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Reliability and Operations Subcommittee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11/29/2012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ctr" hangingPunct="0">
              <a:buNone/>
            </a:pPr>
            <a:r>
              <a:rPr lang="en-US" sz="3600" u="sng" dirty="0" smtClean="0"/>
              <a:t>Unopposed Recommendations for Approval</a:t>
            </a:r>
          </a:p>
          <a:p>
            <a:pPr lvl="0" hangingPunct="0">
              <a:spcBef>
                <a:spcPts val="1800"/>
              </a:spcBef>
            </a:pPr>
            <a:r>
              <a:rPr lang="en-US" sz="2800" b="1" dirty="0" smtClean="0"/>
              <a:t>NOGRR102</a:t>
            </a:r>
            <a:r>
              <a:rPr lang="en-US" sz="2800" dirty="0" smtClean="0"/>
              <a:t>, Synchronization with NPRR454, Removal of Unfunded Project List </a:t>
            </a:r>
            <a:r>
              <a:rPr lang="en-US" sz="2800" dirty="0" smtClean="0"/>
              <a:t>Language</a:t>
            </a:r>
            <a:endParaRPr lang="en-US" sz="2800" dirty="0" smtClean="0"/>
          </a:p>
          <a:p>
            <a:pPr>
              <a:spcBef>
                <a:spcPts val="1800"/>
              </a:spcBef>
            </a:pPr>
            <a:r>
              <a:rPr lang="en-US" sz="2800" b="1" dirty="0" smtClean="0"/>
              <a:t>PGRR021</a:t>
            </a:r>
            <a:r>
              <a:rPr lang="en-US" sz="2800" dirty="0" smtClean="0"/>
              <a:t>, Synchronization with NPRR454, Removal of Unfunded Project List Language, and Modification of Administrative PGRR </a:t>
            </a:r>
            <a:r>
              <a:rPr lang="en-US" sz="2800" dirty="0" smtClean="0"/>
              <a:t>Definition</a:t>
            </a:r>
            <a:endParaRPr lang="en-US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41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Reliability and Operations Subcommittee Report</vt:lpstr>
      <vt:lpstr>Slide 2</vt:lpstr>
    </vt:vector>
  </TitlesOfParts>
  <Company>CPS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bawilliams</cp:lastModifiedBy>
  <cp:revision>85</cp:revision>
  <dcterms:created xsi:type="dcterms:W3CDTF">2012-01-23T16:48:56Z</dcterms:created>
  <dcterms:modified xsi:type="dcterms:W3CDTF">2012-11-28T15:25:32Z</dcterms:modified>
</cp:coreProperties>
</file>