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4" r:id="rId4"/>
    <p:sldId id="291" r:id="rId5"/>
    <p:sldId id="29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F830F-B2BA-48D3-B4CD-23FD3EA032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9BEB8-F396-4C85-A250-D0E8D432D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9C7E4-63CE-4338-BFA7-430194973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F8CAD-6C3F-43CE-8EB2-5DD6D2C74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8886E-D824-49B4-90B4-D2F1DC444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8560C-862B-4A97-9C26-E57EB9E19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A2A5C-FD73-4847-9270-47CB4E22B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E9DA2-5E89-4CA7-9F68-9A52FCB58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30CC9-3095-4587-8811-E3E560BDF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26477-0E5E-4A91-B204-762720675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05C9A-1F0B-48AF-8F01-FA6B30CAE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7ABCA98-337E-406B-AA9F-8B7480D45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David Kee Chair</a:t>
            </a:r>
          </a:p>
          <a:p>
            <a:r>
              <a:rPr lang="en-US" sz="2000" dirty="0" smtClean="0"/>
              <a:t>CPS Energy</a:t>
            </a:r>
          </a:p>
          <a:p>
            <a:r>
              <a:rPr lang="en-US" sz="2000" dirty="0" smtClean="0"/>
              <a:t>Sydney Niemeyer Vice Chair</a:t>
            </a:r>
          </a:p>
          <a:p>
            <a:r>
              <a:rPr lang="en-US" sz="2000" dirty="0" smtClean="0"/>
              <a:t>NRG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</a:t>
            </a:r>
            <a:r>
              <a:rPr lang="en-US" dirty="0" smtClean="0"/>
              <a:t>31</a:t>
            </a:r>
            <a:r>
              <a:rPr lang="en-US" baseline="30000" dirty="0" smtClean="0"/>
              <a:t>st</a:t>
            </a:r>
            <a:r>
              <a:rPr lang="en-US" dirty="0" smtClean="0"/>
              <a:t> meeting</a:t>
            </a:r>
            <a:endParaRPr 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Meeting was moved to Nov. 2 and combined with QMWG</a:t>
            </a:r>
          </a:p>
          <a:p>
            <a:pPr>
              <a:defRPr/>
            </a:pPr>
            <a:r>
              <a:rPr lang="en-US" dirty="0" smtClean="0"/>
              <a:t>Topics</a:t>
            </a:r>
          </a:p>
          <a:p>
            <a:pPr lvl="1">
              <a:defRPr/>
            </a:pPr>
            <a:r>
              <a:rPr lang="en-US" dirty="0" smtClean="0"/>
              <a:t>NPRR486 &amp; the regulation bias that is the main driver of the NPRR</a:t>
            </a:r>
          </a:p>
          <a:p>
            <a:pPr lvl="1">
              <a:defRPr/>
            </a:pPr>
            <a:r>
              <a:rPr lang="en-US" dirty="0" smtClean="0"/>
              <a:t>Review of NOGRR &amp; NPRR draft for RRS language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NOGRR 105</a:t>
            </a:r>
            <a:endParaRPr 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r>
              <a:rPr lang="en-US" dirty="0" smtClean="0"/>
              <a:t>Generation Resource Frequency Response Test Procedure</a:t>
            </a:r>
          </a:p>
          <a:p>
            <a:r>
              <a:rPr lang="en-US" dirty="0" smtClean="0"/>
              <a:t>Adds Governor test form for Controllable Load Resources</a:t>
            </a:r>
          </a:p>
          <a:p>
            <a:r>
              <a:rPr lang="en-US" dirty="0" smtClean="0"/>
              <a:t>Corrects typographical errors in equations</a:t>
            </a:r>
          </a:p>
          <a:p>
            <a:r>
              <a:rPr lang="en-US" dirty="0" smtClean="0"/>
              <a:t>OWG to consider language at November meeting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Meeting November 7</a:t>
            </a:r>
          </a:p>
          <a:p>
            <a:r>
              <a:rPr lang="en-US" dirty="0" smtClean="0"/>
              <a:t>Results and recommendations from Joint meeting will be reported in December ROS meeting</a:t>
            </a:r>
          </a:p>
          <a:p>
            <a:r>
              <a:rPr lang="en-US" dirty="0" smtClean="0"/>
              <a:t>Focus on RRS language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/>
              <a:t>Questions?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102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PDCWG Report to ROS</vt:lpstr>
      <vt:lpstr>October 31st meeting</vt:lpstr>
      <vt:lpstr>NOGRR 105</vt:lpstr>
      <vt:lpstr>Looking Forward</vt:lpstr>
      <vt:lpstr>Slide 5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93</cp:revision>
  <dcterms:created xsi:type="dcterms:W3CDTF">2012-02-27T21:51:50Z</dcterms:created>
  <dcterms:modified xsi:type="dcterms:W3CDTF">2012-10-31T21:01:40Z</dcterms:modified>
</cp:coreProperties>
</file>