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E2A48-86CB-4154-B529-F552146E5BD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7EBF3-17CF-4A84-B97E-2EC4555B9C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smtClean="0"/>
              <a:t>ROS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8,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V 5.1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would like to propose that a small (short term) task force be created </a:t>
            </a:r>
            <a:r>
              <a:rPr lang="en-US" dirty="0" smtClean="0"/>
              <a:t>under ROS to </a:t>
            </a:r>
            <a:r>
              <a:rPr lang="en-US" dirty="0"/>
              <a:t>review the existing protocol and guide language and possibly come up with some new language that would facilitate </a:t>
            </a:r>
            <a:r>
              <a:rPr lang="en-US" dirty="0" smtClean="0"/>
              <a:t>a cost </a:t>
            </a:r>
            <a:r>
              <a:rPr lang="en-US" dirty="0"/>
              <a:t>benefit analysis </a:t>
            </a:r>
            <a:r>
              <a:rPr lang="en-US" dirty="0" smtClean="0"/>
              <a:t>and/ or a </a:t>
            </a:r>
            <a:r>
              <a:rPr lang="en-US" dirty="0"/>
              <a:t>review procedure for </a:t>
            </a:r>
            <a:r>
              <a:rPr lang="en-US" dirty="0" smtClean="0"/>
              <a:t>any </a:t>
            </a:r>
            <a:r>
              <a:rPr lang="en-US" dirty="0"/>
              <a:t>future proposed RARF additions.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Resource Entities are having </a:t>
            </a:r>
            <a:r>
              <a:rPr lang="en-US" dirty="0" smtClean="0"/>
              <a:t>trouble </a:t>
            </a:r>
            <a:r>
              <a:rPr lang="en-US" i="1" dirty="0"/>
              <a:t>getting their hands on</a:t>
            </a:r>
            <a:r>
              <a:rPr lang="en-US" dirty="0"/>
              <a:t> some of the</a:t>
            </a:r>
            <a:r>
              <a:rPr lang="en-US" i="1" dirty="0"/>
              <a:t> information for new fields that have been added to the RARF V5.1</a:t>
            </a:r>
            <a:r>
              <a:rPr lang="en-US" i="1" dirty="0" smtClean="0"/>
              <a:t>.</a:t>
            </a:r>
            <a:endParaRPr lang="en-US" i="1" dirty="0"/>
          </a:p>
          <a:p>
            <a:r>
              <a:rPr lang="en-US" dirty="0"/>
              <a:t>In a recent RARF workshop ERCOT indicated that about 93% of all resources in ERCOT did not meet </a:t>
            </a:r>
            <a:r>
              <a:rPr lang="en-US" dirty="0" smtClean="0"/>
              <a:t>a recent deadline </a:t>
            </a:r>
            <a:r>
              <a:rPr lang="en-US" dirty="0"/>
              <a:t>for submitting the RARF V5.1 with new data.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ERCOT recently posted requirements for each Resource Entity to provide an attestation form to identify the missing information and a timeline / plan for acquiring the information.  The attestation form was to be signed by an officer of the company.   ERCOT has given the form a new name and now allowed the Authorized Rep to sign it.  </a:t>
            </a:r>
          </a:p>
          <a:p>
            <a:r>
              <a:rPr lang="en-US" dirty="0" smtClean="0"/>
              <a:t>This action got the attention of Resource Entities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have worked closely with the GARFs, RARFs, and </a:t>
            </a:r>
            <a:r>
              <a:rPr lang="en-US" dirty="0" smtClean="0"/>
              <a:t>with ERCOT </a:t>
            </a:r>
            <a:r>
              <a:rPr lang="en-US" dirty="0"/>
              <a:t>staff for many years and do not recall there being any serious compliance issues </a:t>
            </a:r>
            <a:r>
              <a:rPr lang="en-US" dirty="0" smtClean="0"/>
              <a:t>relating to registration in </a:t>
            </a:r>
            <a:r>
              <a:rPr lang="en-US" dirty="0"/>
              <a:t>the past.  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may not have a serious problem now.    </a:t>
            </a:r>
            <a:endParaRPr lang="en-US" b="1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u="sng" dirty="0"/>
              <a:t>searching the protocols and guides for RARF, Asset Registration, etc does not produce much;</a:t>
            </a:r>
            <a:endParaRPr lang="en-US" sz="1800" b="1" i="1" dirty="0"/>
          </a:p>
          <a:p>
            <a:r>
              <a:rPr lang="en-US" b="1" i="1" dirty="0"/>
              <a:t>16.5.4	Maintaining and Updating Resource Entity Information </a:t>
            </a:r>
          </a:p>
          <a:p>
            <a:r>
              <a:rPr lang="en-US" dirty="0"/>
              <a:t>(1)	.............." and a Resource Entity must promptly respond to any </a:t>
            </a:r>
            <a:r>
              <a:rPr lang="en-US" b="1" u="sng" dirty="0">
                <a:solidFill>
                  <a:srgbClr val="FF0000"/>
                </a:solidFill>
              </a:rPr>
              <a:t>reasonable</a:t>
            </a:r>
            <a:r>
              <a:rPr lang="en-US" dirty="0"/>
              <a:t> request by ERCOT for updated information regarding the Resource Entity " ..............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operated the electric grid in ERCOT for MANY years and have provided for very reliable relay protection systems without the information recently added to the RARF V5.1.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RARF V 5.1 Updates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 recently met with Electrical Engineers at my company and with an outside Engineering </a:t>
            </a:r>
            <a:r>
              <a:rPr lang="en-US" dirty="0" smtClean="0"/>
              <a:t>Contractor.  I have </a:t>
            </a:r>
            <a:r>
              <a:rPr lang="en-US" dirty="0"/>
              <a:t>found that some of the newly required information </a:t>
            </a:r>
            <a:r>
              <a:rPr lang="en-US" b="1" dirty="0"/>
              <a:t>does not exist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Some of the </a:t>
            </a:r>
            <a:r>
              <a:rPr lang="en-US" dirty="0"/>
              <a:t>information does not </a:t>
            </a:r>
            <a:r>
              <a:rPr lang="en-US" dirty="0" smtClean="0"/>
              <a:t>exist on </a:t>
            </a:r>
            <a:r>
              <a:rPr lang="en-US" dirty="0"/>
              <a:t>name plates, reports, registration forms or anywhere else.</a:t>
            </a:r>
          </a:p>
          <a:p>
            <a:r>
              <a:rPr lang="en-US" dirty="0"/>
              <a:t>	</a:t>
            </a:r>
            <a:r>
              <a:rPr lang="en-US" i="1" dirty="0"/>
              <a:t>measurements can be taken.</a:t>
            </a:r>
          </a:p>
          <a:p>
            <a:r>
              <a:rPr lang="en-US" i="1" dirty="0"/>
              <a:t>	approximations can be made.</a:t>
            </a:r>
          </a:p>
          <a:p>
            <a:r>
              <a:rPr lang="en-US" i="1" dirty="0"/>
              <a:t>	calculations can be performed.</a:t>
            </a:r>
          </a:p>
          <a:p>
            <a:r>
              <a:rPr lang="en-US" i="1" dirty="0"/>
              <a:t>	the information can in fact be </a:t>
            </a:r>
            <a:r>
              <a:rPr lang="en-US" i="1" dirty="0" smtClean="0"/>
              <a:t>created</a:t>
            </a:r>
            <a:r>
              <a:rPr lang="en-US" i="1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V 5.1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There is a cost associated with creating this new information.</a:t>
            </a:r>
          </a:p>
          <a:p>
            <a:pPr algn="ctr"/>
            <a:endParaRPr lang="en-US" sz="3600" dirty="0"/>
          </a:p>
          <a:p>
            <a:r>
              <a:rPr lang="en-US" sz="3600" dirty="0"/>
              <a:t>We do not currently know the cost and we do not currently know the benefit.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V 5.1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protocols and guides do not currently have any provisions in place for screening proposed additions to the RARF.  </a:t>
            </a:r>
            <a:endParaRPr lang="en-US" dirty="0" smtClean="0"/>
          </a:p>
          <a:p>
            <a:r>
              <a:rPr lang="en-US" dirty="0" smtClean="0"/>
              <a:t>Resource </a:t>
            </a:r>
            <a:r>
              <a:rPr lang="en-US" dirty="0"/>
              <a:t>Entity must promptly respond to any </a:t>
            </a:r>
            <a:r>
              <a:rPr lang="en-US" b="1" dirty="0">
                <a:solidFill>
                  <a:srgbClr val="FF0000"/>
                </a:solidFill>
              </a:rPr>
              <a:t>reasonable</a:t>
            </a:r>
            <a:r>
              <a:rPr lang="en-US" dirty="0"/>
              <a:t> request.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419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RARF V 5.1 Updates ROS Presentation</vt:lpstr>
      <vt:lpstr>RARF V 5.1 Updates </vt:lpstr>
      <vt:lpstr>RARF V 5.1 Updates </vt:lpstr>
      <vt:lpstr>RARF V 5.1 Updates </vt:lpstr>
      <vt:lpstr>RARF V 5.1 Updates </vt:lpstr>
      <vt:lpstr>RARF V 5.1 Updates </vt:lpstr>
      <vt:lpstr>RARF V 5.1 Updates </vt:lpstr>
      <vt:lpstr>RARF V 5.1 Updates</vt:lpstr>
      <vt:lpstr>RARF V 5.1 Updates</vt:lpstr>
      <vt:lpstr>RARF V 5.1 Updates</vt:lpstr>
    </vt:vector>
  </TitlesOfParts>
  <Company>Suez Energy North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RARF V 5.1 Updates ROS Presentation</dc:title>
  <dc:creator>Harry</dc:creator>
  <cp:lastModifiedBy>Harry</cp:lastModifiedBy>
  <cp:revision>7</cp:revision>
  <dcterms:created xsi:type="dcterms:W3CDTF">2012-11-08T02:45:21Z</dcterms:created>
  <dcterms:modified xsi:type="dcterms:W3CDTF">2012-11-08T03:07:20Z</dcterms:modified>
</cp:coreProperties>
</file>