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AF6AE-9737-4858-9339-9FD5ECA5CB6A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Reliability and Operations Subcommittee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11/01/2012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077200" cy="6019800"/>
          </a:xfrm>
        </p:spPr>
        <p:txBody>
          <a:bodyPr>
            <a:normAutofit/>
          </a:bodyPr>
          <a:lstStyle/>
          <a:p>
            <a:pPr lvl="0" hangingPunct="0">
              <a:spcBef>
                <a:spcPts val="1800"/>
              </a:spcBef>
            </a:pPr>
            <a:r>
              <a:rPr lang="en-US" sz="2800" b="1" dirty="0" smtClean="0"/>
              <a:t>ROS did not meet in October</a:t>
            </a:r>
          </a:p>
          <a:p>
            <a:pPr lvl="0" hangingPunct="0">
              <a:spcBef>
                <a:spcPts val="1800"/>
              </a:spcBef>
            </a:pPr>
            <a:r>
              <a:rPr lang="en-US" sz="2800" b="1" dirty="0" smtClean="0"/>
              <a:t>(3) Email Votes – October 12</a:t>
            </a:r>
            <a:r>
              <a:rPr lang="en-US" sz="2800" b="1" baseline="30000" dirty="0" smtClean="0"/>
              <a:t>th</a:t>
            </a:r>
            <a:r>
              <a:rPr lang="en-US" sz="2800" b="1" dirty="0" smtClean="0"/>
              <a:t>	</a:t>
            </a:r>
            <a:endParaRPr lang="en-US" sz="2800" b="1" dirty="0" smtClean="0"/>
          </a:p>
          <a:p>
            <a:pPr lvl="1" hangingPunct="0">
              <a:spcBef>
                <a:spcPts val="1800"/>
              </a:spcBef>
            </a:pPr>
            <a:r>
              <a:rPr lang="en-US" sz="2400" b="1" dirty="0" smtClean="0"/>
              <a:t>Reaffirm </a:t>
            </a:r>
            <a:r>
              <a:rPr lang="en-US" sz="2400" b="1" dirty="0" smtClean="0">
                <a:solidFill>
                  <a:srgbClr val="C00000"/>
                </a:solidFill>
              </a:rPr>
              <a:t>State Estimator Standards</a:t>
            </a:r>
          </a:p>
          <a:p>
            <a:pPr lvl="1" hangingPunct="0">
              <a:spcBef>
                <a:spcPts val="1800"/>
              </a:spcBef>
            </a:pPr>
            <a:r>
              <a:rPr lang="en-US" sz="2400" b="1" dirty="0" smtClean="0"/>
              <a:t>Reaffirm </a:t>
            </a:r>
            <a:r>
              <a:rPr lang="en-US" sz="2400" b="1" dirty="0" smtClean="0">
                <a:solidFill>
                  <a:srgbClr val="C00000"/>
                </a:solidFill>
              </a:rPr>
              <a:t>Telemetry Standards</a:t>
            </a:r>
          </a:p>
          <a:p>
            <a:pPr lvl="1" hangingPunct="0">
              <a:spcBef>
                <a:spcPts val="1800"/>
              </a:spcBef>
            </a:pPr>
            <a:r>
              <a:rPr lang="en-US" sz="2400" b="1" dirty="0" smtClean="0"/>
              <a:t>Approve 20 Important Buses – TAC Approved</a:t>
            </a:r>
          </a:p>
          <a:p>
            <a:pPr lvl="1" hangingPunct="0">
              <a:spcBef>
                <a:spcPts val="1800"/>
              </a:spcBef>
            </a:pPr>
            <a:r>
              <a:rPr lang="en-US" sz="2400" b="1" dirty="0" smtClean="0"/>
              <a:t>Possible inclusion of TAC Approved documents in Protocols or Operating Guides</a:t>
            </a:r>
            <a:endParaRPr lang="en-US" sz="2400" b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20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Reliability and Operations Subcommittee Report</vt:lpstr>
      <vt:lpstr>Slide 2</vt:lpstr>
    </vt:vector>
  </TitlesOfParts>
  <Company>CPS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Reliability and Operations Subcommittee Report</dc:title>
  <dc:creator>bawilliams</dc:creator>
  <cp:lastModifiedBy>bawilliams</cp:lastModifiedBy>
  <cp:revision>83</cp:revision>
  <dcterms:created xsi:type="dcterms:W3CDTF">2012-01-23T16:48:56Z</dcterms:created>
  <dcterms:modified xsi:type="dcterms:W3CDTF">2012-10-30T12:55:02Z</dcterms:modified>
</cp:coreProperties>
</file>