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F213-634A-48E2-BCFB-F0962DA38566}" type="datetimeFigureOut">
              <a:rPr lang="en-US" smtClean="0"/>
              <a:pPr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2E116-7221-4CCA-8AE4-942C7724C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DCS Events &amp;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PDCWG </a:t>
            </a:r>
          </a:p>
          <a:p>
            <a:r>
              <a:rPr lang="en-US" dirty="0" smtClean="0"/>
              <a:t>David Kee, Chair</a:t>
            </a:r>
          </a:p>
          <a:p>
            <a:r>
              <a:rPr lang="en-US" dirty="0" smtClean="0"/>
              <a:t>Sydney Niemeyer, Vice Chair</a:t>
            </a:r>
          </a:p>
          <a:p>
            <a:r>
              <a:rPr lang="en-US" dirty="0" smtClean="0"/>
              <a:t>9-13-2012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 Analysis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7-10-12@2046 – DCS event</a:t>
            </a:r>
          </a:p>
          <a:p>
            <a:pPr lvl="1">
              <a:defRPr/>
            </a:pPr>
            <a:r>
              <a:rPr lang="en-US" dirty="0" smtClean="0"/>
              <a:t>Passed DCS standard</a:t>
            </a:r>
          </a:p>
          <a:p>
            <a:pPr lvl="1">
              <a:defRPr/>
            </a:pPr>
            <a:r>
              <a:rPr lang="en-US" dirty="0"/>
              <a:t>LRs deployed</a:t>
            </a:r>
          </a:p>
          <a:p>
            <a:pPr lvl="1">
              <a:defRPr/>
            </a:pPr>
            <a:r>
              <a:rPr lang="en-US" dirty="0" smtClean="0"/>
              <a:t>Failed ERCOT response metric (squelched)</a:t>
            </a:r>
          </a:p>
          <a:p>
            <a:pPr lvl="2">
              <a:defRPr/>
            </a:pPr>
            <a:r>
              <a:rPr lang="en-US" dirty="0" smtClean="0"/>
              <a:t>Delivered 357MW/0.1Hz from ERCOT system</a:t>
            </a:r>
          </a:p>
          <a:p>
            <a:pPr lvl="2">
              <a:defRPr/>
            </a:pPr>
            <a:r>
              <a:rPr lang="en-US" dirty="0" smtClean="0"/>
              <a:t>Metric is minimum of 420MW/0.1Hz PFR</a:t>
            </a:r>
          </a:p>
          <a:p>
            <a:pPr lvl="1">
              <a:defRPr/>
            </a:pPr>
            <a:r>
              <a:rPr lang="en-US" dirty="0" smtClean="0"/>
              <a:t>2 Resources identified with issues</a:t>
            </a:r>
          </a:p>
          <a:p>
            <a:pPr lvl="2">
              <a:defRPr/>
            </a:pPr>
            <a:r>
              <a:rPr lang="en-US" dirty="0" smtClean="0"/>
              <a:t>ERCOT is engaged</a:t>
            </a:r>
          </a:p>
          <a:p>
            <a:pPr lvl="1">
              <a:defRPr/>
            </a:pPr>
            <a:r>
              <a:rPr lang="en-US" dirty="0" smtClean="0"/>
              <a:t>Responsive was carried on nonresponsive power augmentation</a:t>
            </a:r>
          </a:p>
          <a:p>
            <a:pPr lvl="1">
              <a:defRPr/>
            </a:pPr>
            <a:r>
              <a:rPr lang="en-US" dirty="0" smtClean="0"/>
              <a:t>Power Augmentation which did deploy showed delays in deployment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High Risk Scenario:  IF the ERCOT system has exhausted all available capacity and depended only on PFR and the subsequent energy deployed from RRS providers, ERCOT would fail the DCS standard</a:t>
            </a:r>
          </a:p>
          <a:p>
            <a:pPr lvl="2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 Analysis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 smtClean="0"/>
              <a:t>7-30-12@1603 – DCS event</a:t>
            </a:r>
          </a:p>
          <a:p>
            <a:pPr lvl="1">
              <a:defRPr/>
            </a:pPr>
            <a:r>
              <a:rPr lang="en-US" dirty="0" smtClean="0"/>
              <a:t>Passed DCS standard</a:t>
            </a:r>
          </a:p>
          <a:p>
            <a:pPr lvl="1">
              <a:defRPr/>
            </a:pPr>
            <a:r>
              <a:rPr lang="en-US" dirty="0" smtClean="0"/>
              <a:t>Load Resources deployed</a:t>
            </a:r>
          </a:p>
          <a:p>
            <a:pPr lvl="1">
              <a:defRPr/>
            </a:pPr>
            <a:r>
              <a:rPr lang="en-US" dirty="0" smtClean="0"/>
              <a:t>Failed ERCOT response metric (squelch)</a:t>
            </a:r>
          </a:p>
          <a:p>
            <a:pPr lvl="2">
              <a:defRPr/>
            </a:pPr>
            <a:r>
              <a:rPr lang="en-US" dirty="0" smtClean="0"/>
              <a:t>Delivered 500MW/0.1Hz from ERCOT system at B-point</a:t>
            </a:r>
          </a:p>
          <a:p>
            <a:pPr lvl="2">
              <a:defRPr/>
            </a:pPr>
            <a:r>
              <a:rPr lang="en-US" dirty="0" smtClean="0"/>
              <a:t>Delivered 387MW/0.1Hz from ERCOT system at B+30</a:t>
            </a:r>
          </a:p>
          <a:p>
            <a:pPr lvl="2">
              <a:defRPr/>
            </a:pPr>
            <a:r>
              <a:rPr lang="en-US" dirty="0" smtClean="0"/>
              <a:t>Metric is minimum of 420MW/0.1Hz PFR</a:t>
            </a:r>
          </a:p>
          <a:p>
            <a:pPr lvl="1">
              <a:defRPr/>
            </a:pPr>
            <a:r>
              <a:rPr lang="en-US" dirty="0" smtClean="0"/>
              <a:t>LR deployment contributed to the initial frequency response</a:t>
            </a:r>
          </a:p>
          <a:p>
            <a:pPr lvl="1">
              <a:defRPr/>
            </a:pPr>
            <a:r>
              <a:rPr lang="en-US" dirty="0" smtClean="0"/>
              <a:t>No Resources identified with issues</a:t>
            </a:r>
          </a:p>
          <a:p>
            <a:pPr lvl="1">
              <a:defRPr/>
            </a:pPr>
            <a:r>
              <a:rPr lang="en-US" dirty="0" smtClean="0"/>
              <a:t>Top reason for poor performance</a:t>
            </a:r>
          </a:p>
          <a:p>
            <a:pPr lvl="2">
              <a:defRPr/>
            </a:pPr>
            <a:r>
              <a:rPr lang="en-US" dirty="0" smtClean="0"/>
              <a:t>36 of 70 No spinning (at HSL and possibly on duct burners)</a:t>
            </a:r>
          </a:p>
          <a:p>
            <a:pPr lvl="2">
              <a:defRPr/>
            </a:pPr>
            <a:r>
              <a:rPr lang="en-US" dirty="0" smtClean="0"/>
              <a:t>12 of 70 Capacity (including Responsive Reserve) on Non-frequency responsive equipment</a:t>
            </a:r>
          </a:p>
          <a:p>
            <a:pPr lvl="1">
              <a:defRPr/>
            </a:pPr>
            <a:r>
              <a:rPr lang="en-US" dirty="0" smtClean="0"/>
              <a:t>Responsive was carried on nonresponsive power augmentation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LR response provided initial PFR.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High Risk Scenario:  IF the ERCOT system has exhausted all available capacity and depended only on PFR and the subsequent energy deployed from RRS providers, ERCOT would fail the DCS standard</a:t>
            </a:r>
          </a:p>
          <a:p>
            <a:pPr lvl="2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Event Analysis Recommendation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Issue</a:t>
            </a:r>
            <a:r>
              <a:rPr lang="en-US" dirty="0" smtClean="0"/>
              <a:t>: HSL inaccuracies can cause regulation deployment bias resulting in less available regulation for frequency deviations</a:t>
            </a:r>
          </a:p>
          <a:p>
            <a:r>
              <a:rPr lang="en-US" u="sng" dirty="0" smtClean="0"/>
              <a:t>Recommendation</a:t>
            </a:r>
            <a:r>
              <a:rPr lang="en-US" dirty="0" smtClean="0"/>
              <a:t>: ERCOT can add a regulation bias to the generation to be dispatched value.  This will result in SCED actively dispatching units to reclaim regulation deployed.</a:t>
            </a:r>
          </a:p>
          <a:p>
            <a:endParaRPr lang="en-US" dirty="0" smtClean="0"/>
          </a:p>
          <a:p>
            <a:r>
              <a:rPr lang="en-US" u="sng" dirty="0" smtClean="0"/>
              <a:t>Issue</a:t>
            </a:r>
            <a:r>
              <a:rPr lang="en-US" dirty="0" smtClean="0"/>
              <a:t>: Growing trend of carrying RRS on nonresponsive generators</a:t>
            </a:r>
          </a:p>
          <a:p>
            <a:r>
              <a:rPr lang="en-US" u="sng" dirty="0" smtClean="0"/>
              <a:t>Recommendation</a:t>
            </a:r>
            <a:r>
              <a:rPr lang="en-US" dirty="0" smtClean="0"/>
              <a:t>:  ERCOT compliance to continue to follow up with generation resources that continually (2 events or more) carry Responsive Reserves on capacity that is not frequency responsive</a:t>
            </a:r>
          </a:p>
          <a:p>
            <a:endParaRPr lang="en-US" u="sng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 Analysis Recommendations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Issue: </a:t>
            </a:r>
            <a:r>
              <a:rPr lang="en-US" dirty="0" smtClean="0"/>
              <a:t>Members note protocols need clarification</a:t>
            </a:r>
          </a:p>
          <a:p>
            <a:r>
              <a:rPr lang="en-US" u="sng" dirty="0" smtClean="0"/>
              <a:t>Recommendations (did </a:t>
            </a:r>
            <a:r>
              <a:rPr lang="en-US" b="1" u="sng" dirty="0" smtClean="0">
                <a:solidFill>
                  <a:srgbClr val="FF0000"/>
                </a:solidFill>
              </a:rPr>
              <a:t>not</a:t>
            </a:r>
            <a:r>
              <a:rPr lang="en-US" u="sng" dirty="0" smtClean="0"/>
              <a:t> reach a consensus):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Modify protocols to require:</a:t>
            </a:r>
          </a:p>
          <a:p>
            <a:pPr lvl="1"/>
            <a:r>
              <a:rPr lang="en-US" dirty="0" smtClean="0"/>
              <a:t>Telemetry describing frequency responsive capacity.  Intent is to allow more visibility into what capacity the resource has that will respond to frequency deviations.</a:t>
            </a:r>
          </a:p>
          <a:p>
            <a:pPr lvl="1"/>
            <a:r>
              <a:rPr lang="en-US" dirty="0" smtClean="0"/>
              <a:t>Responsive reserve capacity shall be frequency responsive for the entire RRS obligation. Intent is to have the RRS capacity be able to respond to frequency deviations via PFR.  </a:t>
            </a:r>
          </a:p>
          <a:p>
            <a:pPr lvl="1"/>
            <a:r>
              <a:rPr lang="en-US" dirty="0" smtClean="0"/>
              <a:t>Separate the obligation methodology from the performance requirement by qualifying the 10 minute requirement.  Intention is to remove the excuse of RRS having a 10 minute requirement.</a:t>
            </a:r>
          </a:p>
          <a:p>
            <a:r>
              <a:rPr lang="en-US" dirty="0" smtClean="0"/>
              <a:t>All need more review.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432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DCS Events &amp; Analysis</vt:lpstr>
      <vt:lpstr>Event Analysis</vt:lpstr>
      <vt:lpstr>Event Analysis</vt:lpstr>
      <vt:lpstr>Event Analysis Recommendation</vt:lpstr>
      <vt:lpstr>Event Analysis Recommendations 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Kee</dc:creator>
  <cp:lastModifiedBy>David Kee</cp:lastModifiedBy>
  <cp:revision>30</cp:revision>
  <dcterms:created xsi:type="dcterms:W3CDTF">2012-09-10T14:26:14Z</dcterms:created>
  <dcterms:modified xsi:type="dcterms:W3CDTF">2012-09-11T19:05:28Z</dcterms:modified>
</cp:coreProperties>
</file>