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 id="2147483659" r:id="rId2"/>
    <p:sldMasterId id="2147483677" r:id="rId3"/>
  </p:sldMasterIdLst>
  <p:notesMasterIdLst>
    <p:notesMasterId r:id="rId12"/>
  </p:notesMasterIdLst>
  <p:handoutMasterIdLst>
    <p:handoutMasterId r:id="rId13"/>
  </p:handoutMasterIdLst>
  <p:sldIdLst>
    <p:sldId id="305" r:id="rId4"/>
    <p:sldId id="306" r:id="rId5"/>
    <p:sldId id="377" r:id="rId6"/>
    <p:sldId id="370" r:id="rId7"/>
    <p:sldId id="372" r:id="rId8"/>
    <p:sldId id="367" r:id="rId9"/>
    <p:sldId id="379" r:id="rId10"/>
    <p:sldId id="374" r:id="rId11"/>
  </p:sldIdLst>
  <p:sldSz cx="9144000" cy="6858000" type="screen4x3"/>
  <p:notesSz cx="6858000" cy="9144000"/>
  <p:custDataLst>
    <p:tags r:id="rId1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tho" initials="" lastIdx="1" clrIdx="0"/>
  <p:cmAuthor id="1" name="SkabelonDesign" initials="" lastIdx="0" clrIdx="1"/>
  <p:cmAuthor id="2" name="Nellie Tong" initials="N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7E8F2"/>
    <a:srgbClr val="F9EB99"/>
    <a:srgbClr val="F6E067"/>
    <a:srgbClr val="9A915C"/>
    <a:srgbClr val="C4BD9C"/>
    <a:srgbClr val="D7D3BB"/>
    <a:srgbClr val="E6C500"/>
    <a:srgbClr val="666666"/>
    <a:srgbClr val="999999"/>
    <a:srgbClr val="C8C8C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0" autoAdjust="0"/>
    <p:restoredTop sz="86949" autoAdjust="0"/>
  </p:normalViewPr>
  <p:slideViewPr>
    <p:cSldViewPr showGuides="1">
      <p:cViewPr>
        <p:scale>
          <a:sx n="74" d="100"/>
          <a:sy n="74" d="100"/>
        </p:scale>
        <p:origin x="-1218" y="-6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915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CCF5AC8E-A025-405B-B79A-7586F8D64490}" type="datetime4">
              <a:rPr lang="en-GB"/>
              <a:pPr/>
              <a:t>07 September 2012</a:t>
            </a:fld>
            <a:endParaRPr lang="en-GB" dirty="0"/>
          </a:p>
        </p:txBody>
      </p:sp>
      <p:sp>
        <p:nvSpPr>
          <p:cNvPr id="4915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915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4569CB7-4873-4F82-8FC8-42383BA0B144}" type="slidenum">
              <a:rPr lang="en-GB"/>
              <a:pPr/>
              <a:t>‹#›</a:t>
            </a:fld>
            <a:endParaRPr lang="en-GB" dirty="0"/>
          </a:p>
        </p:txBody>
      </p:sp>
    </p:spTree>
    <p:extLst>
      <p:ext uri="{BB962C8B-B14F-4D97-AF65-F5344CB8AC3E}">
        <p14:creationId xmlns:p14="http://schemas.microsoft.com/office/powerpoint/2010/main" xmlns="" val="4229574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89E8E70-1D69-4BC0-AC06-2F09CEB9F783}" type="datetime4">
              <a:rPr lang="en-GB"/>
              <a:pPr/>
              <a:t>07 September 2012</a:t>
            </a:fld>
            <a:endParaRPr lang="en-US" dirty="0"/>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8258BE3-425E-44FE-9E4F-46F3EB7D50FE}" type="slidenum">
              <a:rPr lang="en-US"/>
              <a:pPr/>
              <a:t>‹#›</a:t>
            </a:fld>
            <a:endParaRPr lang="en-US" dirty="0"/>
          </a:p>
        </p:txBody>
      </p:sp>
    </p:spTree>
    <p:extLst>
      <p:ext uri="{BB962C8B-B14F-4D97-AF65-F5344CB8AC3E}">
        <p14:creationId xmlns:p14="http://schemas.microsoft.com/office/powerpoint/2010/main" xmlns="" val="749667583"/>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D89E8E70-1D69-4BC0-AC06-2F09CEB9F783}" type="datetime4">
              <a:rPr lang="en-GB" smtClean="0"/>
              <a:pPr/>
              <a:t>07 September 2012</a:t>
            </a:fld>
            <a:endParaRPr lang="en-US" dirty="0"/>
          </a:p>
        </p:txBody>
      </p:sp>
      <p:sp>
        <p:nvSpPr>
          <p:cNvPr id="5" name="Slide Number Placeholder 4"/>
          <p:cNvSpPr>
            <a:spLocks noGrp="1"/>
          </p:cNvSpPr>
          <p:nvPr>
            <p:ph type="sldNum" sz="quarter" idx="11"/>
          </p:nvPr>
        </p:nvSpPr>
        <p:spPr/>
        <p:txBody>
          <a:bodyPr/>
          <a:lstStyle/>
          <a:p>
            <a:fld id="{68258BE3-425E-44FE-9E4F-46F3EB7D50F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D89E8E70-1D69-4BC0-AC06-2F09CEB9F783}" type="datetime4">
              <a:rPr lang="en-GB" smtClean="0"/>
              <a:pPr/>
              <a:t>07 September 2012</a:t>
            </a:fld>
            <a:endParaRPr lang="en-US" dirty="0"/>
          </a:p>
        </p:txBody>
      </p:sp>
      <p:sp>
        <p:nvSpPr>
          <p:cNvPr id="5" name="Slide Number Placeholder 4"/>
          <p:cNvSpPr>
            <a:spLocks noGrp="1"/>
          </p:cNvSpPr>
          <p:nvPr>
            <p:ph type="sldNum" sz="quarter" idx="11"/>
          </p:nvPr>
        </p:nvSpPr>
        <p:spPr/>
        <p:txBody>
          <a:bodyPr/>
          <a:lstStyle/>
          <a:p>
            <a:fld id="{68258BE3-425E-44FE-9E4F-46F3EB7D50F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D89E8E70-1D69-4BC0-AC06-2F09CEB9F783}" type="datetime4">
              <a:rPr lang="en-GB" smtClean="0"/>
              <a:pPr/>
              <a:t>07 September 2012</a:t>
            </a:fld>
            <a:endParaRPr lang="en-US" dirty="0"/>
          </a:p>
        </p:txBody>
      </p:sp>
      <p:sp>
        <p:nvSpPr>
          <p:cNvPr id="5" name="Slide Number Placeholder 4"/>
          <p:cNvSpPr>
            <a:spLocks noGrp="1"/>
          </p:cNvSpPr>
          <p:nvPr>
            <p:ph type="sldNum" sz="quarter" idx="11"/>
          </p:nvPr>
        </p:nvSpPr>
        <p:spPr/>
        <p:txBody>
          <a:bodyPr/>
          <a:lstStyle/>
          <a:p>
            <a:fld id="{68258BE3-425E-44FE-9E4F-46F3EB7D50FE}"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D89E8E70-1D69-4BC0-AC06-2F09CEB9F783}" type="datetime4">
              <a:rPr lang="en-GB" smtClean="0"/>
              <a:pPr/>
              <a:t>07 September 2012</a:t>
            </a:fld>
            <a:endParaRPr lang="en-US" dirty="0"/>
          </a:p>
        </p:txBody>
      </p:sp>
      <p:sp>
        <p:nvSpPr>
          <p:cNvPr id="5" name="Slide Number Placeholder 4"/>
          <p:cNvSpPr>
            <a:spLocks noGrp="1"/>
          </p:cNvSpPr>
          <p:nvPr>
            <p:ph type="sldNum" sz="quarter" idx="11"/>
          </p:nvPr>
        </p:nvSpPr>
        <p:spPr/>
        <p:txBody>
          <a:bodyPr/>
          <a:lstStyle/>
          <a:p>
            <a:fld id="{68258BE3-425E-44FE-9E4F-46F3EB7D50FE}"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39" name="bmkFldDocumentNumber"/>
          <p:cNvSpPr txBox="1">
            <a:spLocks noChangeArrowheads="1"/>
          </p:cNvSpPr>
          <p:nvPr/>
        </p:nvSpPr>
        <p:spPr bwMode="auto">
          <a:xfrm rot="16200000">
            <a:off x="7375525" y="1774825"/>
            <a:ext cx="3365500" cy="10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p>
            <a:pPr algn="r">
              <a:spcBef>
                <a:spcPct val="50000"/>
              </a:spcBef>
            </a:pPr>
            <a:r>
              <a:rPr lang="en-GB" altLang="ja-JP" sz="700" dirty="0" smtClean="0">
                <a:solidFill>
                  <a:srgbClr val="666666"/>
                </a:solidFill>
                <a:ea typeface="ＭＳ Ｐゴシック" charset="-128"/>
                <a:cs typeface="Arial" charset="0"/>
              </a:rPr>
              <a:t>Document number</a:t>
            </a:r>
            <a:endParaRPr lang="en-GB" altLang="ja-JP" sz="700" dirty="0">
              <a:solidFill>
                <a:srgbClr val="666666"/>
              </a:solidFill>
              <a:ea typeface="ＭＳ Ｐゴシック" charset="-128"/>
              <a:cs typeface="Arial" charset="0"/>
            </a:endParaRPr>
          </a:p>
        </p:txBody>
      </p:sp>
      <p:sp>
        <p:nvSpPr>
          <p:cNvPr id="107542" name="1"/>
          <p:cNvSpPr>
            <a:spLocks noGrp="1" noChangeArrowheads="1"/>
          </p:cNvSpPr>
          <p:nvPr>
            <p:ph type="ctrTitle"/>
          </p:nvPr>
        </p:nvSpPr>
        <p:spPr>
          <a:xfrm>
            <a:off x="146050" y="3659188"/>
            <a:ext cx="8845550" cy="993948"/>
          </a:xfrm>
        </p:spPr>
        <p:txBody>
          <a:bodyPr lIns="147600" tIns="45720" rIns="720000" bIns="0"/>
          <a:lstStyle>
            <a:lvl1pPr>
              <a:lnSpc>
                <a:spcPct val="80000"/>
              </a:lnSpc>
              <a:defRPr sz="3300">
                <a:solidFill>
                  <a:schemeClr val="bg2">
                    <a:lumMod val="50000"/>
                  </a:schemeClr>
                </a:solidFill>
              </a:defRPr>
            </a:lvl1pPr>
          </a:lstStyle>
          <a:p>
            <a:pPr lvl="0"/>
            <a:r>
              <a:rPr lang="en-US" altLang="ja-JP" noProof="0" smtClean="0"/>
              <a:t>Click to edit Master title style</a:t>
            </a:r>
            <a:endParaRPr lang="en-GB" altLang="ja-JP" noProof="0" dirty="0" smtClean="0"/>
          </a:p>
        </p:txBody>
      </p:sp>
      <p:sp>
        <p:nvSpPr>
          <p:cNvPr id="107543" name="2"/>
          <p:cNvSpPr>
            <a:spLocks noGrp="1" noChangeArrowheads="1"/>
          </p:cNvSpPr>
          <p:nvPr>
            <p:ph type="subTitle" idx="1" hasCustomPrompt="1"/>
          </p:nvPr>
        </p:nvSpPr>
        <p:spPr>
          <a:xfrm>
            <a:off x="146050" y="4680891"/>
            <a:ext cx="8845550" cy="377825"/>
          </a:xfrm>
        </p:spPr>
        <p:txBody>
          <a:bodyPr lIns="147600" tIns="46800" rIns="720000" bIns="45720"/>
          <a:lstStyle>
            <a:lvl1pPr marL="0" indent="0">
              <a:spcBef>
                <a:spcPct val="0"/>
              </a:spcBef>
              <a:spcAft>
                <a:spcPct val="0"/>
              </a:spcAft>
              <a:buFont typeface="Wingdings" pitchFamily="2" charset="2"/>
              <a:buNone/>
              <a:defRPr baseline="0">
                <a:solidFill>
                  <a:schemeClr val="bg2">
                    <a:lumMod val="50000"/>
                  </a:schemeClr>
                </a:solidFill>
              </a:defRPr>
            </a:lvl1pPr>
          </a:lstStyle>
          <a:p>
            <a:pPr lvl="0"/>
            <a:r>
              <a:rPr lang="en-GB" altLang="ja-JP" noProof="0" dirty="0" smtClean="0"/>
              <a:t> Click to add subtitle</a:t>
            </a:r>
          </a:p>
        </p:txBody>
      </p:sp>
      <p:pic>
        <p:nvPicPr>
          <p:cNvPr id="107544" name="Picture 24"/>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7426946" y="6049963"/>
            <a:ext cx="1557918" cy="655637"/>
          </a:xfrm>
          <a:prstGeom prst="rect">
            <a:avLst/>
          </a:prstGeom>
          <a:noFill/>
          <a:extLst>
            <a:ext uri="{909E8E84-426E-40DD-AFC4-6F175D3DCCD1}">
              <a14:hiddenFill xmlns:a14="http://schemas.microsoft.com/office/drawing/2010/main" xmlns="">
                <a:solidFill>
                  <a:srgbClr val="FFFFFF"/>
                </a:solidFill>
              </a14:hiddenFill>
            </a:ext>
          </a:extLst>
        </p:spPr>
      </p:pic>
      <p:pic>
        <p:nvPicPr>
          <p:cNvPr id="107545" name="Rectangle 6"/>
          <p:cNvPicPr preferRelativeResize="0">
            <a:picLocks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63720" y="146050"/>
            <a:ext cx="8810209" cy="3365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7314" name="Picture 2" descr="KEMA_pp_start end"/>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450" y="-14288"/>
            <a:ext cx="9218613" cy="6872288"/>
          </a:xfrm>
          <a:prstGeom prst="rect">
            <a:avLst/>
          </a:prstGeom>
          <a:noFill/>
          <a:extLst>
            <a:ext uri="{909E8E84-426E-40DD-AFC4-6F175D3DCCD1}">
              <a14:hiddenFill xmlns:a14="http://schemas.microsoft.com/office/drawing/2010/main" xmlns="">
                <a:solidFill>
                  <a:srgbClr val="FFFFFF"/>
                </a:solidFill>
              </a14:hiddenFill>
            </a:ext>
          </a:extLst>
        </p:spPr>
      </p:pic>
      <p:sp>
        <p:nvSpPr>
          <p:cNvPr id="397315" name="Rectangle 3"/>
          <p:cNvSpPr>
            <a:spLocks noGrp="1" noChangeArrowheads="1"/>
          </p:cNvSpPr>
          <p:nvPr>
            <p:ph type="ctrTitle" sz="quarter"/>
          </p:nvPr>
        </p:nvSpPr>
        <p:spPr>
          <a:xfrm>
            <a:off x="677863" y="1501775"/>
            <a:ext cx="7697787" cy="981075"/>
          </a:xfrm>
        </p:spPr>
        <p:txBody>
          <a:bodyPr tIns="149093"/>
          <a:lstStyle>
            <a:lvl1pPr>
              <a:defRPr/>
            </a:lvl1pPr>
          </a:lstStyle>
          <a:p>
            <a:pPr lvl="0"/>
            <a:r>
              <a:rPr lang="en-US" noProof="0" smtClean="0"/>
              <a:t>Click to edit Master title style</a:t>
            </a:r>
          </a:p>
        </p:txBody>
      </p:sp>
      <p:sp>
        <p:nvSpPr>
          <p:cNvPr id="397316" name="Rectangle 4"/>
          <p:cNvSpPr>
            <a:spLocks noGrp="1" noChangeArrowheads="1"/>
          </p:cNvSpPr>
          <p:nvPr>
            <p:ph type="subTitle" sz="quarter" idx="1"/>
          </p:nvPr>
        </p:nvSpPr>
        <p:spPr>
          <a:xfrm>
            <a:off x="677863" y="2662238"/>
            <a:ext cx="7697787" cy="2917825"/>
          </a:xfrm>
        </p:spPr>
        <p:txBody>
          <a:bodyPr/>
          <a:lstStyle>
            <a:lvl1pPr marL="0" indent="0" algn="ctr">
              <a:buFont typeface="Symbol" pitchFamily="18" charset="2"/>
              <a:buNone/>
              <a:defRPr/>
            </a:lvl1pPr>
          </a:lstStyle>
          <a:p>
            <a:pPr lvl="0"/>
            <a:r>
              <a:rPr lang="en-US" noProof="0" smtClean="0"/>
              <a:t>Click to edit Master subtitle style</a:t>
            </a:r>
          </a:p>
        </p:txBody>
      </p:sp>
      <p:sp>
        <p:nvSpPr>
          <p:cNvPr id="397317" name="Text Box 5"/>
          <p:cNvSpPr txBox="1">
            <a:spLocks noChangeArrowheads="1"/>
          </p:cNvSpPr>
          <p:nvPr/>
        </p:nvSpPr>
        <p:spPr bwMode="auto">
          <a:xfrm>
            <a:off x="5003800" y="7229475"/>
            <a:ext cx="152400" cy="427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75739" tIns="37869" rIns="75739" bIns="37869" anchor="ctr">
            <a:spAutoFit/>
          </a:bodyPr>
          <a:lstStyle>
            <a:lvl1pPr defTabSz="631825">
              <a:defRPr sz="2400">
                <a:solidFill>
                  <a:schemeClr val="tx1"/>
                </a:solidFill>
                <a:latin typeface="Times New Roman" pitchFamily="18" charset="0"/>
              </a:defRPr>
            </a:lvl1pPr>
            <a:lvl2pPr marL="473075" defTabSz="631825">
              <a:defRPr sz="2400">
                <a:solidFill>
                  <a:schemeClr val="tx1"/>
                </a:solidFill>
                <a:latin typeface="Times New Roman" pitchFamily="18" charset="0"/>
              </a:defRPr>
            </a:lvl2pPr>
            <a:lvl3pPr marL="946150" defTabSz="631825">
              <a:defRPr sz="2400">
                <a:solidFill>
                  <a:schemeClr val="tx1"/>
                </a:solidFill>
                <a:latin typeface="Times New Roman" pitchFamily="18" charset="0"/>
              </a:defRPr>
            </a:lvl3pPr>
            <a:lvl4pPr marL="1420813" defTabSz="631825">
              <a:defRPr sz="2400">
                <a:solidFill>
                  <a:schemeClr val="tx1"/>
                </a:solidFill>
                <a:latin typeface="Times New Roman" pitchFamily="18" charset="0"/>
              </a:defRPr>
            </a:lvl4pPr>
            <a:lvl5pPr marL="1893888" defTabSz="631825">
              <a:defRPr sz="2400">
                <a:solidFill>
                  <a:schemeClr val="tx1"/>
                </a:solidFill>
                <a:latin typeface="Times New Roman" pitchFamily="18" charset="0"/>
              </a:defRPr>
            </a:lvl5pPr>
            <a:lvl6pPr marL="2351088" defTabSz="631825" eaLnBrk="0" fontAlgn="base" hangingPunct="0">
              <a:spcBef>
                <a:spcPct val="0"/>
              </a:spcBef>
              <a:spcAft>
                <a:spcPct val="0"/>
              </a:spcAft>
              <a:defRPr sz="2400">
                <a:solidFill>
                  <a:schemeClr val="tx1"/>
                </a:solidFill>
                <a:latin typeface="Times New Roman" pitchFamily="18" charset="0"/>
              </a:defRPr>
            </a:lvl6pPr>
            <a:lvl7pPr marL="2808288" defTabSz="631825" eaLnBrk="0" fontAlgn="base" hangingPunct="0">
              <a:spcBef>
                <a:spcPct val="0"/>
              </a:spcBef>
              <a:spcAft>
                <a:spcPct val="0"/>
              </a:spcAft>
              <a:defRPr sz="2400">
                <a:solidFill>
                  <a:schemeClr val="tx1"/>
                </a:solidFill>
                <a:latin typeface="Times New Roman" pitchFamily="18" charset="0"/>
              </a:defRPr>
            </a:lvl7pPr>
            <a:lvl8pPr marL="3265488" defTabSz="631825" eaLnBrk="0" fontAlgn="base" hangingPunct="0">
              <a:spcBef>
                <a:spcPct val="0"/>
              </a:spcBef>
              <a:spcAft>
                <a:spcPct val="0"/>
              </a:spcAft>
              <a:defRPr sz="2400">
                <a:solidFill>
                  <a:schemeClr val="tx1"/>
                </a:solidFill>
                <a:latin typeface="Times New Roman" pitchFamily="18" charset="0"/>
              </a:defRPr>
            </a:lvl8pPr>
            <a:lvl9pPr marL="3722688" defTabSz="631825"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endParaRPr lang="nl-NL" sz="2300">
              <a:latin typeface="Arial" charset="0"/>
            </a:endParaRPr>
          </a:p>
        </p:txBody>
      </p:sp>
      <p:sp>
        <p:nvSpPr>
          <p:cNvPr id="397318" name="Rectangle 6"/>
          <p:cNvSpPr>
            <a:spLocks noGrp="1" noChangeArrowheads="1"/>
          </p:cNvSpPr>
          <p:nvPr>
            <p:ph type="dt" sz="quarter" idx="2"/>
          </p:nvPr>
        </p:nvSpPr>
        <p:spPr>
          <a:xfrm>
            <a:off x="623888" y="6189663"/>
            <a:ext cx="1892300" cy="309562"/>
          </a:xfrm>
        </p:spPr>
        <p:txBody>
          <a:bodyPr/>
          <a:lstStyle>
            <a:lvl1pPr>
              <a:defRPr/>
            </a:lvl1pPr>
          </a:lstStyle>
          <a:p>
            <a:endParaRPr lang="en-US" altLang="nl-NL" dirty="0"/>
          </a:p>
        </p:txBody>
      </p:sp>
      <p:sp>
        <p:nvSpPr>
          <p:cNvPr id="397319" name="Rectangle 7"/>
          <p:cNvSpPr>
            <a:spLocks noGrp="1" noChangeArrowheads="1"/>
          </p:cNvSpPr>
          <p:nvPr>
            <p:ph type="ftr" sz="quarter" idx="3"/>
          </p:nvPr>
        </p:nvSpPr>
        <p:spPr>
          <a:xfrm>
            <a:off x="2860675" y="6189663"/>
            <a:ext cx="1890713" cy="309562"/>
          </a:xfrm>
        </p:spPr>
        <p:txBody>
          <a:bodyPr/>
          <a:lstStyle>
            <a:lvl1pPr>
              <a:defRPr/>
            </a:lvl1pPr>
          </a:lstStyle>
          <a:p>
            <a:endParaRPr lang="en-US" altLang="nl-NL" dirty="0"/>
          </a:p>
        </p:txBody>
      </p:sp>
      <p:sp>
        <p:nvSpPr>
          <p:cNvPr id="397320" name="Rectangle 8"/>
          <p:cNvSpPr>
            <a:spLocks noGrp="1" noChangeArrowheads="1"/>
          </p:cNvSpPr>
          <p:nvPr>
            <p:ph type="sldNum" sz="quarter" idx="4"/>
          </p:nvPr>
        </p:nvSpPr>
        <p:spPr>
          <a:xfrm>
            <a:off x="5091113" y="6189663"/>
            <a:ext cx="1892300" cy="309562"/>
          </a:xfrm>
        </p:spPr>
        <p:txBody>
          <a:bodyPr/>
          <a:lstStyle>
            <a:lvl1pPr>
              <a:defRPr/>
            </a:lvl1pPr>
          </a:lstStyle>
          <a:p>
            <a:fld id="{AA22F3A5-BA3E-4053-B918-7AE411B40A2A}" type="slidenum">
              <a:rPr lang="en-US" altLang="nl-NL"/>
              <a:pPr/>
              <a:t>‹#›</a:t>
            </a:fld>
            <a:endParaRPr lang="en-US" alt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quarter" idx="10"/>
          </p:nvPr>
        </p:nvSpPr>
        <p:spPr/>
        <p:txBody>
          <a:bodyPr/>
          <a:lstStyle>
            <a:lvl1pPr>
              <a:defRPr/>
            </a:lvl1pPr>
          </a:lstStyle>
          <a:p>
            <a:endParaRPr lang="en-US" altLang="nl-NL" dirty="0"/>
          </a:p>
        </p:txBody>
      </p:sp>
      <p:sp>
        <p:nvSpPr>
          <p:cNvPr id="5" name="Footer Placeholder 4"/>
          <p:cNvSpPr>
            <a:spLocks noGrp="1"/>
          </p:cNvSpPr>
          <p:nvPr>
            <p:ph type="ftr" sz="quarter" idx="11"/>
          </p:nvPr>
        </p:nvSpPr>
        <p:spPr/>
        <p:txBody>
          <a:bodyPr/>
          <a:lstStyle>
            <a:lvl1pPr>
              <a:defRPr/>
            </a:lvl1pPr>
          </a:lstStyle>
          <a:p>
            <a:endParaRPr lang="en-US" altLang="nl-NL" dirty="0"/>
          </a:p>
        </p:txBody>
      </p:sp>
      <p:sp>
        <p:nvSpPr>
          <p:cNvPr id="6" name="Slide Number Placeholder 5"/>
          <p:cNvSpPr>
            <a:spLocks noGrp="1"/>
          </p:cNvSpPr>
          <p:nvPr>
            <p:ph type="sldNum" sz="quarter" idx="12"/>
          </p:nvPr>
        </p:nvSpPr>
        <p:spPr/>
        <p:txBody>
          <a:bodyPr/>
          <a:lstStyle>
            <a:lvl1pPr>
              <a:defRPr/>
            </a:lvl1pPr>
          </a:lstStyle>
          <a:p>
            <a:fld id="{82E0C33B-67D7-417A-8038-B3B1CD9FFC15}" type="slidenum">
              <a:rPr lang="en-US" altLang="nl-NL"/>
              <a:pPr/>
              <a:t>‹#›</a:t>
            </a:fld>
            <a:endParaRPr lang="en-US" altLang="nl-NL" dirty="0"/>
          </a:p>
        </p:txBody>
      </p:sp>
    </p:spTree>
    <p:extLst>
      <p:ext uri="{BB962C8B-B14F-4D97-AF65-F5344CB8AC3E}">
        <p14:creationId xmlns:p14="http://schemas.microsoft.com/office/powerpoint/2010/main" xmlns="" val="1986411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quarter" idx="10"/>
          </p:nvPr>
        </p:nvSpPr>
        <p:spPr/>
        <p:txBody>
          <a:bodyPr/>
          <a:lstStyle>
            <a:lvl1pPr>
              <a:defRPr/>
            </a:lvl1pPr>
          </a:lstStyle>
          <a:p>
            <a:endParaRPr lang="en-US" altLang="nl-NL" dirty="0"/>
          </a:p>
        </p:txBody>
      </p:sp>
      <p:sp>
        <p:nvSpPr>
          <p:cNvPr id="5" name="Footer Placeholder 4"/>
          <p:cNvSpPr>
            <a:spLocks noGrp="1"/>
          </p:cNvSpPr>
          <p:nvPr>
            <p:ph type="ftr" sz="quarter" idx="11"/>
          </p:nvPr>
        </p:nvSpPr>
        <p:spPr/>
        <p:txBody>
          <a:bodyPr/>
          <a:lstStyle>
            <a:lvl1pPr>
              <a:defRPr/>
            </a:lvl1pPr>
          </a:lstStyle>
          <a:p>
            <a:endParaRPr lang="en-US" altLang="nl-NL" dirty="0"/>
          </a:p>
        </p:txBody>
      </p:sp>
      <p:sp>
        <p:nvSpPr>
          <p:cNvPr id="6" name="Slide Number Placeholder 5"/>
          <p:cNvSpPr>
            <a:spLocks noGrp="1"/>
          </p:cNvSpPr>
          <p:nvPr>
            <p:ph type="sldNum" sz="quarter" idx="12"/>
          </p:nvPr>
        </p:nvSpPr>
        <p:spPr/>
        <p:txBody>
          <a:bodyPr/>
          <a:lstStyle>
            <a:lvl1pPr>
              <a:defRPr/>
            </a:lvl1pPr>
          </a:lstStyle>
          <a:p>
            <a:fld id="{5DC3A705-488C-416A-BE2B-E1109AAEB4CD}" type="slidenum">
              <a:rPr lang="en-US" altLang="nl-NL"/>
              <a:pPr/>
              <a:t>‹#›</a:t>
            </a:fld>
            <a:endParaRPr lang="en-US" altLang="nl-NL" dirty="0"/>
          </a:p>
        </p:txBody>
      </p:sp>
    </p:spTree>
    <p:extLst>
      <p:ext uri="{BB962C8B-B14F-4D97-AF65-F5344CB8AC3E}">
        <p14:creationId xmlns:p14="http://schemas.microsoft.com/office/powerpoint/2010/main" xmlns="" val="2699353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7863" y="1317625"/>
            <a:ext cx="3833812"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1317625"/>
            <a:ext cx="3833813"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quarter" idx="10"/>
          </p:nvPr>
        </p:nvSpPr>
        <p:spPr/>
        <p:txBody>
          <a:bodyPr/>
          <a:lstStyle>
            <a:lvl1pPr>
              <a:defRPr/>
            </a:lvl1pPr>
          </a:lstStyle>
          <a:p>
            <a:endParaRPr lang="en-US" altLang="nl-NL" dirty="0"/>
          </a:p>
        </p:txBody>
      </p:sp>
      <p:sp>
        <p:nvSpPr>
          <p:cNvPr id="6" name="Footer Placeholder 5"/>
          <p:cNvSpPr>
            <a:spLocks noGrp="1"/>
          </p:cNvSpPr>
          <p:nvPr>
            <p:ph type="ftr" sz="quarter" idx="11"/>
          </p:nvPr>
        </p:nvSpPr>
        <p:spPr/>
        <p:txBody>
          <a:bodyPr/>
          <a:lstStyle>
            <a:lvl1pPr>
              <a:defRPr/>
            </a:lvl1pPr>
          </a:lstStyle>
          <a:p>
            <a:endParaRPr lang="en-US" altLang="nl-NL" dirty="0"/>
          </a:p>
        </p:txBody>
      </p:sp>
      <p:sp>
        <p:nvSpPr>
          <p:cNvPr id="7" name="Slide Number Placeholder 6"/>
          <p:cNvSpPr>
            <a:spLocks noGrp="1"/>
          </p:cNvSpPr>
          <p:nvPr>
            <p:ph type="sldNum" sz="quarter" idx="12"/>
          </p:nvPr>
        </p:nvSpPr>
        <p:spPr/>
        <p:txBody>
          <a:bodyPr/>
          <a:lstStyle>
            <a:lvl1pPr>
              <a:defRPr/>
            </a:lvl1pPr>
          </a:lstStyle>
          <a:p>
            <a:fld id="{2D5CAE15-0884-434D-ABE7-8D10409FFD3D}" type="slidenum">
              <a:rPr lang="en-US" altLang="nl-NL"/>
              <a:pPr/>
              <a:t>‹#›</a:t>
            </a:fld>
            <a:endParaRPr lang="en-US" altLang="nl-NL" dirty="0"/>
          </a:p>
        </p:txBody>
      </p:sp>
    </p:spTree>
    <p:extLst>
      <p:ext uri="{BB962C8B-B14F-4D97-AF65-F5344CB8AC3E}">
        <p14:creationId xmlns:p14="http://schemas.microsoft.com/office/powerpoint/2010/main" xmlns="" val="383291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quarter" idx="10"/>
          </p:nvPr>
        </p:nvSpPr>
        <p:spPr/>
        <p:txBody>
          <a:bodyPr/>
          <a:lstStyle>
            <a:lvl1pPr>
              <a:defRPr/>
            </a:lvl1pPr>
          </a:lstStyle>
          <a:p>
            <a:endParaRPr lang="en-US" altLang="nl-NL" dirty="0"/>
          </a:p>
        </p:txBody>
      </p:sp>
      <p:sp>
        <p:nvSpPr>
          <p:cNvPr id="8" name="Footer Placeholder 7"/>
          <p:cNvSpPr>
            <a:spLocks noGrp="1"/>
          </p:cNvSpPr>
          <p:nvPr>
            <p:ph type="ftr" sz="quarter" idx="11"/>
          </p:nvPr>
        </p:nvSpPr>
        <p:spPr/>
        <p:txBody>
          <a:bodyPr/>
          <a:lstStyle>
            <a:lvl1pPr>
              <a:defRPr/>
            </a:lvl1pPr>
          </a:lstStyle>
          <a:p>
            <a:endParaRPr lang="en-US" altLang="nl-NL" dirty="0"/>
          </a:p>
        </p:txBody>
      </p:sp>
      <p:sp>
        <p:nvSpPr>
          <p:cNvPr id="9" name="Slide Number Placeholder 8"/>
          <p:cNvSpPr>
            <a:spLocks noGrp="1"/>
          </p:cNvSpPr>
          <p:nvPr>
            <p:ph type="sldNum" sz="quarter" idx="12"/>
          </p:nvPr>
        </p:nvSpPr>
        <p:spPr/>
        <p:txBody>
          <a:bodyPr/>
          <a:lstStyle>
            <a:lvl1pPr>
              <a:defRPr/>
            </a:lvl1pPr>
          </a:lstStyle>
          <a:p>
            <a:fld id="{95C6DFD0-AC65-432F-ACF7-9FFD7982A89E}" type="slidenum">
              <a:rPr lang="en-US" altLang="nl-NL"/>
              <a:pPr/>
              <a:t>‹#›</a:t>
            </a:fld>
            <a:endParaRPr lang="en-US" altLang="nl-NL" dirty="0"/>
          </a:p>
        </p:txBody>
      </p:sp>
    </p:spTree>
    <p:extLst>
      <p:ext uri="{BB962C8B-B14F-4D97-AF65-F5344CB8AC3E}">
        <p14:creationId xmlns:p14="http://schemas.microsoft.com/office/powerpoint/2010/main" xmlns="" val="769327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quarter" idx="10"/>
          </p:nvPr>
        </p:nvSpPr>
        <p:spPr/>
        <p:txBody>
          <a:bodyPr/>
          <a:lstStyle>
            <a:lvl1pPr>
              <a:defRPr/>
            </a:lvl1pPr>
          </a:lstStyle>
          <a:p>
            <a:endParaRPr lang="en-US" altLang="nl-NL" dirty="0"/>
          </a:p>
        </p:txBody>
      </p:sp>
      <p:sp>
        <p:nvSpPr>
          <p:cNvPr id="4" name="Footer Placeholder 3"/>
          <p:cNvSpPr>
            <a:spLocks noGrp="1"/>
          </p:cNvSpPr>
          <p:nvPr>
            <p:ph type="ftr" sz="quarter" idx="11"/>
          </p:nvPr>
        </p:nvSpPr>
        <p:spPr/>
        <p:txBody>
          <a:bodyPr/>
          <a:lstStyle>
            <a:lvl1pPr>
              <a:defRPr/>
            </a:lvl1pPr>
          </a:lstStyle>
          <a:p>
            <a:endParaRPr lang="en-US" altLang="nl-NL" dirty="0"/>
          </a:p>
        </p:txBody>
      </p:sp>
      <p:sp>
        <p:nvSpPr>
          <p:cNvPr id="5" name="Slide Number Placeholder 4"/>
          <p:cNvSpPr>
            <a:spLocks noGrp="1"/>
          </p:cNvSpPr>
          <p:nvPr>
            <p:ph type="sldNum" sz="quarter" idx="12"/>
          </p:nvPr>
        </p:nvSpPr>
        <p:spPr/>
        <p:txBody>
          <a:bodyPr/>
          <a:lstStyle>
            <a:lvl1pPr>
              <a:defRPr/>
            </a:lvl1pPr>
          </a:lstStyle>
          <a:p>
            <a:fld id="{E54294C1-6C10-4A51-904E-BDE7A9B22902}" type="slidenum">
              <a:rPr lang="en-US" altLang="nl-NL"/>
              <a:pPr/>
              <a:t>‹#›</a:t>
            </a:fld>
            <a:endParaRPr lang="en-US" altLang="nl-NL" dirty="0"/>
          </a:p>
        </p:txBody>
      </p:sp>
    </p:spTree>
    <p:extLst>
      <p:ext uri="{BB962C8B-B14F-4D97-AF65-F5344CB8AC3E}">
        <p14:creationId xmlns:p14="http://schemas.microsoft.com/office/powerpoint/2010/main" xmlns="" val="2371897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endParaRPr lang="en-US" altLang="nl-NL" dirty="0"/>
          </a:p>
        </p:txBody>
      </p:sp>
      <p:sp>
        <p:nvSpPr>
          <p:cNvPr id="3" name="Footer Placeholder 2"/>
          <p:cNvSpPr>
            <a:spLocks noGrp="1"/>
          </p:cNvSpPr>
          <p:nvPr>
            <p:ph type="ftr" sz="quarter" idx="11"/>
          </p:nvPr>
        </p:nvSpPr>
        <p:spPr/>
        <p:txBody>
          <a:bodyPr/>
          <a:lstStyle>
            <a:lvl1pPr>
              <a:defRPr/>
            </a:lvl1pPr>
          </a:lstStyle>
          <a:p>
            <a:endParaRPr lang="en-US" altLang="nl-NL" dirty="0"/>
          </a:p>
        </p:txBody>
      </p:sp>
      <p:sp>
        <p:nvSpPr>
          <p:cNvPr id="4" name="Slide Number Placeholder 3"/>
          <p:cNvSpPr>
            <a:spLocks noGrp="1"/>
          </p:cNvSpPr>
          <p:nvPr>
            <p:ph type="sldNum" sz="quarter" idx="12"/>
          </p:nvPr>
        </p:nvSpPr>
        <p:spPr/>
        <p:txBody>
          <a:bodyPr/>
          <a:lstStyle>
            <a:lvl1pPr>
              <a:defRPr/>
            </a:lvl1pPr>
          </a:lstStyle>
          <a:p>
            <a:fld id="{6C2E62F8-8C92-4304-A0DD-30982704C871}" type="slidenum">
              <a:rPr lang="en-US" altLang="nl-NL"/>
              <a:pPr/>
              <a:t>‹#›</a:t>
            </a:fld>
            <a:endParaRPr lang="en-US" altLang="nl-NL" dirty="0"/>
          </a:p>
        </p:txBody>
      </p:sp>
    </p:spTree>
    <p:extLst>
      <p:ext uri="{BB962C8B-B14F-4D97-AF65-F5344CB8AC3E}">
        <p14:creationId xmlns:p14="http://schemas.microsoft.com/office/powerpoint/2010/main" xmlns="" val="92488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endParaRPr lang="en-US" altLang="nl-NL" dirty="0"/>
          </a:p>
        </p:txBody>
      </p:sp>
      <p:sp>
        <p:nvSpPr>
          <p:cNvPr id="6" name="Footer Placeholder 5"/>
          <p:cNvSpPr>
            <a:spLocks noGrp="1"/>
          </p:cNvSpPr>
          <p:nvPr>
            <p:ph type="ftr" sz="quarter" idx="11"/>
          </p:nvPr>
        </p:nvSpPr>
        <p:spPr/>
        <p:txBody>
          <a:bodyPr/>
          <a:lstStyle>
            <a:lvl1pPr>
              <a:defRPr/>
            </a:lvl1pPr>
          </a:lstStyle>
          <a:p>
            <a:endParaRPr lang="en-US" altLang="nl-NL" dirty="0"/>
          </a:p>
        </p:txBody>
      </p:sp>
      <p:sp>
        <p:nvSpPr>
          <p:cNvPr id="7" name="Slide Number Placeholder 6"/>
          <p:cNvSpPr>
            <a:spLocks noGrp="1"/>
          </p:cNvSpPr>
          <p:nvPr>
            <p:ph type="sldNum" sz="quarter" idx="12"/>
          </p:nvPr>
        </p:nvSpPr>
        <p:spPr/>
        <p:txBody>
          <a:bodyPr/>
          <a:lstStyle>
            <a:lvl1pPr>
              <a:defRPr/>
            </a:lvl1pPr>
          </a:lstStyle>
          <a:p>
            <a:fld id="{1D89D694-672A-45D6-962E-B234E6568992}" type="slidenum">
              <a:rPr lang="en-US" altLang="nl-NL"/>
              <a:pPr/>
              <a:t>‹#›</a:t>
            </a:fld>
            <a:endParaRPr lang="en-US" altLang="nl-NL" dirty="0"/>
          </a:p>
        </p:txBody>
      </p:sp>
    </p:spTree>
    <p:extLst>
      <p:ext uri="{BB962C8B-B14F-4D97-AF65-F5344CB8AC3E}">
        <p14:creationId xmlns:p14="http://schemas.microsoft.com/office/powerpoint/2010/main" xmlns="" val="1204591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endParaRPr lang="en-US" altLang="nl-NL" dirty="0"/>
          </a:p>
        </p:txBody>
      </p:sp>
      <p:sp>
        <p:nvSpPr>
          <p:cNvPr id="6" name="Footer Placeholder 5"/>
          <p:cNvSpPr>
            <a:spLocks noGrp="1"/>
          </p:cNvSpPr>
          <p:nvPr>
            <p:ph type="ftr" sz="quarter" idx="11"/>
          </p:nvPr>
        </p:nvSpPr>
        <p:spPr/>
        <p:txBody>
          <a:bodyPr/>
          <a:lstStyle>
            <a:lvl1pPr>
              <a:defRPr/>
            </a:lvl1pPr>
          </a:lstStyle>
          <a:p>
            <a:endParaRPr lang="en-US" altLang="nl-NL" dirty="0"/>
          </a:p>
        </p:txBody>
      </p:sp>
      <p:sp>
        <p:nvSpPr>
          <p:cNvPr id="7" name="Slide Number Placeholder 6"/>
          <p:cNvSpPr>
            <a:spLocks noGrp="1"/>
          </p:cNvSpPr>
          <p:nvPr>
            <p:ph type="sldNum" sz="quarter" idx="12"/>
          </p:nvPr>
        </p:nvSpPr>
        <p:spPr/>
        <p:txBody>
          <a:bodyPr/>
          <a:lstStyle>
            <a:lvl1pPr>
              <a:defRPr/>
            </a:lvl1pPr>
          </a:lstStyle>
          <a:p>
            <a:fld id="{51B53B50-7F21-41AB-A7FA-4DC94E049C00}" type="slidenum">
              <a:rPr lang="en-US" altLang="nl-NL"/>
              <a:pPr/>
              <a:t>‹#›</a:t>
            </a:fld>
            <a:endParaRPr lang="en-US" altLang="nl-NL" dirty="0"/>
          </a:p>
        </p:txBody>
      </p:sp>
    </p:spTree>
    <p:extLst>
      <p:ext uri="{BB962C8B-B14F-4D97-AF65-F5344CB8AC3E}">
        <p14:creationId xmlns:p14="http://schemas.microsoft.com/office/powerpoint/2010/main" xmlns="" val="3185255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quarter" idx="10"/>
          </p:nvPr>
        </p:nvSpPr>
        <p:spPr/>
        <p:txBody>
          <a:bodyPr/>
          <a:lstStyle>
            <a:lvl1pPr>
              <a:defRPr/>
            </a:lvl1pPr>
          </a:lstStyle>
          <a:p>
            <a:endParaRPr lang="en-US" altLang="nl-NL" dirty="0"/>
          </a:p>
        </p:txBody>
      </p:sp>
      <p:sp>
        <p:nvSpPr>
          <p:cNvPr id="5" name="Footer Placeholder 4"/>
          <p:cNvSpPr>
            <a:spLocks noGrp="1"/>
          </p:cNvSpPr>
          <p:nvPr>
            <p:ph type="ftr" sz="quarter" idx="11"/>
          </p:nvPr>
        </p:nvSpPr>
        <p:spPr/>
        <p:txBody>
          <a:bodyPr/>
          <a:lstStyle>
            <a:lvl1pPr>
              <a:defRPr/>
            </a:lvl1pPr>
          </a:lstStyle>
          <a:p>
            <a:endParaRPr lang="en-US" altLang="nl-NL" dirty="0"/>
          </a:p>
        </p:txBody>
      </p:sp>
      <p:sp>
        <p:nvSpPr>
          <p:cNvPr id="6" name="Slide Number Placeholder 5"/>
          <p:cNvSpPr>
            <a:spLocks noGrp="1"/>
          </p:cNvSpPr>
          <p:nvPr>
            <p:ph type="sldNum" sz="quarter" idx="12"/>
          </p:nvPr>
        </p:nvSpPr>
        <p:spPr/>
        <p:txBody>
          <a:bodyPr/>
          <a:lstStyle>
            <a:lvl1pPr>
              <a:defRPr/>
            </a:lvl1pPr>
          </a:lstStyle>
          <a:p>
            <a:fld id="{317A67DC-890C-4966-B841-4AE2DD5ECCA6}" type="slidenum">
              <a:rPr lang="en-US" altLang="nl-NL"/>
              <a:pPr/>
              <a:t>‹#›</a:t>
            </a:fld>
            <a:endParaRPr lang="en-US" altLang="nl-NL" dirty="0"/>
          </a:p>
        </p:txBody>
      </p:sp>
    </p:spTree>
    <p:extLst>
      <p:ext uri="{BB962C8B-B14F-4D97-AF65-F5344CB8AC3E}">
        <p14:creationId xmlns:p14="http://schemas.microsoft.com/office/powerpoint/2010/main" xmlns="" val="2709988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a:xfrm>
            <a:off x="4391025" y="6324600"/>
            <a:ext cx="485775" cy="400050"/>
          </a:xfrm>
        </p:spPr>
        <p:txBody>
          <a:bodyPr/>
          <a:lstStyle>
            <a:lvl1pPr>
              <a:defRPr/>
            </a:lvl1pPr>
          </a:lstStyle>
          <a:p>
            <a:fld id="{BE77CF70-889B-4F91-83F4-004078FC6BB8}" type="slidenum">
              <a:rPr lang="en-GB" altLang="ja-JP"/>
              <a:pPr/>
              <a:t>‹#›</a:t>
            </a:fld>
            <a:endParaRPr lang="en-GB" altLang="ja-JP" dirty="0"/>
          </a:p>
        </p:txBody>
      </p:sp>
    </p:spTree>
    <p:extLst>
      <p:ext uri="{BB962C8B-B14F-4D97-AF65-F5344CB8AC3E}">
        <p14:creationId xmlns:p14="http://schemas.microsoft.com/office/powerpoint/2010/main" xmlns="" val="59484333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27025"/>
            <a:ext cx="1954213" cy="5489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7863" y="327025"/>
            <a:ext cx="5713412" cy="5489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quarter" idx="10"/>
          </p:nvPr>
        </p:nvSpPr>
        <p:spPr/>
        <p:txBody>
          <a:bodyPr/>
          <a:lstStyle>
            <a:lvl1pPr>
              <a:defRPr/>
            </a:lvl1pPr>
          </a:lstStyle>
          <a:p>
            <a:endParaRPr lang="en-US" altLang="nl-NL" dirty="0"/>
          </a:p>
        </p:txBody>
      </p:sp>
      <p:sp>
        <p:nvSpPr>
          <p:cNvPr id="5" name="Footer Placeholder 4"/>
          <p:cNvSpPr>
            <a:spLocks noGrp="1"/>
          </p:cNvSpPr>
          <p:nvPr>
            <p:ph type="ftr" sz="quarter" idx="11"/>
          </p:nvPr>
        </p:nvSpPr>
        <p:spPr/>
        <p:txBody>
          <a:bodyPr/>
          <a:lstStyle>
            <a:lvl1pPr>
              <a:defRPr/>
            </a:lvl1pPr>
          </a:lstStyle>
          <a:p>
            <a:endParaRPr lang="en-US" altLang="nl-NL" dirty="0"/>
          </a:p>
        </p:txBody>
      </p:sp>
      <p:sp>
        <p:nvSpPr>
          <p:cNvPr id="6" name="Slide Number Placeholder 5"/>
          <p:cNvSpPr>
            <a:spLocks noGrp="1"/>
          </p:cNvSpPr>
          <p:nvPr>
            <p:ph type="sldNum" sz="quarter" idx="12"/>
          </p:nvPr>
        </p:nvSpPr>
        <p:spPr/>
        <p:txBody>
          <a:bodyPr/>
          <a:lstStyle>
            <a:lvl1pPr>
              <a:defRPr/>
            </a:lvl1pPr>
          </a:lstStyle>
          <a:p>
            <a:fld id="{F7F914AD-267A-4058-8CEC-058140D8AF09}" type="slidenum">
              <a:rPr lang="en-US" altLang="nl-NL"/>
              <a:pPr/>
              <a:t>‹#›</a:t>
            </a:fld>
            <a:endParaRPr lang="en-US" altLang="nl-NL" dirty="0"/>
          </a:p>
        </p:txBody>
      </p:sp>
    </p:spTree>
    <p:extLst>
      <p:ext uri="{BB962C8B-B14F-4D97-AF65-F5344CB8AC3E}">
        <p14:creationId xmlns:p14="http://schemas.microsoft.com/office/powerpoint/2010/main" xmlns="" val="877986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7863" y="327025"/>
            <a:ext cx="7820025" cy="9413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77863" y="1317625"/>
            <a:ext cx="3833812"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1317625"/>
            <a:ext cx="3833813"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quarter" idx="10"/>
          </p:nvPr>
        </p:nvSpPr>
        <p:spPr>
          <a:xfrm>
            <a:off x="611188" y="6243638"/>
            <a:ext cx="1890712" cy="309562"/>
          </a:xfrm>
        </p:spPr>
        <p:txBody>
          <a:bodyPr/>
          <a:lstStyle>
            <a:lvl1pPr>
              <a:defRPr/>
            </a:lvl1pPr>
          </a:lstStyle>
          <a:p>
            <a:endParaRPr lang="en-US" altLang="nl-NL" dirty="0"/>
          </a:p>
        </p:txBody>
      </p:sp>
      <p:sp>
        <p:nvSpPr>
          <p:cNvPr id="6" name="Footer Placeholder 5"/>
          <p:cNvSpPr>
            <a:spLocks noGrp="1"/>
          </p:cNvSpPr>
          <p:nvPr>
            <p:ph type="ftr" sz="quarter" idx="11"/>
          </p:nvPr>
        </p:nvSpPr>
        <p:spPr>
          <a:xfrm>
            <a:off x="3148013" y="6243638"/>
            <a:ext cx="1890712" cy="309562"/>
          </a:xfrm>
        </p:spPr>
        <p:txBody>
          <a:bodyPr/>
          <a:lstStyle>
            <a:lvl1pPr>
              <a:defRPr/>
            </a:lvl1pPr>
          </a:lstStyle>
          <a:p>
            <a:endParaRPr lang="en-US" altLang="nl-NL" dirty="0"/>
          </a:p>
        </p:txBody>
      </p:sp>
      <p:sp>
        <p:nvSpPr>
          <p:cNvPr id="7" name="Slide Number Placeholder 6"/>
          <p:cNvSpPr>
            <a:spLocks noGrp="1"/>
          </p:cNvSpPr>
          <p:nvPr>
            <p:ph type="sldNum" sz="quarter" idx="12"/>
          </p:nvPr>
        </p:nvSpPr>
        <p:spPr>
          <a:xfrm>
            <a:off x="5667375" y="6243638"/>
            <a:ext cx="1892300" cy="309562"/>
          </a:xfrm>
        </p:spPr>
        <p:txBody>
          <a:bodyPr/>
          <a:lstStyle>
            <a:lvl1pPr>
              <a:defRPr/>
            </a:lvl1pPr>
          </a:lstStyle>
          <a:p>
            <a:fld id="{02B9B434-C53B-41CA-8004-E46EA83F5FD1}" type="slidenum">
              <a:rPr lang="en-US" altLang="nl-NL"/>
              <a:pPr/>
              <a:t>‹#›</a:t>
            </a:fld>
            <a:endParaRPr lang="en-US" altLang="nl-NL" dirty="0"/>
          </a:p>
        </p:txBody>
      </p:sp>
    </p:spTree>
    <p:extLst>
      <p:ext uri="{BB962C8B-B14F-4D97-AF65-F5344CB8AC3E}">
        <p14:creationId xmlns:p14="http://schemas.microsoft.com/office/powerpoint/2010/main" xmlns="" val="1403309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77863" y="327025"/>
            <a:ext cx="7820025" cy="9413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77863" y="1317625"/>
            <a:ext cx="7820025" cy="4498975"/>
          </a:xfrm>
        </p:spPr>
        <p:txBody>
          <a:bodyPr/>
          <a:lstStyle/>
          <a:p>
            <a:endParaRPr lang="en-US" dirty="0"/>
          </a:p>
        </p:txBody>
      </p:sp>
      <p:sp>
        <p:nvSpPr>
          <p:cNvPr id="4" name="Date Placeholder 3"/>
          <p:cNvSpPr>
            <a:spLocks noGrp="1"/>
          </p:cNvSpPr>
          <p:nvPr>
            <p:ph type="dt" sz="quarter" idx="10"/>
          </p:nvPr>
        </p:nvSpPr>
        <p:spPr>
          <a:xfrm>
            <a:off x="611188" y="6243638"/>
            <a:ext cx="1890712" cy="309562"/>
          </a:xfrm>
        </p:spPr>
        <p:txBody>
          <a:bodyPr/>
          <a:lstStyle>
            <a:lvl1pPr>
              <a:defRPr/>
            </a:lvl1pPr>
          </a:lstStyle>
          <a:p>
            <a:endParaRPr lang="en-US" altLang="nl-NL" dirty="0"/>
          </a:p>
        </p:txBody>
      </p:sp>
      <p:sp>
        <p:nvSpPr>
          <p:cNvPr id="5" name="Footer Placeholder 4"/>
          <p:cNvSpPr>
            <a:spLocks noGrp="1"/>
          </p:cNvSpPr>
          <p:nvPr>
            <p:ph type="ftr" sz="quarter" idx="11"/>
          </p:nvPr>
        </p:nvSpPr>
        <p:spPr>
          <a:xfrm>
            <a:off x="3148013" y="6243638"/>
            <a:ext cx="1890712" cy="309562"/>
          </a:xfrm>
        </p:spPr>
        <p:txBody>
          <a:bodyPr/>
          <a:lstStyle>
            <a:lvl1pPr>
              <a:defRPr/>
            </a:lvl1pPr>
          </a:lstStyle>
          <a:p>
            <a:endParaRPr lang="en-US" altLang="nl-NL" dirty="0"/>
          </a:p>
        </p:txBody>
      </p:sp>
      <p:sp>
        <p:nvSpPr>
          <p:cNvPr id="6" name="Slide Number Placeholder 5"/>
          <p:cNvSpPr>
            <a:spLocks noGrp="1"/>
          </p:cNvSpPr>
          <p:nvPr>
            <p:ph type="sldNum" sz="quarter" idx="12"/>
          </p:nvPr>
        </p:nvSpPr>
        <p:spPr>
          <a:xfrm>
            <a:off x="5667375" y="6243638"/>
            <a:ext cx="1892300" cy="309562"/>
          </a:xfrm>
        </p:spPr>
        <p:txBody>
          <a:bodyPr/>
          <a:lstStyle>
            <a:lvl1pPr>
              <a:defRPr/>
            </a:lvl1pPr>
          </a:lstStyle>
          <a:p>
            <a:fld id="{8DB891FC-DBF1-40A0-99B9-E064CC4B5E61}" type="slidenum">
              <a:rPr lang="en-US" altLang="nl-NL"/>
              <a:pPr/>
              <a:t>‹#›</a:t>
            </a:fld>
            <a:endParaRPr lang="en-US" altLang="nl-NL" dirty="0"/>
          </a:p>
        </p:txBody>
      </p:sp>
    </p:spTree>
    <p:extLst>
      <p:ext uri="{BB962C8B-B14F-4D97-AF65-F5344CB8AC3E}">
        <p14:creationId xmlns:p14="http://schemas.microsoft.com/office/powerpoint/2010/main" xmlns="" val="1720845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77863" y="327025"/>
            <a:ext cx="7820025" cy="5489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quarter" idx="10"/>
          </p:nvPr>
        </p:nvSpPr>
        <p:spPr>
          <a:xfrm>
            <a:off x="611188" y="6243638"/>
            <a:ext cx="1890712" cy="309562"/>
          </a:xfrm>
        </p:spPr>
        <p:txBody>
          <a:bodyPr/>
          <a:lstStyle>
            <a:lvl1pPr>
              <a:defRPr/>
            </a:lvl1pPr>
          </a:lstStyle>
          <a:p>
            <a:endParaRPr lang="en-US" altLang="nl-NL" dirty="0"/>
          </a:p>
        </p:txBody>
      </p:sp>
      <p:sp>
        <p:nvSpPr>
          <p:cNvPr id="4" name="Footer Placeholder 3"/>
          <p:cNvSpPr>
            <a:spLocks noGrp="1"/>
          </p:cNvSpPr>
          <p:nvPr>
            <p:ph type="ftr" sz="quarter" idx="11"/>
          </p:nvPr>
        </p:nvSpPr>
        <p:spPr>
          <a:xfrm>
            <a:off x="3148013" y="6243638"/>
            <a:ext cx="1890712" cy="309562"/>
          </a:xfrm>
        </p:spPr>
        <p:txBody>
          <a:bodyPr/>
          <a:lstStyle>
            <a:lvl1pPr>
              <a:defRPr/>
            </a:lvl1pPr>
          </a:lstStyle>
          <a:p>
            <a:endParaRPr lang="en-US" altLang="nl-NL" dirty="0"/>
          </a:p>
        </p:txBody>
      </p:sp>
      <p:sp>
        <p:nvSpPr>
          <p:cNvPr id="5" name="Slide Number Placeholder 4"/>
          <p:cNvSpPr>
            <a:spLocks noGrp="1"/>
          </p:cNvSpPr>
          <p:nvPr>
            <p:ph type="sldNum" sz="quarter" idx="12"/>
          </p:nvPr>
        </p:nvSpPr>
        <p:spPr>
          <a:xfrm>
            <a:off x="5667375" y="6243638"/>
            <a:ext cx="1892300" cy="309562"/>
          </a:xfrm>
        </p:spPr>
        <p:txBody>
          <a:bodyPr/>
          <a:lstStyle>
            <a:lvl1pPr>
              <a:defRPr/>
            </a:lvl1pPr>
          </a:lstStyle>
          <a:p>
            <a:fld id="{D4286721-A4D8-46A9-B0D5-422249E2615B}" type="slidenum">
              <a:rPr lang="en-US" altLang="nl-NL"/>
              <a:pPr/>
              <a:t>‹#›</a:t>
            </a:fld>
            <a:endParaRPr lang="en-US" altLang="nl-NL" dirty="0"/>
          </a:p>
        </p:txBody>
      </p:sp>
    </p:spTree>
    <p:extLst>
      <p:ext uri="{BB962C8B-B14F-4D97-AF65-F5344CB8AC3E}">
        <p14:creationId xmlns:p14="http://schemas.microsoft.com/office/powerpoint/2010/main" xmlns="" val="30894058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p:txBody>
          <a:bodyPr/>
          <a:lstStyle>
            <a:lvl1pPr>
              <a:defRPr/>
            </a:lvl1pPr>
          </a:lstStyle>
          <a:p>
            <a:endParaRPr lang="en-US" altLang="nl-NL" dirty="0"/>
          </a:p>
        </p:txBody>
      </p:sp>
      <p:sp>
        <p:nvSpPr>
          <p:cNvPr id="4" name="Footer Placeholder 3"/>
          <p:cNvSpPr>
            <a:spLocks noGrp="1"/>
          </p:cNvSpPr>
          <p:nvPr>
            <p:ph type="ftr" sz="quarter" idx="11"/>
          </p:nvPr>
        </p:nvSpPr>
        <p:spPr/>
        <p:txBody>
          <a:bodyPr/>
          <a:lstStyle>
            <a:lvl1pPr>
              <a:defRPr/>
            </a:lvl1pPr>
          </a:lstStyle>
          <a:p>
            <a:endParaRPr lang="en-US" altLang="nl-NL" dirty="0"/>
          </a:p>
        </p:txBody>
      </p:sp>
      <p:sp>
        <p:nvSpPr>
          <p:cNvPr id="5" name="Slide Number Placeholder 4"/>
          <p:cNvSpPr>
            <a:spLocks noGrp="1"/>
          </p:cNvSpPr>
          <p:nvPr>
            <p:ph type="sldNum" sz="quarter" idx="12"/>
          </p:nvPr>
        </p:nvSpPr>
        <p:spPr/>
        <p:txBody>
          <a:bodyPr/>
          <a:lstStyle>
            <a:lvl1pPr>
              <a:defRPr/>
            </a:lvl1pPr>
          </a:lstStyle>
          <a:p>
            <a:fld id="{27D0FDC0-47A1-477B-BD78-1EBD518EB15B}" type="slidenum">
              <a:rPr lang="en-US" altLang="nl-NL"/>
              <a:pPr/>
              <a:t>‹#›</a:t>
            </a:fld>
            <a:endParaRPr lang="en-US" altLang="nl-NL" sz="1000" dirty="0"/>
          </a:p>
        </p:txBody>
      </p:sp>
      <p:pic>
        <p:nvPicPr>
          <p:cNvPr id="3074" name="Picture 5" descr="image001"/>
          <p:cNvPicPr>
            <a:picLocks noChangeAspect="1" noChangeArrowheads="1"/>
          </p:cNvPicPr>
          <p:nvPr userDrawn="1"/>
        </p:nvPicPr>
        <p:blipFill>
          <a:blip r:embed="rId2" cstate="print"/>
          <a:srcRect/>
          <a:stretch>
            <a:fillRect/>
          </a:stretch>
        </p:blipFill>
        <p:spPr bwMode="auto">
          <a:xfrm>
            <a:off x="699248" y="6490447"/>
            <a:ext cx="2489948" cy="323370"/>
          </a:xfrm>
          <a:prstGeom prst="rect">
            <a:avLst/>
          </a:prstGeom>
          <a:noFill/>
          <a:ln w="9525">
            <a:noFill/>
            <a:miter lim="800000"/>
            <a:headEnd/>
            <a:tailEnd/>
          </a:ln>
        </p:spPr>
      </p:pic>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2400" y="1135063"/>
            <a:ext cx="4343400" cy="4905375"/>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35063"/>
            <a:ext cx="4343400" cy="4905375"/>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81FC7004-D4D1-41A1-8552-8F6533475018}" type="slidenum">
              <a:rPr lang="en-GB" altLang="ja-JP"/>
              <a:pPr/>
              <a:t>‹#›</a:t>
            </a:fld>
            <a:endParaRPr lang="en-GB" altLang="ja-JP" dirty="0"/>
          </a:p>
        </p:txBody>
      </p:sp>
    </p:spTree>
    <p:extLst>
      <p:ext uri="{BB962C8B-B14F-4D97-AF65-F5344CB8AC3E}">
        <p14:creationId xmlns:p14="http://schemas.microsoft.com/office/powerpoint/2010/main" xmlns="" val="14492673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96D4924F-66DD-40F9-8C86-295D259E1448}" type="slidenum">
              <a:rPr lang="en-GB" altLang="ja-JP"/>
              <a:pPr/>
              <a:t>‹#›</a:t>
            </a:fld>
            <a:endParaRPr lang="en-GB" altLang="ja-JP" dirty="0"/>
          </a:p>
        </p:txBody>
      </p:sp>
    </p:spTree>
    <p:extLst>
      <p:ext uri="{BB962C8B-B14F-4D97-AF65-F5344CB8AC3E}">
        <p14:creationId xmlns:p14="http://schemas.microsoft.com/office/powerpoint/2010/main" xmlns="" val="31706051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B42B8C2-0632-4502-ACD0-CAFB86998C13}" type="slidenum">
              <a:rPr lang="en-GB" altLang="ja-JP"/>
              <a:pPr/>
              <a:t>‹#›</a:t>
            </a:fld>
            <a:endParaRPr lang="en-GB" altLang="ja-JP" dirty="0"/>
          </a:p>
        </p:txBody>
      </p:sp>
    </p:spTree>
    <p:extLst>
      <p:ext uri="{BB962C8B-B14F-4D97-AF65-F5344CB8AC3E}">
        <p14:creationId xmlns:p14="http://schemas.microsoft.com/office/powerpoint/2010/main" xmlns="" val="39503690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a:xfrm>
            <a:off x="611188" y="6243638"/>
            <a:ext cx="1890712" cy="309562"/>
          </a:xfrm>
          <a:prstGeom prst="rect">
            <a:avLst/>
          </a:prstGeom>
        </p:spPr>
        <p:txBody>
          <a:bodyPr/>
          <a:lstStyle>
            <a:lvl1pPr>
              <a:defRPr/>
            </a:lvl1pPr>
          </a:lstStyle>
          <a:p>
            <a:endParaRPr lang="en-US" altLang="nl-NL" dirty="0"/>
          </a:p>
        </p:txBody>
      </p:sp>
      <p:sp>
        <p:nvSpPr>
          <p:cNvPr id="4" name="Footer Placeholder 3"/>
          <p:cNvSpPr>
            <a:spLocks noGrp="1"/>
          </p:cNvSpPr>
          <p:nvPr>
            <p:ph type="ftr" sz="quarter" idx="11"/>
          </p:nvPr>
        </p:nvSpPr>
        <p:spPr>
          <a:xfrm>
            <a:off x="3148013" y="6243638"/>
            <a:ext cx="1890712" cy="309562"/>
          </a:xfrm>
          <a:prstGeom prst="rect">
            <a:avLst/>
          </a:prstGeom>
        </p:spPr>
        <p:txBody>
          <a:bodyPr/>
          <a:lstStyle>
            <a:lvl1pPr>
              <a:defRPr/>
            </a:lvl1pPr>
          </a:lstStyle>
          <a:p>
            <a:endParaRPr lang="en-US" altLang="nl-NL" dirty="0"/>
          </a:p>
        </p:txBody>
      </p:sp>
      <p:sp>
        <p:nvSpPr>
          <p:cNvPr id="5" name="Slide Number Placeholder 4"/>
          <p:cNvSpPr>
            <a:spLocks noGrp="1"/>
          </p:cNvSpPr>
          <p:nvPr>
            <p:ph type="sldNum" sz="quarter" idx="12"/>
          </p:nvPr>
        </p:nvSpPr>
        <p:spPr/>
        <p:txBody>
          <a:bodyPr/>
          <a:lstStyle>
            <a:lvl1pPr>
              <a:defRPr/>
            </a:lvl1pPr>
          </a:lstStyle>
          <a:p>
            <a:fld id="{27D0FDC0-47A1-477B-BD78-1EBD518EB15B}" type="slidenum">
              <a:rPr lang="en-US" altLang="nl-NL"/>
              <a:pPr/>
              <a:t>‹#›</a:t>
            </a:fld>
            <a:endParaRPr lang="en-US" altLang="nl-NL" sz="1000" dirty="0"/>
          </a:p>
        </p:txBody>
      </p:sp>
      <p:pic>
        <p:nvPicPr>
          <p:cNvPr id="3074" name="Picture 5" descr="image001"/>
          <p:cNvPicPr>
            <a:picLocks noChangeAspect="1" noChangeArrowheads="1"/>
          </p:cNvPicPr>
          <p:nvPr userDrawn="1"/>
        </p:nvPicPr>
        <p:blipFill>
          <a:blip r:embed="rId2" cstate="print"/>
          <a:srcRect/>
          <a:stretch>
            <a:fillRect/>
          </a:stretch>
        </p:blipFill>
        <p:spPr bwMode="auto">
          <a:xfrm>
            <a:off x="699248" y="6490447"/>
            <a:ext cx="2489948" cy="323370"/>
          </a:xfrm>
          <a:prstGeom prst="rect">
            <a:avLst/>
          </a:prstGeom>
          <a:noFill/>
          <a:ln w="9525">
            <a:noFill/>
            <a:miter lim="800000"/>
            <a:headEnd/>
            <a:tailEnd/>
          </a:ln>
        </p:spPr>
      </p:pic>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8DECF86E-2866-42FC-9E14-3237027BA288}" type="slidenum">
              <a:rPr lang="en-GB" altLang="ja-JP"/>
              <a:pPr/>
              <a:t>‹#›</a:t>
            </a:fld>
            <a:endParaRPr lang="en-GB" altLang="ja-JP" dirty="0"/>
          </a:p>
        </p:txBody>
      </p:sp>
    </p:spTree>
    <p:extLst>
      <p:ext uri="{BB962C8B-B14F-4D97-AF65-F5344CB8AC3E}">
        <p14:creationId xmlns:p14="http://schemas.microsoft.com/office/powerpoint/2010/main" xmlns="" val="29621085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7542" name="1"/>
          <p:cNvSpPr>
            <a:spLocks noGrp="1" noChangeArrowheads="1"/>
          </p:cNvSpPr>
          <p:nvPr>
            <p:ph type="ctrTitle"/>
          </p:nvPr>
        </p:nvSpPr>
        <p:spPr>
          <a:xfrm>
            <a:off x="146050" y="3659188"/>
            <a:ext cx="8845550" cy="993948"/>
          </a:xfrm>
        </p:spPr>
        <p:txBody>
          <a:bodyPr lIns="147600" tIns="45720" rIns="720000" bIns="0"/>
          <a:lstStyle>
            <a:lvl1pPr>
              <a:lnSpc>
                <a:spcPct val="80000"/>
              </a:lnSpc>
              <a:defRPr sz="3300">
                <a:solidFill>
                  <a:schemeClr val="bg2">
                    <a:lumMod val="50000"/>
                  </a:schemeClr>
                </a:solidFill>
              </a:defRPr>
            </a:lvl1pPr>
          </a:lstStyle>
          <a:p>
            <a:pPr lvl="0"/>
            <a:r>
              <a:rPr lang="en-US" altLang="ja-JP" noProof="0" smtClean="0"/>
              <a:t>Click to edit Master title style</a:t>
            </a:r>
            <a:endParaRPr lang="en-GB" altLang="ja-JP" noProof="0" dirty="0" smtClean="0"/>
          </a:p>
        </p:txBody>
      </p:sp>
      <p:sp>
        <p:nvSpPr>
          <p:cNvPr id="107543" name="2"/>
          <p:cNvSpPr>
            <a:spLocks noGrp="1" noChangeArrowheads="1"/>
          </p:cNvSpPr>
          <p:nvPr>
            <p:ph type="subTitle" idx="1" hasCustomPrompt="1"/>
          </p:nvPr>
        </p:nvSpPr>
        <p:spPr>
          <a:xfrm>
            <a:off x="146050" y="4680891"/>
            <a:ext cx="8845550" cy="377825"/>
          </a:xfrm>
        </p:spPr>
        <p:txBody>
          <a:bodyPr lIns="147600" tIns="46800" rIns="720000" bIns="45720"/>
          <a:lstStyle>
            <a:lvl1pPr marL="0" indent="0">
              <a:spcBef>
                <a:spcPct val="0"/>
              </a:spcBef>
              <a:spcAft>
                <a:spcPct val="0"/>
              </a:spcAft>
              <a:buFont typeface="Wingdings" pitchFamily="2" charset="2"/>
              <a:buNone/>
              <a:defRPr baseline="0">
                <a:solidFill>
                  <a:schemeClr val="bg2">
                    <a:lumMod val="50000"/>
                  </a:schemeClr>
                </a:solidFill>
              </a:defRPr>
            </a:lvl1pPr>
          </a:lstStyle>
          <a:p>
            <a:pPr lvl="0"/>
            <a:r>
              <a:rPr lang="en-GB" altLang="ja-JP" noProof="0" dirty="0" smtClean="0"/>
              <a:t> Click to add subtitle</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96D4924F-66DD-40F9-8C86-295D259E1448}" type="slidenum">
              <a:rPr lang="en-GB" altLang="ja-JP"/>
              <a:pPr/>
              <a:t>‹#›</a:t>
            </a:fld>
            <a:endParaRPr lang="en-GB" altLang="ja-JP" dirty="0"/>
          </a:p>
        </p:txBody>
      </p:sp>
    </p:spTree>
    <p:extLst>
      <p:ext uri="{BB962C8B-B14F-4D97-AF65-F5344CB8AC3E}">
        <p14:creationId xmlns:p14="http://schemas.microsoft.com/office/powerpoint/2010/main" xmlns="" val="31706051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image" Target="../media/image5.jpeg"/><Relationship Id="rId2" Type="http://schemas.openxmlformats.org/officeDocument/2006/relationships/slideLayout" Target="../slideLayouts/slideLayout11.xml"/><Relationship Id="rId16" Type="http://schemas.openxmlformats.org/officeDocument/2006/relationships/theme" Target="../theme/theme3.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506" name="Rectangle 10"/>
          <p:cNvSpPr>
            <a:spLocks noGrp="1" noChangeArrowheads="1"/>
          </p:cNvSpPr>
          <p:nvPr>
            <p:ph type="sldNum" sz="quarter" idx="4"/>
          </p:nvPr>
        </p:nvSpPr>
        <p:spPr bwMode="auto">
          <a:xfrm>
            <a:off x="4391025" y="6616700"/>
            <a:ext cx="360363" cy="10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eaLnBrk="0" hangingPunct="0">
              <a:defRPr sz="700">
                <a:solidFill>
                  <a:schemeClr val="bg2">
                    <a:lumMod val="50000"/>
                  </a:schemeClr>
                </a:solidFill>
                <a:ea typeface="ＭＳ Ｐゴシック" charset="-128"/>
                <a:cs typeface="Arial" charset="0"/>
              </a:defRPr>
            </a:lvl1pPr>
          </a:lstStyle>
          <a:p>
            <a:fld id="{3CC3CF15-DBC1-49F6-81AD-C4852A04FE39}" type="slidenum">
              <a:rPr lang="en-GB" altLang="ja-JP" smtClean="0"/>
              <a:pPr/>
              <a:t>‹#›</a:t>
            </a:fld>
            <a:endParaRPr lang="en-GB" altLang="ja-JP" dirty="0"/>
          </a:p>
        </p:txBody>
      </p:sp>
      <p:sp>
        <p:nvSpPr>
          <p:cNvPr id="106507" name="Rectangle 11"/>
          <p:cNvSpPr>
            <a:spLocks noGrp="1" noChangeArrowheads="1"/>
          </p:cNvSpPr>
          <p:nvPr>
            <p:ph type="body" idx="1"/>
          </p:nvPr>
        </p:nvSpPr>
        <p:spPr bwMode="auto">
          <a:xfrm>
            <a:off x="152400" y="1135063"/>
            <a:ext cx="8839200" cy="4905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GB" altLang="ja-JP" smtClean="0"/>
          </a:p>
        </p:txBody>
      </p:sp>
      <p:sp>
        <p:nvSpPr>
          <p:cNvPr id="106508" name="Rectangle 12"/>
          <p:cNvSpPr>
            <a:spLocks noGrp="1" noChangeArrowheads="1"/>
          </p:cNvSpPr>
          <p:nvPr>
            <p:ph type="title"/>
          </p:nvPr>
        </p:nvSpPr>
        <p:spPr bwMode="auto">
          <a:xfrm>
            <a:off x="152400" y="142875"/>
            <a:ext cx="8839200" cy="750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57600" tIns="0" rIns="57600" bIns="0" numCol="1" anchor="b" anchorCtr="0" compatLnSpc="1">
            <a:prstTxWarp prst="textNoShape">
              <a:avLst/>
            </a:prstTxWarp>
          </a:bodyPr>
          <a:lstStyle/>
          <a:p>
            <a:pPr lvl="0"/>
            <a:r>
              <a:rPr lang="en-US" altLang="ja-JP" smtClean="0"/>
              <a:t>Click to edit Master title style</a:t>
            </a:r>
            <a:endParaRPr lang="en-GB" altLang="ja-JP" smtClean="0"/>
          </a:p>
        </p:txBody>
      </p:sp>
      <p:sp>
        <p:nvSpPr>
          <p:cNvPr id="106509" name="Line 13"/>
          <p:cNvSpPr>
            <a:spLocks noChangeShapeType="1"/>
          </p:cNvSpPr>
          <p:nvPr/>
        </p:nvSpPr>
        <p:spPr bwMode="auto">
          <a:xfrm>
            <a:off x="152400" y="987425"/>
            <a:ext cx="8839200" cy="0"/>
          </a:xfrm>
          <a:prstGeom prst="line">
            <a:avLst/>
          </a:prstGeom>
          <a:noFill/>
          <a:ln w="6350">
            <a:solidFill>
              <a:srgbClr val="99999E"/>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rIns="72000" anchor="ctr"/>
          <a:lstStyle/>
          <a:p>
            <a:endParaRPr lang="en-GB" dirty="0"/>
          </a:p>
        </p:txBody>
      </p:sp>
      <p:sp>
        <p:nvSpPr>
          <p:cNvPr id="106510" name="Line 14"/>
          <p:cNvSpPr>
            <a:spLocks noChangeShapeType="1"/>
          </p:cNvSpPr>
          <p:nvPr/>
        </p:nvSpPr>
        <p:spPr bwMode="auto">
          <a:xfrm>
            <a:off x="152400" y="6191250"/>
            <a:ext cx="8839200" cy="0"/>
          </a:xfrm>
          <a:prstGeom prst="line">
            <a:avLst/>
          </a:prstGeom>
          <a:noFill/>
          <a:ln w="6350">
            <a:solidFill>
              <a:srgbClr val="99999E"/>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tIns="46800" rIns="72000" bIns="46800"/>
          <a:lstStyle/>
          <a:p>
            <a:endParaRPr lang="en-GB" dirty="0"/>
          </a:p>
        </p:txBody>
      </p:sp>
      <p:pic>
        <p:nvPicPr>
          <p:cNvPr id="106511" name="Picture 15"/>
          <p:cNvPicPr>
            <a:picLocks noChangeAspect="1" noChangeArrowheads="1"/>
          </p:cNvPicPr>
          <p:nvPr/>
        </p:nvPicPr>
        <p:blipFill>
          <a:blip r:embed="rId8" cstate="print">
            <a:extLst>
              <a:ext uri="{28A0092B-C50C-407E-A947-70E740481C1C}">
                <a14:useLocalDpi xmlns:a14="http://schemas.microsoft.com/office/drawing/2010/main" xmlns="" val="0"/>
              </a:ext>
            </a:extLst>
          </a:blip>
          <a:stretch>
            <a:fillRect/>
          </a:stretch>
        </p:blipFill>
        <p:spPr bwMode="auto">
          <a:xfrm>
            <a:off x="8119995" y="6342063"/>
            <a:ext cx="856288" cy="360362"/>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8" r:id="rId4"/>
    <p:sldLayoutId id="2147483669" r:id="rId5"/>
    <p:sldLayoutId id="2147483676" r:id="rId6"/>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chemeClr val="tx1"/>
          </a:solidFill>
          <a:latin typeface="+mj-lt"/>
          <a:ea typeface="+mj-ea"/>
          <a:cs typeface="+mj-cs"/>
        </a:defRPr>
      </a:lvl1pPr>
      <a:lvl2pPr algn="l" rtl="0" eaLnBrk="1" fontAlgn="base" hangingPunct="1">
        <a:spcBef>
          <a:spcPct val="0"/>
        </a:spcBef>
        <a:spcAft>
          <a:spcPct val="0"/>
        </a:spcAft>
        <a:defRPr sz="2800">
          <a:solidFill>
            <a:schemeClr val="tx1"/>
          </a:solidFill>
          <a:latin typeface="Times New Roman" pitchFamily="18" charset="0"/>
        </a:defRPr>
      </a:lvl2pPr>
      <a:lvl3pPr algn="l" rtl="0" eaLnBrk="1" fontAlgn="base" hangingPunct="1">
        <a:spcBef>
          <a:spcPct val="0"/>
        </a:spcBef>
        <a:spcAft>
          <a:spcPct val="0"/>
        </a:spcAft>
        <a:defRPr sz="2800">
          <a:solidFill>
            <a:schemeClr val="tx1"/>
          </a:solidFill>
          <a:latin typeface="Times New Roman" pitchFamily="18" charset="0"/>
        </a:defRPr>
      </a:lvl3pPr>
      <a:lvl4pPr algn="l" rtl="0" eaLnBrk="1" fontAlgn="base" hangingPunct="1">
        <a:spcBef>
          <a:spcPct val="0"/>
        </a:spcBef>
        <a:spcAft>
          <a:spcPct val="0"/>
        </a:spcAft>
        <a:defRPr sz="2800">
          <a:solidFill>
            <a:schemeClr val="tx1"/>
          </a:solidFill>
          <a:latin typeface="Times New Roman" pitchFamily="18" charset="0"/>
        </a:defRPr>
      </a:lvl4pPr>
      <a:lvl5pPr algn="l" rtl="0" eaLnBrk="1" fontAlgn="base" hangingPunct="1">
        <a:spcBef>
          <a:spcPct val="0"/>
        </a:spcBef>
        <a:spcAft>
          <a:spcPct val="0"/>
        </a:spcAft>
        <a:defRPr sz="2800">
          <a:solidFill>
            <a:schemeClr val="tx1"/>
          </a:solidFill>
          <a:latin typeface="Times New Roman" pitchFamily="18" charset="0"/>
        </a:defRPr>
      </a:lvl5pPr>
      <a:lvl6pPr marL="457200" algn="l" rtl="0" eaLnBrk="1" fontAlgn="base" hangingPunct="1">
        <a:spcBef>
          <a:spcPct val="0"/>
        </a:spcBef>
        <a:spcAft>
          <a:spcPct val="0"/>
        </a:spcAft>
        <a:defRPr sz="2800">
          <a:solidFill>
            <a:schemeClr val="tx1"/>
          </a:solidFill>
          <a:latin typeface="Times New Roman" pitchFamily="18" charset="0"/>
        </a:defRPr>
      </a:lvl6pPr>
      <a:lvl7pPr marL="914400" algn="l" rtl="0" eaLnBrk="1" fontAlgn="base" hangingPunct="1">
        <a:spcBef>
          <a:spcPct val="0"/>
        </a:spcBef>
        <a:spcAft>
          <a:spcPct val="0"/>
        </a:spcAft>
        <a:defRPr sz="2800">
          <a:solidFill>
            <a:schemeClr val="tx1"/>
          </a:solidFill>
          <a:latin typeface="Times New Roman" pitchFamily="18" charset="0"/>
        </a:defRPr>
      </a:lvl7pPr>
      <a:lvl8pPr marL="1371600" algn="l" rtl="0" eaLnBrk="1" fontAlgn="base" hangingPunct="1">
        <a:spcBef>
          <a:spcPct val="0"/>
        </a:spcBef>
        <a:spcAft>
          <a:spcPct val="0"/>
        </a:spcAft>
        <a:defRPr sz="2800">
          <a:solidFill>
            <a:schemeClr val="tx1"/>
          </a:solidFill>
          <a:latin typeface="Times New Roman" pitchFamily="18" charset="0"/>
        </a:defRPr>
      </a:lvl8pPr>
      <a:lvl9pPr marL="1828800" algn="l" rtl="0" eaLnBrk="1" fontAlgn="base" hangingPunct="1">
        <a:spcBef>
          <a:spcPct val="0"/>
        </a:spcBef>
        <a:spcAft>
          <a:spcPct val="0"/>
        </a:spcAft>
        <a:defRPr sz="2800">
          <a:solidFill>
            <a:schemeClr val="tx1"/>
          </a:solidFill>
          <a:latin typeface="Times New Roman" pitchFamily="18" charset="0"/>
        </a:defRPr>
      </a:lvl9pPr>
    </p:titleStyle>
    <p:bodyStyle>
      <a:lvl1pPr marL="184150" indent="-184150" algn="l" rtl="0" eaLnBrk="1" fontAlgn="base" hangingPunct="1">
        <a:spcBef>
          <a:spcPct val="40000"/>
        </a:spcBef>
        <a:spcAft>
          <a:spcPct val="20000"/>
        </a:spcAft>
        <a:buClr>
          <a:schemeClr val="tx1"/>
        </a:buClr>
        <a:buFont typeface="Wingdings" pitchFamily="2" charset="2"/>
        <a:buChar char="§"/>
        <a:defRPr>
          <a:solidFill>
            <a:schemeClr val="tx2"/>
          </a:solidFill>
          <a:latin typeface="+mn-lt"/>
          <a:ea typeface="+mn-ea"/>
          <a:cs typeface="+mn-cs"/>
        </a:defRPr>
      </a:lvl1pPr>
      <a:lvl2pPr marL="354013" indent="-168275" algn="l" rtl="0" eaLnBrk="1" fontAlgn="base" hangingPunct="1">
        <a:spcBef>
          <a:spcPct val="0"/>
        </a:spcBef>
        <a:spcAft>
          <a:spcPct val="20000"/>
        </a:spcAft>
        <a:buClr>
          <a:schemeClr val="tx1"/>
        </a:buClr>
        <a:buFont typeface="Times New Roman" pitchFamily="18" charset="0"/>
        <a:buChar char="-"/>
        <a:defRPr sz="1600">
          <a:solidFill>
            <a:schemeClr val="tx2"/>
          </a:solidFill>
          <a:latin typeface="+mn-lt"/>
        </a:defRPr>
      </a:lvl2pPr>
      <a:lvl3pPr marL="546100" indent="-190500"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3pPr>
      <a:lvl4pPr marL="722313" indent="-174625"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4pPr>
      <a:lvl5pPr marL="9064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5pPr>
      <a:lvl6pPr marL="13636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6pPr>
      <a:lvl7pPr marL="18208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7pPr>
      <a:lvl8pPr marL="22780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8pPr>
      <a:lvl9pPr marL="2735263" indent="-182563" algn="l" rtl="0" eaLnBrk="1" fontAlgn="base" hangingPunct="1">
        <a:spcBef>
          <a:spcPct val="0"/>
        </a:spcBef>
        <a:spcAft>
          <a:spcPct val="20000"/>
        </a:spcAft>
        <a:buClr>
          <a:schemeClr val="tx1"/>
        </a:buClr>
        <a:buFont typeface="Times New Roman" pitchFamily="18" charset="0"/>
        <a:buChar char="-"/>
        <a:defRPr sz="1400">
          <a:solidFill>
            <a:schemeClr val="tx2"/>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 name="Picture 15"/>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8119995" y="6342063"/>
            <a:ext cx="856288" cy="360362"/>
          </a:xfrm>
          <a:prstGeom prst="rect">
            <a:avLst/>
          </a:prstGeom>
          <a:noFill/>
          <a:extLst>
            <a:ext uri="{909E8E84-426E-40DD-AFC4-6F175D3DCCD1}">
              <a14:hiddenFill xmlns:a14="http://schemas.microsoft.com/office/drawing/2010/main" xmlns="">
                <a:solidFill>
                  <a:srgbClr val="FFFFFF"/>
                </a:solidFill>
              </a14:hiddenFill>
            </a:ext>
          </a:extLst>
        </p:spPr>
      </p:pic>
      <p:sp>
        <p:nvSpPr>
          <p:cNvPr id="86021" name="Rectangle 5"/>
          <p:cNvSpPr>
            <a:spLocks noGrp="1" noChangeArrowheads="1"/>
          </p:cNvSpPr>
          <p:nvPr>
            <p:ph type="sldNum" sz="quarter" idx="4"/>
          </p:nvPr>
        </p:nvSpPr>
        <p:spPr bwMode="auto">
          <a:xfrm>
            <a:off x="4391025" y="6616700"/>
            <a:ext cx="360363" cy="10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eaLnBrk="0" hangingPunct="0">
              <a:defRPr sz="700">
                <a:solidFill>
                  <a:srgbClr val="666666"/>
                </a:solidFill>
                <a:ea typeface="ＭＳ Ｐゴシック" charset="-128"/>
                <a:cs typeface="Arial" charset="0"/>
              </a:defRPr>
            </a:lvl1pPr>
          </a:lstStyle>
          <a:p>
            <a:fld id="{9AF31D66-7C56-49E1-BF52-F4318F82C2CB}" type="slidenum">
              <a:rPr lang="en-GB" altLang="ja-JP"/>
              <a:pPr/>
              <a:t>‹#›</a:t>
            </a:fld>
            <a:endParaRPr lang="en-GB" altLang="ja-JP" dirty="0"/>
          </a:p>
        </p:txBody>
      </p:sp>
      <p:sp>
        <p:nvSpPr>
          <p:cNvPr id="86022" name="Rectangle 6"/>
          <p:cNvSpPr>
            <a:spLocks noGrp="1" noChangeArrowheads="1"/>
          </p:cNvSpPr>
          <p:nvPr>
            <p:ph type="body" idx="1"/>
          </p:nvPr>
        </p:nvSpPr>
        <p:spPr bwMode="auto">
          <a:xfrm>
            <a:off x="152400" y="1135063"/>
            <a:ext cx="8839200" cy="373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1200" tIns="0" rIns="61200" bIns="0" numCol="1" anchor="t" anchorCtr="0" compatLnSpc="1">
            <a:prstTxWarp prst="textNoShape">
              <a:avLst/>
            </a:prstTxWarp>
          </a:bodyPr>
          <a:lstStyle/>
          <a:p>
            <a:pPr lvl="0"/>
            <a:r>
              <a:rPr lang="en-GB" altLang="ja-JP" smtClean="0"/>
              <a:t>Click to edit Master text styles</a:t>
            </a:r>
          </a:p>
          <a:p>
            <a:pPr lvl="1"/>
            <a:r>
              <a:rPr lang="en-GB" altLang="ja-JP" smtClean="0"/>
              <a:t>Second level</a:t>
            </a:r>
          </a:p>
          <a:p>
            <a:pPr lvl="2"/>
            <a:r>
              <a:rPr lang="en-GB" altLang="ja-JP" smtClean="0"/>
              <a:t>Third level</a:t>
            </a:r>
          </a:p>
          <a:p>
            <a:pPr lvl="3"/>
            <a:r>
              <a:rPr lang="en-GB" altLang="ja-JP" smtClean="0"/>
              <a:t>Fourth level</a:t>
            </a:r>
          </a:p>
          <a:p>
            <a:pPr lvl="4"/>
            <a:r>
              <a:rPr lang="en-GB" altLang="ja-JP" smtClean="0"/>
              <a:t>Fifth level</a:t>
            </a:r>
          </a:p>
        </p:txBody>
      </p:sp>
      <p:sp>
        <p:nvSpPr>
          <p:cNvPr id="86023" name="Rectangle 7"/>
          <p:cNvSpPr>
            <a:spLocks noGrp="1" noChangeArrowheads="1"/>
          </p:cNvSpPr>
          <p:nvPr>
            <p:ph type="title"/>
          </p:nvPr>
        </p:nvSpPr>
        <p:spPr bwMode="auto">
          <a:xfrm>
            <a:off x="152400" y="142875"/>
            <a:ext cx="8839200" cy="750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57600" tIns="0" rIns="57600" bIns="0" numCol="1" anchor="b" anchorCtr="0" compatLnSpc="1">
            <a:prstTxWarp prst="textNoShape">
              <a:avLst/>
            </a:prstTxWarp>
          </a:bodyPr>
          <a:lstStyle/>
          <a:p>
            <a:pPr lvl="0"/>
            <a:r>
              <a:rPr lang="en-GB" altLang="ja-JP" smtClean="0"/>
              <a:t>Click to edit Master title style</a:t>
            </a:r>
          </a:p>
        </p:txBody>
      </p:sp>
      <p:sp>
        <p:nvSpPr>
          <p:cNvPr id="86024" name="Line 8"/>
          <p:cNvSpPr>
            <a:spLocks noChangeShapeType="1"/>
          </p:cNvSpPr>
          <p:nvPr/>
        </p:nvSpPr>
        <p:spPr bwMode="auto">
          <a:xfrm>
            <a:off x="152400" y="987425"/>
            <a:ext cx="8839200" cy="0"/>
          </a:xfrm>
          <a:prstGeom prst="line">
            <a:avLst/>
          </a:prstGeom>
          <a:noFill/>
          <a:ln w="6350">
            <a:solidFill>
              <a:srgbClr val="99999E"/>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rIns="72000" anchor="ctr"/>
          <a:lstStyle/>
          <a:p>
            <a:endParaRPr lang="en-GB" dirty="0"/>
          </a:p>
        </p:txBody>
      </p:sp>
      <p:sp>
        <p:nvSpPr>
          <p:cNvPr id="86025" name="Line 9"/>
          <p:cNvSpPr>
            <a:spLocks noChangeShapeType="1"/>
          </p:cNvSpPr>
          <p:nvPr/>
        </p:nvSpPr>
        <p:spPr bwMode="auto">
          <a:xfrm>
            <a:off x="152400" y="6191250"/>
            <a:ext cx="8839200" cy="0"/>
          </a:xfrm>
          <a:prstGeom prst="line">
            <a:avLst/>
          </a:prstGeom>
          <a:noFill/>
          <a:ln w="6350">
            <a:solidFill>
              <a:srgbClr val="99999E"/>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tIns="46800" rIns="72000" bIns="46800"/>
          <a:lstStyle/>
          <a:p>
            <a:endParaRPr lang="en-GB" dirty="0"/>
          </a:p>
        </p:txBody>
      </p:sp>
    </p:spTree>
  </p:cSld>
  <p:clrMap bg1="lt1" tx1="dk1" bg2="lt2" tx2="dk2" accent1="accent1" accent2="accent2" accent3="accent3" accent4="accent4" accent5="accent5" accent6="accent6" hlink="hlink" folHlink="folHlink"/>
  <p:sldLayoutIdLst>
    <p:sldLayoutId id="2147483675" r:id="rId1"/>
    <p:sldLayoutId id="2147483693" r:id="rId2"/>
    <p:sldLayoutId id="2147483694" r:id="rId3"/>
  </p:sldLayoutIdLst>
  <p:timing>
    <p:tnLst>
      <p:par>
        <p:cTn id="1" dur="indefinite" restart="never" nodeType="tmRoot"/>
      </p:par>
    </p:tnLst>
  </p:timing>
  <p:hf hdr="0" ftr="0" dt="0"/>
  <p:txStyles>
    <p:titleStyle>
      <a:lvl1pPr algn="l" rtl="0" fontAlgn="base">
        <a:lnSpc>
          <a:spcPct val="85000"/>
        </a:lnSpc>
        <a:spcBef>
          <a:spcPct val="0"/>
        </a:spcBef>
        <a:spcAft>
          <a:spcPct val="0"/>
        </a:spcAft>
        <a:defRPr sz="2800">
          <a:solidFill>
            <a:srgbClr val="0434B1"/>
          </a:solidFill>
          <a:latin typeface="+mj-lt"/>
          <a:ea typeface="+mj-ea"/>
          <a:cs typeface="+mj-cs"/>
        </a:defRPr>
      </a:lvl1pPr>
      <a:lvl2pPr algn="l" rtl="0" fontAlgn="base">
        <a:lnSpc>
          <a:spcPct val="85000"/>
        </a:lnSpc>
        <a:spcBef>
          <a:spcPct val="0"/>
        </a:spcBef>
        <a:spcAft>
          <a:spcPct val="0"/>
        </a:spcAft>
        <a:defRPr sz="2800">
          <a:solidFill>
            <a:srgbClr val="0434B1"/>
          </a:solidFill>
          <a:latin typeface="Times New Roman" pitchFamily="18" charset="0"/>
        </a:defRPr>
      </a:lvl2pPr>
      <a:lvl3pPr algn="l" rtl="0" fontAlgn="base">
        <a:lnSpc>
          <a:spcPct val="85000"/>
        </a:lnSpc>
        <a:spcBef>
          <a:spcPct val="0"/>
        </a:spcBef>
        <a:spcAft>
          <a:spcPct val="0"/>
        </a:spcAft>
        <a:defRPr sz="2800">
          <a:solidFill>
            <a:srgbClr val="0434B1"/>
          </a:solidFill>
          <a:latin typeface="Times New Roman" pitchFamily="18" charset="0"/>
        </a:defRPr>
      </a:lvl3pPr>
      <a:lvl4pPr algn="l" rtl="0" fontAlgn="base">
        <a:lnSpc>
          <a:spcPct val="85000"/>
        </a:lnSpc>
        <a:spcBef>
          <a:spcPct val="0"/>
        </a:spcBef>
        <a:spcAft>
          <a:spcPct val="0"/>
        </a:spcAft>
        <a:defRPr sz="2800">
          <a:solidFill>
            <a:srgbClr val="0434B1"/>
          </a:solidFill>
          <a:latin typeface="Times New Roman" pitchFamily="18" charset="0"/>
        </a:defRPr>
      </a:lvl4pPr>
      <a:lvl5pPr algn="l" rtl="0" fontAlgn="base">
        <a:lnSpc>
          <a:spcPct val="85000"/>
        </a:lnSpc>
        <a:spcBef>
          <a:spcPct val="0"/>
        </a:spcBef>
        <a:spcAft>
          <a:spcPct val="0"/>
        </a:spcAft>
        <a:defRPr sz="2800">
          <a:solidFill>
            <a:srgbClr val="0434B1"/>
          </a:solidFill>
          <a:latin typeface="Times New Roman" pitchFamily="18" charset="0"/>
        </a:defRPr>
      </a:lvl5pPr>
      <a:lvl6pPr marL="457200" algn="l" rtl="0" fontAlgn="base">
        <a:lnSpc>
          <a:spcPct val="85000"/>
        </a:lnSpc>
        <a:spcBef>
          <a:spcPct val="0"/>
        </a:spcBef>
        <a:spcAft>
          <a:spcPct val="0"/>
        </a:spcAft>
        <a:defRPr sz="2800">
          <a:solidFill>
            <a:srgbClr val="0434B1"/>
          </a:solidFill>
          <a:latin typeface="Times New Roman" pitchFamily="18" charset="0"/>
        </a:defRPr>
      </a:lvl6pPr>
      <a:lvl7pPr marL="914400" algn="l" rtl="0" fontAlgn="base">
        <a:lnSpc>
          <a:spcPct val="85000"/>
        </a:lnSpc>
        <a:spcBef>
          <a:spcPct val="0"/>
        </a:spcBef>
        <a:spcAft>
          <a:spcPct val="0"/>
        </a:spcAft>
        <a:defRPr sz="2800">
          <a:solidFill>
            <a:srgbClr val="0434B1"/>
          </a:solidFill>
          <a:latin typeface="Times New Roman" pitchFamily="18" charset="0"/>
        </a:defRPr>
      </a:lvl7pPr>
      <a:lvl8pPr marL="1371600" algn="l" rtl="0" fontAlgn="base">
        <a:lnSpc>
          <a:spcPct val="85000"/>
        </a:lnSpc>
        <a:spcBef>
          <a:spcPct val="0"/>
        </a:spcBef>
        <a:spcAft>
          <a:spcPct val="0"/>
        </a:spcAft>
        <a:defRPr sz="2800">
          <a:solidFill>
            <a:srgbClr val="0434B1"/>
          </a:solidFill>
          <a:latin typeface="Times New Roman" pitchFamily="18" charset="0"/>
        </a:defRPr>
      </a:lvl8pPr>
      <a:lvl9pPr marL="1828800" algn="l" rtl="0" fontAlgn="base">
        <a:lnSpc>
          <a:spcPct val="85000"/>
        </a:lnSpc>
        <a:spcBef>
          <a:spcPct val="0"/>
        </a:spcBef>
        <a:spcAft>
          <a:spcPct val="0"/>
        </a:spcAft>
        <a:defRPr sz="2800">
          <a:solidFill>
            <a:srgbClr val="0434B1"/>
          </a:solidFill>
          <a:latin typeface="Times New Roman" pitchFamily="18" charset="0"/>
        </a:defRPr>
      </a:lvl9pPr>
    </p:titleStyle>
    <p:bodyStyle>
      <a:lvl1pPr marL="185738" indent="-185738" algn="l" rtl="0" fontAlgn="base">
        <a:lnSpc>
          <a:spcPct val="90000"/>
        </a:lnSpc>
        <a:spcBef>
          <a:spcPct val="40000"/>
        </a:spcBef>
        <a:spcAft>
          <a:spcPct val="20000"/>
        </a:spcAft>
        <a:buClr>
          <a:schemeClr val="hlink"/>
        </a:buClr>
        <a:buFont typeface="Wingdings" pitchFamily="2" charset="2"/>
        <a:buChar char="§"/>
        <a:defRPr>
          <a:solidFill>
            <a:srgbClr val="000000"/>
          </a:solidFill>
          <a:latin typeface="+mn-lt"/>
          <a:ea typeface="+mn-ea"/>
          <a:cs typeface="+mn-cs"/>
        </a:defRPr>
      </a:lvl1pPr>
      <a:lvl2pPr marL="355600" indent="-168275" algn="l" rtl="0" fontAlgn="base">
        <a:spcBef>
          <a:spcPct val="0"/>
        </a:spcBef>
        <a:spcAft>
          <a:spcPct val="20000"/>
        </a:spcAft>
        <a:buClr>
          <a:schemeClr val="hlink"/>
        </a:buClr>
        <a:buFont typeface="Times New Roman" pitchFamily="18" charset="0"/>
        <a:buChar char="-"/>
        <a:defRPr sz="1600">
          <a:solidFill>
            <a:srgbClr val="000000"/>
          </a:solidFill>
          <a:latin typeface="+mn-lt"/>
        </a:defRPr>
      </a:lvl2pPr>
      <a:lvl3pPr marL="5508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3pPr>
      <a:lvl4pPr marL="711200" indent="-158750" algn="l" rtl="0" fontAlgn="base">
        <a:spcBef>
          <a:spcPct val="0"/>
        </a:spcBef>
        <a:spcAft>
          <a:spcPct val="20000"/>
        </a:spcAft>
        <a:buClr>
          <a:schemeClr val="hlink"/>
        </a:buClr>
        <a:buFont typeface="Times New Roman" pitchFamily="18" charset="0"/>
        <a:buChar char="-"/>
        <a:defRPr sz="1400">
          <a:solidFill>
            <a:srgbClr val="000000"/>
          </a:solidFill>
          <a:latin typeface="+mn-lt"/>
        </a:defRPr>
      </a:lvl4pPr>
      <a:lvl5pPr marL="9064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5pPr>
      <a:lvl6pPr marL="13636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6pPr>
      <a:lvl7pPr marL="18208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7pPr>
      <a:lvl8pPr marL="22780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8pPr>
      <a:lvl9pPr marL="2735263" indent="-193675" algn="l" rtl="0" fontAlgn="base">
        <a:spcBef>
          <a:spcPct val="0"/>
        </a:spcBef>
        <a:spcAft>
          <a:spcPct val="20000"/>
        </a:spcAft>
        <a:buClr>
          <a:schemeClr val="hlink"/>
        </a:buClr>
        <a:buFont typeface="Times New Roman" pitchFamily="18" charset="0"/>
        <a:buChar char="-"/>
        <a:defRPr sz="1400">
          <a:solidFill>
            <a:srgbClr val="00000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96290" name="Picture 2" descr="KEMA_logo-line"/>
          <p:cNvPicPr>
            <a:picLocks noChangeAspect="1" noChangeArrowheads="1"/>
          </p:cNvPicPr>
          <p:nvPr/>
        </p:nvPicPr>
        <p:blipFill>
          <a:blip r:embed="rId17" cstate="print">
            <a:extLst>
              <a:ext uri="{28A0092B-C50C-407E-A947-70E740481C1C}">
                <a14:useLocalDpi xmlns:a14="http://schemas.microsoft.com/office/drawing/2010/main" xmlns="" val="0"/>
              </a:ext>
            </a:extLst>
          </a:blip>
          <a:srcRect t="89470" r="6743" b="3828"/>
          <a:stretch>
            <a:fillRect/>
          </a:stretch>
        </p:blipFill>
        <p:spPr bwMode="auto">
          <a:xfrm>
            <a:off x="0" y="6172200"/>
            <a:ext cx="8512175" cy="457200"/>
          </a:xfrm>
          <a:prstGeom prst="rect">
            <a:avLst/>
          </a:prstGeom>
          <a:noFill/>
          <a:extLst>
            <a:ext uri="{909E8E84-426E-40DD-AFC4-6F175D3DCCD1}">
              <a14:hiddenFill xmlns:a14="http://schemas.microsoft.com/office/drawing/2010/main" xmlns="">
                <a:solidFill>
                  <a:srgbClr val="FFFFFF"/>
                </a:solidFill>
              </a14:hiddenFill>
            </a:ext>
          </a:extLst>
        </p:spPr>
      </p:pic>
      <p:sp>
        <p:nvSpPr>
          <p:cNvPr id="396291" name="Rectangle 3"/>
          <p:cNvSpPr>
            <a:spLocks noGrp="1" noChangeArrowheads="1"/>
          </p:cNvSpPr>
          <p:nvPr>
            <p:ph type="body" idx="1"/>
          </p:nvPr>
        </p:nvSpPr>
        <p:spPr bwMode="auto">
          <a:xfrm>
            <a:off x="677863" y="1317625"/>
            <a:ext cx="7820025" cy="4498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119" tIns="47690" rIns="30119" bIns="4769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6292" name="Rectangle 4"/>
          <p:cNvSpPr>
            <a:spLocks noGrp="1" noChangeArrowheads="1"/>
          </p:cNvSpPr>
          <p:nvPr>
            <p:ph type="title"/>
          </p:nvPr>
        </p:nvSpPr>
        <p:spPr bwMode="auto">
          <a:xfrm>
            <a:off x="677863" y="327025"/>
            <a:ext cx="7820025" cy="941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119" tIns="60241" rIns="30119" bIns="60241" numCol="1" anchor="t" anchorCtr="0" compatLnSpc="1">
            <a:prstTxWarp prst="textNoShape">
              <a:avLst/>
            </a:prstTxWarp>
          </a:bodyPr>
          <a:lstStyle/>
          <a:p>
            <a:pPr lvl="0"/>
            <a:r>
              <a:rPr lang="en-US" smtClean="0"/>
              <a:t>Click to edit Master title style</a:t>
            </a:r>
          </a:p>
        </p:txBody>
      </p:sp>
      <p:sp>
        <p:nvSpPr>
          <p:cNvPr id="396293" name="Rectangle 5"/>
          <p:cNvSpPr>
            <a:spLocks noGrp="1" noChangeArrowheads="1"/>
          </p:cNvSpPr>
          <p:nvPr>
            <p:ph type="dt" sz="quarter" idx="2"/>
          </p:nvPr>
        </p:nvSpPr>
        <p:spPr bwMode="auto">
          <a:xfrm>
            <a:off x="611188" y="6243638"/>
            <a:ext cx="1890712" cy="309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72792" tIns="36395" rIns="72792" bIns="36395" numCol="1" anchor="ctr" anchorCtr="0" compatLnSpc="1">
            <a:prstTxWarp prst="textNoShape">
              <a:avLst/>
            </a:prstTxWarp>
          </a:bodyPr>
          <a:lstStyle>
            <a:lvl1pPr defTabSz="603250">
              <a:defRPr sz="1200">
                <a:solidFill>
                  <a:schemeClr val="tx2"/>
                </a:solidFill>
              </a:defRPr>
            </a:lvl1pPr>
          </a:lstStyle>
          <a:p>
            <a:endParaRPr lang="en-US" altLang="nl-NL" dirty="0"/>
          </a:p>
        </p:txBody>
      </p:sp>
      <p:sp>
        <p:nvSpPr>
          <p:cNvPr id="396294" name="Rectangle 6"/>
          <p:cNvSpPr>
            <a:spLocks noGrp="1" noChangeArrowheads="1"/>
          </p:cNvSpPr>
          <p:nvPr>
            <p:ph type="ftr" sz="quarter" idx="3"/>
          </p:nvPr>
        </p:nvSpPr>
        <p:spPr bwMode="auto">
          <a:xfrm>
            <a:off x="3148013" y="6243638"/>
            <a:ext cx="1890712" cy="309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72792" tIns="36395" rIns="72792" bIns="36395" numCol="1" anchor="ctr" anchorCtr="0" compatLnSpc="1">
            <a:prstTxWarp prst="textNoShape">
              <a:avLst/>
            </a:prstTxWarp>
          </a:bodyPr>
          <a:lstStyle>
            <a:lvl1pPr algn="ctr" defTabSz="603250">
              <a:defRPr sz="1200">
                <a:solidFill>
                  <a:schemeClr val="tx2"/>
                </a:solidFill>
              </a:defRPr>
            </a:lvl1pPr>
          </a:lstStyle>
          <a:p>
            <a:endParaRPr lang="en-US" altLang="nl-NL" dirty="0"/>
          </a:p>
        </p:txBody>
      </p:sp>
      <p:sp>
        <p:nvSpPr>
          <p:cNvPr id="396295" name="Rectangle 7"/>
          <p:cNvSpPr>
            <a:spLocks noGrp="1" noChangeArrowheads="1"/>
          </p:cNvSpPr>
          <p:nvPr>
            <p:ph type="sldNum" sz="quarter" idx="4"/>
          </p:nvPr>
        </p:nvSpPr>
        <p:spPr bwMode="auto">
          <a:xfrm>
            <a:off x="5667375" y="6243638"/>
            <a:ext cx="1892300" cy="309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72792" tIns="36395" rIns="72792" bIns="36395" numCol="1" anchor="ctr" anchorCtr="0" compatLnSpc="1">
            <a:prstTxWarp prst="textNoShape">
              <a:avLst/>
            </a:prstTxWarp>
          </a:bodyPr>
          <a:lstStyle>
            <a:lvl1pPr algn="r" defTabSz="603250">
              <a:defRPr sz="1200">
                <a:solidFill>
                  <a:schemeClr val="tx2"/>
                </a:solidFill>
              </a:defRPr>
            </a:lvl1pPr>
          </a:lstStyle>
          <a:p>
            <a:fld id="{2C9ECFD0-FF7F-49E4-8B66-1093007BFBE7}" type="slidenum">
              <a:rPr lang="en-US" altLang="nl-NL"/>
              <a:pPr/>
              <a:t>‹#›</a:t>
            </a:fld>
            <a:endParaRPr lang="en-US" altLang="nl-NL" dirty="0"/>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Lst>
  <p:hf hdr="0" ftr="0" dt="0"/>
  <p:txStyles>
    <p:titleStyle>
      <a:lvl1pPr algn="l" defTabSz="785813" rtl="0" eaLnBrk="0" fontAlgn="base" hangingPunct="0">
        <a:lnSpc>
          <a:spcPts val="3650"/>
        </a:lnSpc>
        <a:spcBef>
          <a:spcPct val="0"/>
        </a:spcBef>
        <a:spcAft>
          <a:spcPct val="0"/>
        </a:spcAft>
        <a:defRPr sz="3600">
          <a:solidFill>
            <a:srgbClr val="E82808"/>
          </a:solidFill>
          <a:latin typeface="+mj-lt"/>
          <a:ea typeface="+mj-ea"/>
          <a:cs typeface="+mj-cs"/>
        </a:defRPr>
      </a:lvl1pPr>
      <a:lvl2pPr algn="l" defTabSz="785813" rtl="0" eaLnBrk="0" fontAlgn="base" hangingPunct="0">
        <a:lnSpc>
          <a:spcPts val="3650"/>
        </a:lnSpc>
        <a:spcBef>
          <a:spcPct val="0"/>
        </a:spcBef>
        <a:spcAft>
          <a:spcPct val="0"/>
        </a:spcAft>
        <a:defRPr sz="3600">
          <a:solidFill>
            <a:srgbClr val="E82808"/>
          </a:solidFill>
          <a:latin typeface="Arial" charset="0"/>
        </a:defRPr>
      </a:lvl2pPr>
      <a:lvl3pPr algn="l" defTabSz="785813" rtl="0" eaLnBrk="0" fontAlgn="base" hangingPunct="0">
        <a:lnSpc>
          <a:spcPts val="3650"/>
        </a:lnSpc>
        <a:spcBef>
          <a:spcPct val="0"/>
        </a:spcBef>
        <a:spcAft>
          <a:spcPct val="0"/>
        </a:spcAft>
        <a:defRPr sz="3600">
          <a:solidFill>
            <a:srgbClr val="E82808"/>
          </a:solidFill>
          <a:latin typeface="Arial" charset="0"/>
        </a:defRPr>
      </a:lvl3pPr>
      <a:lvl4pPr algn="l" defTabSz="785813" rtl="0" eaLnBrk="0" fontAlgn="base" hangingPunct="0">
        <a:lnSpc>
          <a:spcPts val="3650"/>
        </a:lnSpc>
        <a:spcBef>
          <a:spcPct val="0"/>
        </a:spcBef>
        <a:spcAft>
          <a:spcPct val="0"/>
        </a:spcAft>
        <a:defRPr sz="3600">
          <a:solidFill>
            <a:srgbClr val="E82808"/>
          </a:solidFill>
          <a:latin typeface="Arial" charset="0"/>
        </a:defRPr>
      </a:lvl4pPr>
      <a:lvl5pPr algn="l" defTabSz="785813" rtl="0" eaLnBrk="0" fontAlgn="base" hangingPunct="0">
        <a:lnSpc>
          <a:spcPts val="3650"/>
        </a:lnSpc>
        <a:spcBef>
          <a:spcPct val="0"/>
        </a:spcBef>
        <a:spcAft>
          <a:spcPct val="0"/>
        </a:spcAft>
        <a:defRPr sz="3600">
          <a:solidFill>
            <a:srgbClr val="E82808"/>
          </a:solidFill>
          <a:latin typeface="Arial" charset="0"/>
        </a:defRPr>
      </a:lvl5pPr>
      <a:lvl6pPr marL="457200" algn="l" defTabSz="785813" rtl="0" eaLnBrk="0" fontAlgn="base" hangingPunct="0">
        <a:lnSpc>
          <a:spcPts val="3650"/>
        </a:lnSpc>
        <a:spcBef>
          <a:spcPct val="0"/>
        </a:spcBef>
        <a:spcAft>
          <a:spcPct val="0"/>
        </a:spcAft>
        <a:defRPr sz="3600">
          <a:solidFill>
            <a:srgbClr val="E82808"/>
          </a:solidFill>
          <a:latin typeface="Arial" charset="0"/>
        </a:defRPr>
      </a:lvl6pPr>
      <a:lvl7pPr marL="914400" algn="l" defTabSz="785813" rtl="0" eaLnBrk="0" fontAlgn="base" hangingPunct="0">
        <a:lnSpc>
          <a:spcPts val="3650"/>
        </a:lnSpc>
        <a:spcBef>
          <a:spcPct val="0"/>
        </a:spcBef>
        <a:spcAft>
          <a:spcPct val="0"/>
        </a:spcAft>
        <a:defRPr sz="3600">
          <a:solidFill>
            <a:srgbClr val="E82808"/>
          </a:solidFill>
          <a:latin typeface="Arial" charset="0"/>
        </a:defRPr>
      </a:lvl7pPr>
      <a:lvl8pPr marL="1371600" algn="l" defTabSz="785813" rtl="0" eaLnBrk="0" fontAlgn="base" hangingPunct="0">
        <a:lnSpc>
          <a:spcPts val="3650"/>
        </a:lnSpc>
        <a:spcBef>
          <a:spcPct val="0"/>
        </a:spcBef>
        <a:spcAft>
          <a:spcPct val="0"/>
        </a:spcAft>
        <a:defRPr sz="3600">
          <a:solidFill>
            <a:srgbClr val="E82808"/>
          </a:solidFill>
          <a:latin typeface="Arial" charset="0"/>
        </a:defRPr>
      </a:lvl8pPr>
      <a:lvl9pPr marL="1828800" algn="l" defTabSz="785813" rtl="0" eaLnBrk="0" fontAlgn="base" hangingPunct="0">
        <a:lnSpc>
          <a:spcPts val="3650"/>
        </a:lnSpc>
        <a:spcBef>
          <a:spcPct val="0"/>
        </a:spcBef>
        <a:spcAft>
          <a:spcPct val="0"/>
        </a:spcAft>
        <a:defRPr sz="3600">
          <a:solidFill>
            <a:srgbClr val="E82808"/>
          </a:solidFill>
          <a:latin typeface="Arial" charset="0"/>
        </a:defRPr>
      </a:lvl9pPr>
    </p:titleStyle>
    <p:bodyStyle>
      <a:lvl1pPr marL="300038" indent="-300038" algn="l" defTabSz="785813" rtl="0" eaLnBrk="0" fontAlgn="base" hangingPunct="0">
        <a:lnSpc>
          <a:spcPts val="3150"/>
        </a:lnSpc>
        <a:spcBef>
          <a:spcPct val="0"/>
        </a:spcBef>
        <a:spcAft>
          <a:spcPct val="0"/>
        </a:spcAft>
        <a:buClr>
          <a:srgbClr val="E82808"/>
        </a:buClr>
        <a:buSzPct val="110000"/>
        <a:buFont typeface="Symbol" pitchFamily="18" charset="2"/>
        <a:buChar char="·"/>
        <a:defRPr sz="2800">
          <a:solidFill>
            <a:srgbClr val="07405F"/>
          </a:solidFill>
          <a:latin typeface="+mn-lt"/>
          <a:ea typeface="+mn-ea"/>
          <a:cs typeface="+mn-cs"/>
        </a:defRPr>
      </a:lvl1pPr>
      <a:lvl2pPr marL="588963" indent="-287338" algn="l" defTabSz="785813" rtl="0" eaLnBrk="0" fontAlgn="base" hangingPunct="0">
        <a:lnSpc>
          <a:spcPts val="3150"/>
        </a:lnSpc>
        <a:spcBef>
          <a:spcPct val="0"/>
        </a:spcBef>
        <a:spcAft>
          <a:spcPct val="0"/>
        </a:spcAft>
        <a:buClr>
          <a:srgbClr val="E82808"/>
        </a:buClr>
        <a:buSzPct val="110000"/>
        <a:buChar char="–"/>
        <a:defRPr sz="2800">
          <a:solidFill>
            <a:srgbClr val="07405F"/>
          </a:solidFill>
          <a:latin typeface="+mn-lt"/>
        </a:defRPr>
      </a:lvl2pPr>
      <a:lvl3pPr marL="906463" indent="-315913" algn="l" defTabSz="785813" rtl="0" eaLnBrk="0" fontAlgn="base" hangingPunct="0">
        <a:lnSpc>
          <a:spcPts val="3150"/>
        </a:lnSpc>
        <a:spcBef>
          <a:spcPct val="0"/>
        </a:spcBef>
        <a:spcAft>
          <a:spcPct val="0"/>
        </a:spcAft>
        <a:buClr>
          <a:srgbClr val="07405F"/>
        </a:buClr>
        <a:buSzPct val="105000"/>
        <a:buFont typeface="Symbol" pitchFamily="18" charset="2"/>
        <a:buChar char="·"/>
        <a:defRPr sz="2800">
          <a:solidFill>
            <a:srgbClr val="07405F"/>
          </a:solidFill>
          <a:latin typeface="+mn-lt"/>
        </a:defRPr>
      </a:lvl3pPr>
      <a:lvl4pPr marL="1203325" indent="-295275" algn="l" defTabSz="785813" rtl="0" eaLnBrk="0" fontAlgn="base" hangingPunct="0">
        <a:lnSpc>
          <a:spcPts val="3150"/>
        </a:lnSpc>
        <a:spcBef>
          <a:spcPct val="0"/>
        </a:spcBef>
        <a:spcAft>
          <a:spcPct val="0"/>
        </a:spcAft>
        <a:buClr>
          <a:srgbClr val="07405F"/>
        </a:buClr>
        <a:buChar char="–"/>
        <a:defRPr sz="2800">
          <a:solidFill>
            <a:srgbClr val="07405F"/>
          </a:solidFill>
          <a:latin typeface="+mn-lt"/>
        </a:defRPr>
      </a:lvl4pPr>
      <a:lvl5pPr marL="1504950" indent="-300038" algn="l" defTabSz="785813" rtl="0" eaLnBrk="0" fontAlgn="base" hangingPunct="0">
        <a:lnSpc>
          <a:spcPts val="3150"/>
        </a:lnSpc>
        <a:spcBef>
          <a:spcPct val="0"/>
        </a:spcBef>
        <a:spcAft>
          <a:spcPct val="0"/>
        </a:spcAft>
        <a:buClr>
          <a:srgbClr val="07405F"/>
        </a:buClr>
        <a:buSzPct val="90000"/>
        <a:buFont typeface="Symbol" pitchFamily="18" charset="2"/>
        <a:buChar char="·"/>
        <a:defRPr sz="2800">
          <a:solidFill>
            <a:srgbClr val="07405F"/>
          </a:solidFill>
          <a:latin typeface="+mn-lt"/>
        </a:defRPr>
      </a:lvl5pPr>
      <a:lvl6pPr marL="1962150" indent="-300038" algn="l" defTabSz="785813" rtl="0" eaLnBrk="0" fontAlgn="base" hangingPunct="0">
        <a:lnSpc>
          <a:spcPts val="3150"/>
        </a:lnSpc>
        <a:spcBef>
          <a:spcPct val="0"/>
        </a:spcBef>
        <a:spcAft>
          <a:spcPct val="0"/>
        </a:spcAft>
        <a:buClr>
          <a:srgbClr val="07405F"/>
        </a:buClr>
        <a:buSzPct val="90000"/>
        <a:buFont typeface="Symbol" pitchFamily="18" charset="2"/>
        <a:buChar char="·"/>
        <a:defRPr sz="2800">
          <a:solidFill>
            <a:srgbClr val="07405F"/>
          </a:solidFill>
          <a:latin typeface="+mn-lt"/>
        </a:defRPr>
      </a:lvl6pPr>
      <a:lvl7pPr marL="2419350" indent="-300038" algn="l" defTabSz="785813" rtl="0" eaLnBrk="0" fontAlgn="base" hangingPunct="0">
        <a:lnSpc>
          <a:spcPts val="3150"/>
        </a:lnSpc>
        <a:spcBef>
          <a:spcPct val="0"/>
        </a:spcBef>
        <a:spcAft>
          <a:spcPct val="0"/>
        </a:spcAft>
        <a:buClr>
          <a:srgbClr val="07405F"/>
        </a:buClr>
        <a:buSzPct val="90000"/>
        <a:buFont typeface="Symbol" pitchFamily="18" charset="2"/>
        <a:buChar char="·"/>
        <a:defRPr sz="2800">
          <a:solidFill>
            <a:srgbClr val="07405F"/>
          </a:solidFill>
          <a:latin typeface="+mn-lt"/>
        </a:defRPr>
      </a:lvl7pPr>
      <a:lvl8pPr marL="2876550" indent="-300038" algn="l" defTabSz="785813" rtl="0" eaLnBrk="0" fontAlgn="base" hangingPunct="0">
        <a:lnSpc>
          <a:spcPts val="3150"/>
        </a:lnSpc>
        <a:spcBef>
          <a:spcPct val="0"/>
        </a:spcBef>
        <a:spcAft>
          <a:spcPct val="0"/>
        </a:spcAft>
        <a:buClr>
          <a:srgbClr val="07405F"/>
        </a:buClr>
        <a:buSzPct val="90000"/>
        <a:buFont typeface="Symbol" pitchFamily="18" charset="2"/>
        <a:buChar char="·"/>
        <a:defRPr sz="2800">
          <a:solidFill>
            <a:srgbClr val="07405F"/>
          </a:solidFill>
          <a:latin typeface="+mn-lt"/>
        </a:defRPr>
      </a:lvl8pPr>
      <a:lvl9pPr marL="3333750" indent="-300038" algn="l" defTabSz="785813" rtl="0" eaLnBrk="0" fontAlgn="base" hangingPunct="0">
        <a:lnSpc>
          <a:spcPts val="3150"/>
        </a:lnSpc>
        <a:spcBef>
          <a:spcPct val="0"/>
        </a:spcBef>
        <a:spcAft>
          <a:spcPct val="0"/>
        </a:spcAft>
        <a:buClr>
          <a:srgbClr val="07405F"/>
        </a:buClr>
        <a:buSzPct val="90000"/>
        <a:buFont typeface="Symbol" pitchFamily="18" charset="2"/>
        <a:buChar char="·"/>
        <a:defRPr sz="2800">
          <a:solidFill>
            <a:srgbClr val="0740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Anticipated Impacts for FRRS Pilot Program</a:t>
            </a:r>
            <a:endParaRPr lang="en-US" dirty="0"/>
          </a:p>
        </p:txBody>
      </p:sp>
      <p:sp>
        <p:nvSpPr>
          <p:cNvPr id="8" name="Subtitle 7"/>
          <p:cNvSpPr>
            <a:spLocks noGrp="1"/>
          </p:cNvSpPr>
          <p:nvPr>
            <p:ph type="subTitle" idx="1"/>
          </p:nvPr>
        </p:nvSpPr>
        <p:spPr>
          <a:xfrm>
            <a:off x="146050" y="4680891"/>
            <a:ext cx="8845550" cy="729309"/>
          </a:xfrm>
        </p:spPr>
        <p:txBody>
          <a:bodyPr/>
          <a:lstStyle/>
          <a:p>
            <a:r>
              <a:rPr lang="en-US" dirty="0" smtClean="0"/>
              <a:t>ERCOT TAC Meeting</a:t>
            </a:r>
          </a:p>
          <a:p>
            <a:r>
              <a:rPr lang="en-US" dirty="0" smtClean="0"/>
              <a:t>September 7, 2012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pPr lvl="0"/>
            <a:r>
              <a:rPr lang="en-US" dirty="0" smtClean="0"/>
              <a:t>DNV KEMA Introduction</a:t>
            </a:r>
          </a:p>
          <a:p>
            <a:pPr lvl="0"/>
            <a:r>
              <a:rPr lang="en-US" dirty="0" smtClean="0"/>
              <a:t>Review Order 755 and Related ISO Experience</a:t>
            </a:r>
          </a:p>
          <a:p>
            <a:r>
              <a:rPr lang="en-US" dirty="0" smtClean="0"/>
              <a:t>Summary of DNV KEMA PJM Fast Response Study</a:t>
            </a:r>
          </a:p>
          <a:p>
            <a:pPr lvl="0"/>
            <a:r>
              <a:rPr lang="en-US" dirty="0" smtClean="0"/>
              <a:t>Criteria for FRRS Assessment</a:t>
            </a:r>
          </a:p>
          <a:p>
            <a:pPr lvl="0"/>
            <a:r>
              <a:rPr lang="en-US" dirty="0" smtClean="0"/>
              <a:t>Questions</a:t>
            </a:r>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2</a:t>
            </a:fld>
            <a:endParaRPr lang="en-GB"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FERC Order 755</a:t>
            </a:r>
            <a:endParaRPr lang="en-US" dirty="0"/>
          </a:p>
        </p:txBody>
      </p:sp>
      <p:sp>
        <p:nvSpPr>
          <p:cNvPr id="3" name="Content Placeholder 2"/>
          <p:cNvSpPr>
            <a:spLocks noGrp="1"/>
          </p:cNvSpPr>
          <p:nvPr>
            <p:ph idx="1"/>
          </p:nvPr>
        </p:nvSpPr>
        <p:spPr/>
        <p:txBody>
          <a:bodyPr/>
          <a:lstStyle/>
          <a:p>
            <a:r>
              <a:rPr lang="en-US" dirty="0" smtClean="0"/>
              <a:t>FERC finalized Order 755 last summer and introduces a performance payment to current regulation markets</a:t>
            </a:r>
          </a:p>
          <a:p>
            <a:r>
              <a:rPr lang="en-US" dirty="0" smtClean="0"/>
              <a:t>Performance payment contains two key aspects</a:t>
            </a:r>
          </a:p>
          <a:p>
            <a:r>
              <a:rPr lang="en-US" dirty="0" smtClean="0"/>
              <a:t>Add a regulation market product that rewards regulation resources based on the amount of regulation energy they provide</a:t>
            </a:r>
          </a:p>
          <a:p>
            <a:pPr lvl="1"/>
            <a:r>
              <a:rPr lang="en-US" dirty="0" smtClean="0"/>
              <a:t>Basis is that faster resources travel more “MWs” than slower resources thereby doing more work</a:t>
            </a:r>
          </a:p>
          <a:p>
            <a:pPr lvl="1"/>
            <a:r>
              <a:rPr lang="en-US" dirty="0" smtClean="0"/>
              <a:t>As a result, this portion of Order 755 is referred to as the “MW-mileage” payment</a:t>
            </a:r>
          </a:p>
          <a:p>
            <a:r>
              <a:rPr lang="en-US" dirty="0" smtClean="0"/>
              <a:t>Base MW-mileage payments for any type of regulation provider on performance</a:t>
            </a:r>
          </a:p>
          <a:p>
            <a:pPr lvl="1"/>
            <a:r>
              <a:rPr lang="en-US" dirty="0" smtClean="0"/>
              <a:t>Difficult to separate random generator movements from responses to regulation signals</a:t>
            </a:r>
          </a:p>
          <a:p>
            <a:pPr lvl="1"/>
            <a:r>
              <a:rPr lang="en-US" dirty="0" smtClean="0"/>
              <a:t>Other ISOs have developed 2 and 3 statistical metrics to determine how well a generator followed AGC signals</a:t>
            </a:r>
          </a:p>
          <a:p>
            <a:r>
              <a:rPr lang="en-US" dirty="0" smtClean="0"/>
              <a:t>Every system operator is responding to this order in different ways</a:t>
            </a:r>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3</a:t>
            </a:fld>
            <a:endParaRPr lang="en-GB"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PJM Fast Acting Resources – Project Goals</a:t>
            </a:r>
            <a:endParaRPr lang="en-US" dirty="0"/>
          </a:p>
        </p:txBody>
      </p:sp>
      <p:sp>
        <p:nvSpPr>
          <p:cNvPr id="3" name="Content Placeholder 2"/>
          <p:cNvSpPr>
            <a:spLocks noGrp="1"/>
          </p:cNvSpPr>
          <p:nvPr>
            <p:ph idx="1"/>
          </p:nvPr>
        </p:nvSpPr>
        <p:spPr/>
        <p:txBody>
          <a:bodyPr>
            <a:normAutofit/>
          </a:bodyPr>
          <a:lstStyle/>
          <a:p>
            <a:r>
              <a:rPr lang="en-US" dirty="0" smtClean="0"/>
              <a:t>Establish a platform for these and other long term dynamics / system regulation and frequency response studies of the PJM system and its resources by developing a KERMIT model implementation of the PJM system and calibrating it to observed real time data</a:t>
            </a:r>
          </a:p>
          <a:p>
            <a:endParaRPr lang="en-US" dirty="0" smtClean="0"/>
          </a:p>
          <a:p>
            <a:r>
              <a:rPr lang="en-US" dirty="0" smtClean="0"/>
              <a:t>Examine the relative performance and impact on system performance of fast versus traditional regulation resources</a:t>
            </a:r>
          </a:p>
          <a:p>
            <a:endParaRPr lang="en-US" dirty="0" smtClean="0"/>
          </a:p>
          <a:p>
            <a:r>
              <a:rPr lang="en-US" dirty="0" smtClean="0"/>
              <a:t>Simulate and analyze the metric of MW-mileage and response accuracy for resources with different responses to the PJM regulation control signals.</a:t>
            </a:r>
          </a:p>
          <a:p>
            <a:endParaRPr lang="en-US" dirty="0"/>
          </a:p>
        </p:txBody>
      </p:sp>
      <p:sp>
        <p:nvSpPr>
          <p:cNvPr id="5" name="Slide Number Placeholder 4"/>
          <p:cNvSpPr>
            <a:spLocks noGrp="1"/>
          </p:cNvSpPr>
          <p:nvPr>
            <p:ph type="sldNum" sz="quarter" idx="10"/>
          </p:nvPr>
        </p:nvSpPr>
        <p:spPr/>
        <p:txBody>
          <a:bodyPr/>
          <a:lstStyle/>
          <a:p>
            <a:fld id="{BE77CF70-889B-4F91-83F4-004078FC6BB8}" type="slidenum">
              <a:rPr lang="en-GB" altLang="ja-JP" smtClean="0"/>
              <a:pPr/>
              <a:t>4</a:t>
            </a:fld>
            <a:endParaRPr lang="en-GB" altLang="ja-JP"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PJM Fast Acting Resource – Key Findings / Conclusions</a:t>
            </a:r>
            <a:endParaRPr lang="en-US" dirty="0"/>
          </a:p>
        </p:txBody>
      </p:sp>
      <p:sp>
        <p:nvSpPr>
          <p:cNvPr id="3" name="Content Placeholder 2"/>
          <p:cNvSpPr>
            <a:spLocks noGrp="1"/>
          </p:cNvSpPr>
          <p:nvPr>
            <p:ph idx="1"/>
          </p:nvPr>
        </p:nvSpPr>
        <p:spPr>
          <a:xfrm>
            <a:off x="35497" y="1556792"/>
            <a:ext cx="3774504" cy="4127599"/>
          </a:xfrm>
        </p:spPr>
        <p:txBody>
          <a:bodyPr>
            <a:normAutofit fontScale="92500" lnSpcReduction="10000"/>
          </a:bodyPr>
          <a:lstStyle/>
          <a:p>
            <a:pPr lvl="0">
              <a:lnSpc>
                <a:spcPct val="120000"/>
              </a:lnSpc>
            </a:pPr>
            <a:r>
              <a:rPr lang="en-US" dirty="0" smtClean="0"/>
              <a:t>Based on the simulations, the addition of faster regulation resources in 5% increments (from 5% to 50% of the regulation requirement), improved the average CPS1 scores for all studied dates, when compared to the base case simulation results and while keeping the same regulation requirements as in present practice. </a:t>
            </a:r>
          </a:p>
          <a:p>
            <a:pPr lvl="0">
              <a:lnSpc>
                <a:spcPct val="120000"/>
              </a:lnSpc>
            </a:pPr>
            <a:r>
              <a:rPr lang="en-US" dirty="0" smtClean="0"/>
              <a:t>Over 12 sample days of simulation, fast resources provided 30% more value than conventional</a:t>
            </a:r>
          </a:p>
          <a:p>
            <a:endParaRPr lang="en-US" dirty="0"/>
          </a:p>
        </p:txBody>
      </p:sp>
      <p:pic>
        <p:nvPicPr>
          <p:cNvPr id="4" name="Picture 3"/>
          <p:cNvPicPr/>
          <p:nvPr/>
        </p:nvPicPr>
        <p:blipFill>
          <a:blip r:embed="rId2" cstate="print"/>
          <a:srcRect/>
          <a:stretch>
            <a:fillRect/>
          </a:stretch>
        </p:blipFill>
        <p:spPr bwMode="auto">
          <a:xfrm>
            <a:off x="3959424" y="1772816"/>
            <a:ext cx="5184576" cy="3528392"/>
          </a:xfrm>
          <a:prstGeom prst="rect">
            <a:avLst/>
          </a:prstGeom>
          <a:noFill/>
          <a:ln w="9525">
            <a:noFill/>
            <a:miter lim="800000"/>
            <a:headEnd/>
            <a:tailEnd/>
          </a:ln>
        </p:spPr>
      </p:pic>
      <p:sp>
        <p:nvSpPr>
          <p:cNvPr id="5" name="Slide Number Placeholder 4"/>
          <p:cNvSpPr>
            <a:spLocks noGrp="1"/>
          </p:cNvSpPr>
          <p:nvPr>
            <p:ph type="sldNum" sz="quarter" idx="10"/>
          </p:nvPr>
        </p:nvSpPr>
        <p:spPr/>
        <p:txBody>
          <a:bodyPr/>
          <a:lstStyle/>
          <a:p>
            <a:fld id="{BE77CF70-889B-4F91-83F4-004078FC6BB8}" type="slidenum">
              <a:rPr lang="en-GB" altLang="ja-JP" smtClean="0"/>
              <a:pPr/>
              <a:t>5</a:t>
            </a:fld>
            <a:endParaRPr lang="en-GB"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 of Economic / Operational Impacts</a:t>
            </a:r>
            <a:endParaRPr lang="en-US" dirty="0"/>
          </a:p>
        </p:txBody>
      </p:sp>
      <p:sp>
        <p:nvSpPr>
          <p:cNvPr id="3" name="Content Placeholder 2"/>
          <p:cNvSpPr>
            <a:spLocks noGrp="1"/>
          </p:cNvSpPr>
          <p:nvPr>
            <p:ph idx="1"/>
          </p:nvPr>
        </p:nvSpPr>
        <p:spPr/>
        <p:txBody>
          <a:bodyPr/>
          <a:lstStyle/>
          <a:p>
            <a:r>
              <a:rPr lang="en-US" sz="2000" dirty="0" smtClean="0"/>
              <a:t>Change in net regulation deployment</a:t>
            </a:r>
          </a:p>
          <a:p>
            <a:pPr lvl="1"/>
            <a:r>
              <a:rPr lang="en-US" sz="1800" dirty="0" smtClean="0"/>
              <a:t>This is the primary metric for ERCOT and where we expect the majority of benefits / costs to be observed</a:t>
            </a:r>
          </a:p>
          <a:p>
            <a:r>
              <a:rPr lang="en-US" sz="2000" dirty="0" smtClean="0"/>
              <a:t>Leads to Potential Reductions in Procured Regulation Capacity</a:t>
            </a:r>
          </a:p>
          <a:p>
            <a:pPr lvl="1"/>
            <a:r>
              <a:rPr lang="en-US" sz="1800" dirty="0" smtClean="0"/>
              <a:t>Use regulation deployments per regulation capacity as metric indicating regulation capacity savings</a:t>
            </a:r>
          </a:p>
          <a:p>
            <a:pPr lvl="1"/>
            <a:r>
              <a:rPr lang="en-US" sz="1800" dirty="0" smtClean="0"/>
              <a:t>Weighted ratio of regulation MW-mileage of conventional resources to fast resources is first order (linear) indication of how much less regulation capacity can be procured and still maintain the same system performance</a:t>
            </a:r>
          </a:p>
          <a:p>
            <a:r>
              <a:rPr lang="en-US" sz="2000" dirty="0" smtClean="0"/>
              <a:t>Avoided reserve deployments</a:t>
            </a:r>
          </a:p>
          <a:p>
            <a:pPr lvl="1"/>
            <a:r>
              <a:rPr lang="en-US" sz="1800" dirty="0" smtClean="0"/>
              <a:t>Difficult to estimate, would need to make assumptions about what would have happened if FRRS Pilot Program was not in place</a:t>
            </a:r>
          </a:p>
          <a:p>
            <a:r>
              <a:rPr lang="en-US" sz="2000" dirty="0" smtClean="0"/>
              <a:t>Change in administrative costs</a:t>
            </a:r>
          </a:p>
          <a:p>
            <a:pPr lvl="1"/>
            <a:r>
              <a:rPr lang="en-US" sz="1800" dirty="0" smtClean="0"/>
              <a:t>Providing two regulation products may increase ERCOT O&amp;M</a:t>
            </a:r>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6</a:t>
            </a:fld>
            <a:endParaRPr lang="en-GB" altLang="ja-JP"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 of Long Term Benefits</a:t>
            </a:r>
            <a:endParaRPr lang="en-US" dirty="0"/>
          </a:p>
        </p:txBody>
      </p:sp>
      <p:sp>
        <p:nvSpPr>
          <p:cNvPr id="3" name="Content Placeholder 2"/>
          <p:cNvSpPr>
            <a:spLocks noGrp="1"/>
          </p:cNvSpPr>
          <p:nvPr>
            <p:ph idx="1"/>
          </p:nvPr>
        </p:nvSpPr>
        <p:spPr/>
        <p:txBody>
          <a:bodyPr>
            <a:normAutofit/>
          </a:bodyPr>
          <a:lstStyle/>
          <a:p>
            <a:r>
              <a:rPr lang="en-US" sz="2000" dirty="0" smtClean="0"/>
              <a:t>These are post pilot long term benefits that could be observed</a:t>
            </a:r>
          </a:p>
          <a:p>
            <a:r>
              <a:rPr lang="en-US" sz="2000" dirty="0" smtClean="0"/>
              <a:t>More efficient dispatch</a:t>
            </a:r>
          </a:p>
          <a:p>
            <a:pPr lvl="1"/>
            <a:r>
              <a:rPr lang="en-US" sz="1800" dirty="0" smtClean="0"/>
              <a:t>Measure changes in total MW bid into other ERCOT markets</a:t>
            </a:r>
          </a:p>
          <a:p>
            <a:pPr lvl="1"/>
            <a:r>
              <a:rPr lang="en-US" sz="1800" dirty="0" smtClean="0"/>
              <a:t>Generators that no longer participate in regulation market may increase their participation in the real time market</a:t>
            </a:r>
          </a:p>
          <a:p>
            <a:pPr lvl="1"/>
            <a:r>
              <a:rPr lang="en-US" sz="1800" dirty="0" smtClean="0"/>
              <a:t>FFRS pilot study first step towards estimating market efficiency benefits; simulations using the pilot data next step to quantify system wide effects</a:t>
            </a:r>
          </a:p>
          <a:p>
            <a:r>
              <a:rPr lang="en-US" sz="2000" dirty="0" smtClean="0"/>
              <a:t>Increased system reliability </a:t>
            </a:r>
          </a:p>
          <a:p>
            <a:pPr lvl="1"/>
            <a:r>
              <a:rPr lang="en-US" sz="1800" dirty="0" smtClean="0"/>
              <a:t>Difficult to measure, can track change in average reserve deployments or MW of load lost</a:t>
            </a:r>
          </a:p>
          <a:p>
            <a:pPr lvl="1"/>
            <a:r>
              <a:rPr lang="en-US" sz="1800" dirty="0" smtClean="0"/>
              <a:t>Would need to make assumptions about what would have happened if FRRS Pilot Program was not in place</a:t>
            </a:r>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7</a:t>
            </a:fld>
            <a:endParaRPr lang="en-GB" altLang="ja-JP"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Considerations</a:t>
            </a:r>
            <a:endParaRPr lang="en-US" dirty="0"/>
          </a:p>
        </p:txBody>
      </p:sp>
      <p:sp>
        <p:nvSpPr>
          <p:cNvPr id="3" name="Content Placeholder 2"/>
          <p:cNvSpPr>
            <a:spLocks noGrp="1"/>
          </p:cNvSpPr>
          <p:nvPr>
            <p:ph idx="1"/>
          </p:nvPr>
        </p:nvSpPr>
        <p:spPr/>
        <p:txBody>
          <a:bodyPr/>
          <a:lstStyle/>
          <a:p>
            <a:r>
              <a:rPr lang="en-US" dirty="0" smtClean="0"/>
              <a:t>Need to control results for varying system conditions</a:t>
            </a:r>
          </a:p>
          <a:p>
            <a:pPr lvl="1"/>
            <a:r>
              <a:rPr lang="en-US" dirty="0" smtClean="0"/>
              <a:t>Wind and other sources of variability will change from the base case to when the FRRS pilot program is implemented</a:t>
            </a:r>
          </a:p>
          <a:p>
            <a:pPr lvl="1"/>
            <a:r>
              <a:rPr lang="en-US" dirty="0" smtClean="0"/>
              <a:t>Generation portfolio can change (e.g. increased wind capacity over course of pilot study, generator builds and retirements)</a:t>
            </a:r>
          </a:p>
          <a:p>
            <a:pPr lvl="1"/>
            <a:r>
              <a:rPr lang="en-US" dirty="0" smtClean="0"/>
              <a:t>Market structure and competitiveness of FRRS and Regulation markets</a:t>
            </a:r>
          </a:p>
          <a:p>
            <a:pPr lvl="1"/>
            <a:r>
              <a:rPr lang="en-US" dirty="0" smtClean="0"/>
              <a:t>Weather</a:t>
            </a:r>
          </a:p>
          <a:p>
            <a:pPr lvl="1"/>
            <a:r>
              <a:rPr lang="en-US" dirty="0" smtClean="0"/>
              <a:t>Industrial and commercial production</a:t>
            </a:r>
          </a:p>
          <a:p>
            <a:r>
              <a:rPr lang="en-US" dirty="0" smtClean="0"/>
              <a:t>And need to examine results based on FRRS pilot program implementation details</a:t>
            </a:r>
          </a:p>
          <a:p>
            <a:pPr lvl="1"/>
            <a:r>
              <a:rPr lang="en-US" dirty="0" smtClean="0"/>
              <a:t>FRRS parameters can be examined and modified during the course of the pilot program</a:t>
            </a:r>
          </a:p>
          <a:p>
            <a:pPr lvl="1"/>
            <a:r>
              <a:rPr lang="en-US" dirty="0" smtClean="0"/>
              <a:t>ERCOT can examine how sensitive the results are to FRRS implementation </a:t>
            </a:r>
          </a:p>
          <a:p>
            <a:r>
              <a:rPr lang="en-US" dirty="0" smtClean="0"/>
              <a:t>Results can be controlled and examined either through a statistical analysis or via simulations</a:t>
            </a:r>
          </a:p>
          <a:p>
            <a:pPr lvl="1"/>
            <a:endParaRPr lang="en-US" dirty="0" smtClean="0"/>
          </a:p>
        </p:txBody>
      </p:sp>
      <p:sp>
        <p:nvSpPr>
          <p:cNvPr id="4" name="Slide Number Placeholder 3"/>
          <p:cNvSpPr>
            <a:spLocks noGrp="1"/>
          </p:cNvSpPr>
          <p:nvPr>
            <p:ph type="sldNum" sz="quarter" idx="10"/>
          </p:nvPr>
        </p:nvSpPr>
        <p:spPr/>
        <p:txBody>
          <a:bodyPr/>
          <a:lstStyle/>
          <a:p>
            <a:fld id="{BE77CF70-889B-4F91-83F4-004078FC6BB8}" type="slidenum">
              <a:rPr lang="en-GB" altLang="ja-JP" smtClean="0"/>
              <a:pPr/>
              <a:t>8</a:t>
            </a:fld>
            <a:endParaRPr lang="en-GB" altLang="ja-JP"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DNEW" val="False"/>
</p:tagLst>
</file>

<file path=ppt/theme/theme1.xml><?xml version="1.0" encoding="utf-8"?>
<a:theme xmlns:a="http://schemas.openxmlformats.org/drawingml/2006/main" name="DNV%20KEMA%20PPT%20template%20for%20former%20KEMA%20employees_original_720x540[1]">
  <a:themeElements>
    <a:clrScheme name="DNV">
      <a:dk1>
        <a:srgbClr val="0434B1"/>
      </a:dk1>
      <a:lt1>
        <a:srgbClr val="FFFFFF"/>
      </a:lt1>
      <a:dk2>
        <a:srgbClr val="000000"/>
      </a:dk2>
      <a:lt2>
        <a:srgbClr val="C8C8C8"/>
      </a:lt2>
      <a:accent1>
        <a:srgbClr val="0434B1"/>
      </a:accent1>
      <a:accent2>
        <a:srgbClr val="6493B5"/>
      </a:accent2>
      <a:accent3>
        <a:srgbClr val="D3DEEE"/>
      </a:accent3>
      <a:accent4>
        <a:srgbClr val="4E9200"/>
      </a:accent4>
      <a:accent5>
        <a:srgbClr val="7AB800"/>
      </a:accent5>
      <a:accent6>
        <a:srgbClr val="C5E540"/>
      </a:accent6>
      <a:hlink>
        <a:srgbClr val="0434B1"/>
      </a:hlink>
      <a:folHlink>
        <a:srgbClr val="6493B5"/>
      </a:folHlink>
    </a:clrScheme>
    <a:fontScheme name="defaul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theme>
</file>

<file path=ppt/theme/theme2.xml><?xml version="1.0" encoding="utf-8"?>
<a:theme xmlns:a="http://schemas.openxmlformats.org/drawingml/2006/main" name="DNV Agenda">
  <a:themeElements>
    <a:clrScheme name="DNV">
      <a:dk1>
        <a:srgbClr val="0434B1"/>
      </a:dk1>
      <a:lt1>
        <a:srgbClr val="FFFFFF"/>
      </a:lt1>
      <a:dk2>
        <a:srgbClr val="000000"/>
      </a:dk2>
      <a:lt2>
        <a:srgbClr val="C8C8C8"/>
      </a:lt2>
      <a:accent1>
        <a:srgbClr val="0434B1"/>
      </a:accent1>
      <a:accent2>
        <a:srgbClr val="6493B5"/>
      </a:accent2>
      <a:accent3>
        <a:srgbClr val="D3DEEE"/>
      </a:accent3>
      <a:accent4>
        <a:srgbClr val="4E9200"/>
      </a:accent4>
      <a:accent5>
        <a:srgbClr val="7AB800"/>
      </a:accent5>
      <a:accent6>
        <a:srgbClr val="C5E540"/>
      </a:accent6>
      <a:hlink>
        <a:srgbClr val="0434B1"/>
      </a:hlink>
      <a:folHlink>
        <a:srgbClr val="6493B5"/>
      </a:folHlink>
    </a:clrScheme>
    <a:fontScheme name="DNV Agenda">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NV Agenda 1">
        <a:dk1>
          <a:srgbClr val="0434B1"/>
        </a:dk1>
        <a:lt1>
          <a:srgbClr val="FFFFFF"/>
        </a:lt1>
        <a:dk2>
          <a:srgbClr val="000000"/>
        </a:dk2>
        <a:lt2>
          <a:srgbClr val="C8C8C8"/>
        </a:lt2>
        <a:accent1>
          <a:srgbClr val="E6E6E6"/>
        </a:accent1>
        <a:accent2>
          <a:srgbClr val="4E9200"/>
        </a:accent2>
        <a:accent3>
          <a:srgbClr val="FFFFFF"/>
        </a:accent3>
        <a:accent4>
          <a:srgbClr val="032B97"/>
        </a:accent4>
        <a:accent5>
          <a:srgbClr val="F0F0F0"/>
        </a:accent5>
        <a:accent6>
          <a:srgbClr val="468400"/>
        </a:accent6>
        <a:hlink>
          <a:srgbClr val="0434B1"/>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kema">
  <a:themeElements>
    <a:clrScheme name="kema 1">
      <a:dk1>
        <a:srgbClr val="0A3B6C"/>
      </a:dk1>
      <a:lt1>
        <a:srgbClr val="FFFFFF"/>
      </a:lt1>
      <a:dk2>
        <a:srgbClr val="003366"/>
      </a:dk2>
      <a:lt2>
        <a:srgbClr val="34689C"/>
      </a:lt2>
      <a:accent1>
        <a:srgbClr val="D0DDE7"/>
      </a:accent1>
      <a:accent2>
        <a:srgbClr val="99CCFF"/>
      </a:accent2>
      <a:accent3>
        <a:srgbClr val="FFFFFF"/>
      </a:accent3>
      <a:accent4>
        <a:srgbClr val="07315B"/>
      </a:accent4>
      <a:accent5>
        <a:srgbClr val="E4EBF1"/>
      </a:accent5>
      <a:accent6>
        <a:srgbClr val="8AB9E7"/>
      </a:accent6>
      <a:hlink>
        <a:srgbClr val="1574D3"/>
      </a:hlink>
      <a:folHlink>
        <a:srgbClr val="00A2DC"/>
      </a:folHlink>
    </a:clrScheme>
    <a:fontScheme name="ke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kema 1">
        <a:dk1>
          <a:srgbClr val="0A3B6C"/>
        </a:dk1>
        <a:lt1>
          <a:srgbClr val="FFFFFF"/>
        </a:lt1>
        <a:dk2>
          <a:srgbClr val="003366"/>
        </a:dk2>
        <a:lt2>
          <a:srgbClr val="34689C"/>
        </a:lt2>
        <a:accent1>
          <a:srgbClr val="D0DDE7"/>
        </a:accent1>
        <a:accent2>
          <a:srgbClr val="99CCFF"/>
        </a:accent2>
        <a:accent3>
          <a:srgbClr val="FFFFFF"/>
        </a:accent3>
        <a:accent4>
          <a:srgbClr val="07315B"/>
        </a:accent4>
        <a:accent5>
          <a:srgbClr val="E4EBF1"/>
        </a:accent5>
        <a:accent6>
          <a:srgbClr val="8AB9E7"/>
        </a:accent6>
        <a:hlink>
          <a:srgbClr val="1574D3"/>
        </a:hlink>
        <a:folHlink>
          <a:srgbClr val="00A2D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DNV%20KEMA%20PPT%20template%20for%20former%20KEMA%20employees_original_720x540[1]</Template>
  <TotalTime>11998</TotalTime>
  <Words>693</Words>
  <Application>Microsoft Office PowerPoint</Application>
  <PresentationFormat>On-screen Show (4:3)</PresentationFormat>
  <Paragraphs>73</Paragraphs>
  <Slides>8</Slides>
  <Notes>4</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DNV%20KEMA%20PPT%20template%20for%20former%20KEMA%20employees_original_720x540[1]</vt:lpstr>
      <vt:lpstr>DNV Agenda</vt:lpstr>
      <vt:lpstr>kema</vt:lpstr>
      <vt:lpstr>Anticipated Impacts for FRRS Pilot Program</vt:lpstr>
      <vt:lpstr>Agenda</vt:lpstr>
      <vt:lpstr>Review FERC Order 755</vt:lpstr>
      <vt:lpstr>PJM Fast Acting Resources – Project Goals</vt:lpstr>
      <vt:lpstr>PJM Fast Acting Resource – Key Findings / Conclusions</vt:lpstr>
      <vt:lpstr>List of Economic / Operational Impacts</vt:lpstr>
      <vt:lpstr>List of Long Term Benefits</vt:lpstr>
      <vt:lpstr>Additional Considerations</vt:lpstr>
    </vt:vector>
  </TitlesOfParts>
  <Company>KEMA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admin</dc:creator>
  <cp:lastModifiedBy>albracht</cp:lastModifiedBy>
  <cp:revision>72</cp:revision>
  <dcterms:created xsi:type="dcterms:W3CDTF">2012-02-27T19:40:30Z</dcterms:created>
  <dcterms:modified xsi:type="dcterms:W3CDTF">2012-09-07T22:13:14Z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ndor">
    <vt:lpwstr>www.skabelondesign.com</vt:lpwstr>
  </property>
  <property fmtid="{D5CDD505-2E9C-101B-9397-08002B2CF9AE}" pid="3" name="CurrentSublogo">
    <vt:lpwstr/>
  </property>
  <property fmtid="{D5CDD505-2E9C-101B-9397-08002B2CF9AE}" pid="4" name="CurrentOffice">
    <vt:lpwstr/>
  </property>
  <property fmtid="{D5CDD505-2E9C-101B-9397-08002B2CF9AE}" pid="5" name="CurrentLogoPath">
    <vt:lpwstr/>
  </property>
  <property fmtid="{D5CDD505-2E9C-101B-9397-08002B2CF9AE}" pid="6" name="CurrentDepartmentName">
    <vt:lpwstr/>
  </property>
  <property fmtid="{D5CDD505-2E9C-101B-9397-08002B2CF9AE}" pid="7" name="CurrentClientLogoPath">
    <vt:lpwstr/>
  </property>
  <property fmtid="{D5CDD505-2E9C-101B-9397-08002B2CF9AE}" pid="8" name="CurrentDate">
    <vt:lpwstr/>
  </property>
  <property fmtid="{D5CDD505-2E9C-101B-9397-08002B2CF9AE}" pid="9" name="CurrentPresentationTitle">
    <vt:lpwstr>Title here</vt:lpwstr>
  </property>
  <property fmtid="{D5CDD505-2E9C-101B-9397-08002B2CF9AE}" pid="10" name="CurrentAuthor">
    <vt:lpwstr/>
  </property>
  <property fmtid="{D5CDD505-2E9C-101B-9397-08002B2CF9AE}" pid="11" name="CurrentDepartment">
    <vt:lpwstr/>
  </property>
  <property fmtid="{D5CDD505-2E9C-101B-9397-08002B2CF9AE}" pid="12" name="CurrentBusinessLine">
    <vt:lpwstr/>
  </property>
  <property fmtid="{D5CDD505-2E9C-101B-9397-08002B2CF9AE}" pid="13" name="CurrentCountry">
    <vt:lpwstr/>
  </property>
  <property fmtid="{D5CDD505-2E9C-101B-9397-08002B2CF9AE}" pid="14" name="CurrentPaperType">
    <vt:lpwstr/>
  </property>
  <property fmtid="{D5CDD505-2E9C-101B-9397-08002B2CF9AE}" pid="15" name="CurrentInformationClass">
    <vt:lpwstr/>
  </property>
  <property fmtid="{D5CDD505-2E9C-101B-9397-08002B2CF9AE}" pid="16" name="CurrentRestrictedAccess">
    <vt:lpwstr/>
  </property>
  <property fmtid="{D5CDD505-2E9C-101B-9397-08002B2CF9AE}" pid="17" name="_NewReviewCycle">
    <vt:lpwstr/>
  </property>
</Properties>
</file>