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5" d="100"/>
          <a:sy n="95" d="100"/>
        </p:scale>
        <p:origin x="-192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AE5E39-F06C-664F-B89C-6E4BB6079DF3}" type="datetimeFigureOut">
              <a:rPr lang="en-US" smtClean="0"/>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384862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AE5E39-F06C-664F-B89C-6E4BB6079DF3}" type="datetimeFigureOut">
              <a:rPr lang="en-US" smtClean="0"/>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1618503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AE5E39-F06C-664F-B89C-6E4BB6079DF3}" type="datetimeFigureOut">
              <a:rPr lang="en-US" smtClean="0"/>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186728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AE5E39-F06C-664F-B89C-6E4BB6079DF3}" type="datetimeFigureOut">
              <a:rPr lang="en-US" smtClean="0"/>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589923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AE5E39-F06C-664F-B89C-6E4BB6079DF3}" type="datetimeFigureOut">
              <a:rPr lang="en-US" smtClean="0"/>
              <a:t>8/7/12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3984953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AE5E39-F06C-664F-B89C-6E4BB6079DF3}" type="datetimeFigureOut">
              <a:rPr lang="en-US" smtClean="0"/>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3914190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AE5E39-F06C-664F-B89C-6E4BB6079DF3}" type="datetimeFigureOut">
              <a:rPr lang="en-US" smtClean="0"/>
              <a:t>8/7/12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2680854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AE5E39-F06C-664F-B89C-6E4BB6079DF3}" type="datetimeFigureOut">
              <a:rPr lang="en-US" smtClean="0"/>
              <a:t>8/7/12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1464588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AE5E39-F06C-664F-B89C-6E4BB6079DF3}" type="datetimeFigureOut">
              <a:rPr lang="en-US" smtClean="0"/>
              <a:t>8/7/12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3977551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AE5E39-F06C-664F-B89C-6E4BB6079DF3}" type="datetimeFigureOut">
              <a:rPr lang="en-US" smtClean="0"/>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593064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AE5E39-F06C-664F-B89C-6E4BB6079DF3}" type="datetimeFigureOut">
              <a:rPr lang="en-US" smtClean="0"/>
              <a:t>8/7/12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1B731-4985-EC4A-AF94-3FE4FF474504}" type="slidenum">
              <a:rPr lang="en-US" smtClean="0"/>
              <a:t>‹#›</a:t>
            </a:fld>
            <a:endParaRPr lang="en-US"/>
          </a:p>
        </p:txBody>
      </p:sp>
    </p:spTree>
    <p:extLst>
      <p:ext uri="{BB962C8B-B14F-4D97-AF65-F5344CB8AC3E}">
        <p14:creationId xmlns:p14="http://schemas.microsoft.com/office/powerpoint/2010/main" val="33547355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AE5E39-F06C-664F-B89C-6E4BB6079DF3}" type="datetimeFigureOut">
              <a:rPr lang="en-US" smtClean="0"/>
              <a:t>8/7/12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01B731-4985-EC4A-AF94-3FE4FF474504}" type="slidenum">
              <a:rPr lang="en-US" smtClean="0"/>
              <a:t>‹#›</a:t>
            </a:fld>
            <a:endParaRPr lang="en-US"/>
          </a:p>
        </p:txBody>
      </p:sp>
    </p:spTree>
    <p:extLst>
      <p:ext uri="{BB962C8B-B14F-4D97-AF65-F5344CB8AC3E}">
        <p14:creationId xmlns:p14="http://schemas.microsoft.com/office/powerpoint/2010/main" val="23840628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ERCOT Operations Seminar</a:t>
            </a:r>
            <a:endParaRPr lang="en-US" dirty="0"/>
          </a:p>
        </p:txBody>
      </p:sp>
      <p:sp>
        <p:nvSpPr>
          <p:cNvPr id="3" name="Subtitle 2"/>
          <p:cNvSpPr>
            <a:spLocks noGrp="1"/>
          </p:cNvSpPr>
          <p:nvPr>
            <p:ph type="subTitle" idx="1"/>
          </p:nvPr>
        </p:nvSpPr>
        <p:spPr/>
        <p:txBody>
          <a:bodyPr/>
          <a:lstStyle/>
          <a:p>
            <a:r>
              <a:rPr lang="en-US" dirty="0" smtClean="0"/>
              <a:t>Seminar Task Force Proposal</a:t>
            </a:r>
          </a:p>
          <a:p>
            <a:r>
              <a:rPr lang="en-US" dirty="0" smtClean="0"/>
              <a:t>Introduction</a:t>
            </a:r>
            <a:endParaRPr lang="en-US" dirty="0"/>
          </a:p>
        </p:txBody>
      </p:sp>
    </p:spTree>
    <p:extLst>
      <p:ext uri="{BB962C8B-B14F-4D97-AF65-F5344CB8AC3E}">
        <p14:creationId xmlns:p14="http://schemas.microsoft.com/office/powerpoint/2010/main" val="3204623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Seminar in it’s 28</a:t>
            </a:r>
            <a:r>
              <a:rPr lang="en-US" baseline="30000" dirty="0" smtClean="0"/>
              <a:t>th</a:t>
            </a:r>
            <a:r>
              <a:rPr lang="en-US" dirty="0" smtClean="0"/>
              <a:t> year</a:t>
            </a:r>
          </a:p>
          <a:p>
            <a:r>
              <a:rPr lang="en-US" smtClean="0"/>
              <a:t>Originally a Working </a:t>
            </a:r>
            <a:r>
              <a:rPr lang="en-US" dirty="0" smtClean="0"/>
              <a:t>Group reporting to TAC</a:t>
            </a:r>
          </a:p>
          <a:p>
            <a:r>
              <a:rPr lang="en-US" dirty="0" smtClean="0"/>
              <a:t>Moved to Texas RE when ERCOT Compliance split off</a:t>
            </a:r>
          </a:p>
          <a:p>
            <a:pPr lvl="1"/>
            <a:r>
              <a:rPr lang="en-US" dirty="0" smtClean="0"/>
              <a:t>Seminar Working Group transitioned over to the Texas RE (same members)</a:t>
            </a:r>
          </a:p>
          <a:p>
            <a:r>
              <a:rPr lang="en-US" dirty="0" smtClean="0"/>
              <a:t>Dec 21, 2010 – NOGRR054 </a:t>
            </a:r>
            <a:r>
              <a:rPr lang="en-US" dirty="0"/>
              <a:t>Change in Facilitator for the Annual Operations Training Seminar</a:t>
            </a:r>
            <a:r>
              <a:rPr lang="en-US" dirty="0" smtClean="0">
                <a:effectLst/>
              </a:rPr>
              <a:t> </a:t>
            </a:r>
          </a:p>
          <a:p>
            <a:pPr lvl="1"/>
            <a:r>
              <a:rPr lang="en-US" dirty="0" smtClean="0"/>
              <a:t>Seminar Working Group transitioned back to ERCOT  (same members)</a:t>
            </a:r>
          </a:p>
        </p:txBody>
      </p:sp>
    </p:spTree>
    <p:extLst>
      <p:ext uri="{BB962C8B-B14F-4D97-AF65-F5344CB8AC3E}">
        <p14:creationId xmlns:p14="http://schemas.microsoft.com/office/powerpoint/2010/main" val="359039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 19, 2011 OWG Report</a:t>
            </a:r>
            <a:endParaRPr lang="en-US" dirty="0"/>
          </a:p>
        </p:txBody>
      </p:sp>
      <p:sp>
        <p:nvSpPr>
          <p:cNvPr id="3" name="Content Placeholder 2"/>
          <p:cNvSpPr>
            <a:spLocks noGrp="1"/>
          </p:cNvSpPr>
          <p:nvPr>
            <p:ph idx="1"/>
          </p:nvPr>
        </p:nvSpPr>
        <p:spPr/>
        <p:txBody>
          <a:bodyPr/>
          <a:lstStyle/>
          <a:p>
            <a:r>
              <a:rPr lang="en-US" dirty="0"/>
              <a:t>On 1/19/11, it was noted that the Texas Reliability Entity (Texas RE), formerly “TRE,” would conduct the Annual Operations Training Seminar in March of 2011.  It was also noted that the Training Seminar Working Group is now a working group of Texas RE and that a new Technical Advisory Committee (TAC) group would be formed to assist in planning the training sessions. </a:t>
            </a:r>
          </a:p>
        </p:txBody>
      </p:sp>
    </p:spTree>
    <p:extLst>
      <p:ext uri="{BB962C8B-B14F-4D97-AF65-F5344CB8AC3E}">
        <p14:creationId xmlns:p14="http://schemas.microsoft.com/office/powerpoint/2010/main" val="1685981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Seminar Benefit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operations training seminar provides a forum for Market Participants to meet and analyze topics and issues related to the operation of the ERCOT System.</a:t>
            </a:r>
          </a:p>
          <a:p>
            <a:pPr lvl="1"/>
            <a:r>
              <a:rPr lang="en-US" dirty="0" smtClean="0"/>
              <a:t>Consistency of operations</a:t>
            </a:r>
          </a:p>
          <a:p>
            <a:r>
              <a:rPr lang="en-US" dirty="0" smtClean="0"/>
              <a:t>Low Cost NERC CEHs &amp; System Emergency training hours</a:t>
            </a:r>
          </a:p>
          <a:p>
            <a:pPr lvl="1"/>
            <a:r>
              <a:rPr lang="en-US" dirty="0" smtClean="0"/>
              <a:t>Brings value to market participants</a:t>
            </a:r>
          </a:p>
          <a:p>
            <a:r>
              <a:rPr lang="en-US" dirty="0" smtClean="0"/>
              <a:t>Used for Nodal training prior to Nodal implementation</a:t>
            </a:r>
            <a:endParaRPr lang="en-US" dirty="0"/>
          </a:p>
        </p:txBody>
      </p:sp>
    </p:spTree>
    <p:extLst>
      <p:ext uri="{BB962C8B-B14F-4D97-AF65-F5344CB8AC3E}">
        <p14:creationId xmlns:p14="http://schemas.microsoft.com/office/powerpoint/2010/main" val="809064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TotalTime>
  <Words>205</Words>
  <Application>Microsoft Macintosh PowerPoint</Application>
  <PresentationFormat>On-screen Show (4:3)</PresentationFormat>
  <Paragraphs>18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ERCOT Operations Seminar</vt:lpstr>
      <vt:lpstr>History</vt:lpstr>
      <vt:lpstr>Jan 19, 2011 OWG Report</vt:lpstr>
      <vt:lpstr>Seminar Benefit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ERCOT Operations Seminar</dc:title>
  <dc:creator>Brad Calhoun</dc:creator>
  <cp:lastModifiedBy>Brad Calhoun</cp:lastModifiedBy>
  <cp:revision>4</cp:revision>
  <dcterms:created xsi:type="dcterms:W3CDTF">2012-08-07T14:21:07Z</dcterms:created>
  <dcterms:modified xsi:type="dcterms:W3CDTF">2012-08-07T14:57:54Z</dcterms:modified>
</cp:coreProperties>
</file>