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AF6AE-9737-4858-9339-9FD5ECA5CB6A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Reliability and Operations Subcommittee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6/7/2012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 algn="ctr" hangingPunct="0">
              <a:buNone/>
            </a:pPr>
            <a:r>
              <a:rPr lang="en-US" sz="3600" u="sng" dirty="0" smtClean="0"/>
              <a:t>Unopposed Recommendations </a:t>
            </a:r>
            <a:r>
              <a:rPr lang="en-US" sz="3600" u="sng" dirty="0" smtClean="0"/>
              <a:t>for </a:t>
            </a:r>
            <a:r>
              <a:rPr lang="en-US" sz="3600" u="sng" dirty="0" smtClean="0"/>
              <a:t>Approval</a:t>
            </a:r>
            <a:endParaRPr lang="en-US" sz="3600" u="sng" dirty="0" smtClean="0"/>
          </a:p>
          <a:p>
            <a:pPr marL="365760" lvl="0" hangingPunct="0">
              <a:spcBef>
                <a:spcPts val="2400"/>
              </a:spcBef>
              <a:spcAft>
                <a:spcPts val="600"/>
              </a:spcAft>
            </a:pPr>
            <a:r>
              <a:rPr lang="en-US" sz="2800" dirty="0" smtClean="0"/>
              <a:t>NOGRR092, Synchronization with NPRR451, Implementation of New PUC Subst. Rule 25.507 – Urgent</a:t>
            </a:r>
          </a:p>
          <a:p>
            <a:pPr marL="765810" lvl="1" hangingPunct="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Effective upon TAC approval</a:t>
            </a:r>
            <a:endParaRPr lang="en-US" dirty="0" smtClean="0"/>
          </a:p>
          <a:p>
            <a:pPr marL="365760" lvl="0" hangingPunct="0">
              <a:spcBef>
                <a:spcPts val="2400"/>
              </a:spcBef>
              <a:spcAft>
                <a:spcPts val="600"/>
              </a:spcAft>
            </a:pPr>
            <a:r>
              <a:rPr lang="en-US" sz="2800" dirty="0" smtClean="0"/>
              <a:t>PGRR017, New Planning Guide Section 6.1, Steady-State Model Development</a:t>
            </a:r>
          </a:p>
          <a:p>
            <a:pPr marL="765810" lvl="1" hangingPunct="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8/1/12 Effective Date</a:t>
            </a:r>
            <a:endParaRPr lang="en-US" dirty="0" smtClean="0"/>
          </a:p>
          <a:p>
            <a:pPr marL="365760" lvl="0" hangingPunct="0">
              <a:spcBef>
                <a:spcPts val="2400"/>
              </a:spcBef>
              <a:spcAft>
                <a:spcPts val="600"/>
              </a:spcAft>
            </a:pPr>
            <a:r>
              <a:rPr lang="en-US" sz="2800" dirty="0" smtClean="0"/>
              <a:t>Revisions to ICCP Handbook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u="sng" dirty="0" smtClean="0"/>
              <a:t>Status Update on SCR760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>Changes Needed for Information Model Manager and Topology Processor for Planning Models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399" y="1447800"/>
          <a:ext cx="8839201" cy="5145544"/>
        </p:xfrm>
        <a:graphic>
          <a:graphicData uri="http://schemas.openxmlformats.org/drawingml/2006/table">
            <a:tbl>
              <a:tblPr/>
              <a:tblGrid>
                <a:gridCol w="1295399"/>
                <a:gridCol w="5181600"/>
                <a:gridCol w="953053"/>
                <a:gridCol w="1409149"/>
              </a:tblGrid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 Sub Part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 Description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Bundle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Status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SCR760-3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Zero Impedance Line Ratings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SCR760-7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Assign valid PSSE IDs to </a:t>
                      </a: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Breakers/Switches</a:t>
                      </a: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/ Series Devices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SCR760-8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Phase shift of Autos for short circuit studies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SCR760-2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Distribution Capacitor banks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SCR760-4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Associate Loads and Capacitor banks with the correct CNG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SCR760-9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Multi-section </a:t>
                      </a: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Line Grouping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SCR760-1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Upgrade to PSS/E v32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SCR760-6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FACTS Devices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Planning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34">
                <a:tc gridSpan="4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ERCOT and TSPs have identified new fields or records added between version 33 and version 30 of the PSS/E RAWD format </a:t>
                      </a:r>
                      <a:r>
                        <a:rPr lang="en-US" sz="12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and have decided which new fields need to be implemented. 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The evaluation process for Item 1 has been added to the SSWG Procedure Manual as section 5.3.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Planned for production early 2013.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SCR760-5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Additional Transformer Data for Planning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Planning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34">
                <a:tc gridSpan="4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Sample TP output produced by vendor and examined by ERCOT.  TP Release expected during week of Apr 9th.  Target June production date.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209</Words>
  <Application>Microsoft Office PowerPoint</Application>
  <PresentationFormat>On-screen Show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Reliability and Operations Subcommittee Report</vt:lpstr>
      <vt:lpstr>Slide 2</vt:lpstr>
      <vt:lpstr>Status Update on SCR760 Changes Needed for Information Model Manager and Topology Processor for Planning Models</vt:lpstr>
    </vt:vector>
  </TitlesOfParts>
  <Company>CPS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Operations Subcommittee Report</dc:title>
  <dc:creator>bawilliams</dc:creator>
  <cp:lastModifiedBy>bawilliams</cp:lastModifiedBy>
  <cp:revision>26</cp:revision>
  <dcterms:created xsi:type="dcterms:W3CDTF">2012-01-23T16:48:56Z</dcterms:created>
  <dcterms:modified xsi:type="dcterms:W3CDTF">2012-06-06T22:41:46Z</dcterms:modified>
</cp:coreProperties>
</file>