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745" r:id="rId2"/>
    <p:sldMasterId id="2147483757" r:id="rId3"/>
    <p:sldMasterId id="2147483769" r:id="rId4"/>
    <p:sldMasterId id="2147483781" r:id="rId5"/>
  </p:sldMasterIdLst>
  <p:notesMasterIdLst>
    <p:notesMasterId r:id="rId7"/>
  </p:notesMasterIdLst>
  <p:sldIdLst>
    <p:sldId id="261" r:id="rId6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296"/>
    <a:srgbClr val="6699FF"/>
    <a:srgbClr val="CC9900"/>
    <a:srgbClr val="3399FF"/>
    <a:srgbClr val="0066CC"/>
    <a:srgbClr val="004487"/>
    <a:srgbClr val="005092"/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788" y="-378"/>
      </p:cViewPr>
      <p:guideLst>
        <p:guide orient="horz" pos="4224"/>
        <p:guide pos="28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39182" cy="465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4" rIns="93167" bIns="46584" numCol="1" anchor="t" anchorCtr="0" compatLnSpc="1">
            <a:prstTxWarp prst="textNoShape">
              <a:avLst/>
            </a:prstTxWarp>
          </a:bodyPr>
          <a:lstStyle>
            <a:lvl1pPr defTabSz="93199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9671" y="0"/>
            <a:ext cx="3039182" cy="465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4" rIns="93167" bIns="46584" numCol="1" anchor="t" anchorCtr="0" compatLnSpc="1">
            <a:prstTxWarp prst="textNoShape">
              <a:avLst/>
            </a:prstTxWarp>
          </a:bodyPr>
          <a:lstStyle>
            <a:lvl1pPr algn="r" defTabSz="93199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350" y="4417040"/>
            <a:ext cx="5607701" cy="4182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4" rIns="93167" bIns="4658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829394"/>
            <a:ext cx="3039182" cy="465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4" rIns="93167" bIns="46584" numCol="1" anchor="b" anchorCtr="0" compatLnSpc="1">
            <a:prstTxWarp prst="textNoShape">
              <a:avLst/>
            </a:prstTxWarp>
          </a:bodyPr>
          <a:lstStyle>
            <a:lvl1pPr defTabSz="93199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9671" y="8829394"/>
            <a:ext cx="3039182" cy="465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4" rIns="93167" bIns="46584" numCol="1" anchor="b" anchorCtr="0" compatLnSpc="1">
            <a:prstTxWarp prst="textNoShape">
              <a:avLst/>
            </a:prstTxWarp>
          </a:bodyPr>
          <a:lstStyle>
            <a:lvl1pPr algn="r" defTabSz="931990">
              <a:defRPr sz="1200"/>
            </a:lvl1pPr>
          </a:lstStyle>
          <a:p>
            <a:pPr>
              <a:defRPr/>
            </a:pPr>
            <a:fld id="{80C1CB37-D7A5-4BAE-ACEF-7CF43B82D3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35218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3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Text Box 20"/>
          <p:cNvSpPr txBox="1">
            <a:spLocks noChangeArrowheads="1"/>
          </p:cNvSpPr>
          <p:nvPr userDrawn="1"/>
        </p:nvSpPr>
        <p:spPr bwMode="auto">
          <a:xfrm>
            <a:off x="0" y="6019800"/>
            <a:ext cx="9144000" cy="46038"/>
          </a:xfrm>
          <a:prstGeom prst="rect">
            <a:avLst/>
          </a:prstGeom>
          <a:gradFill rotWithShape="1">
            <a:gsLst>
              <a:gs pos="0">
                <a:srgbClr val="003296"/>
              </a:gs>
              <a:gs pos="100000">
                <a:srgbClr val="ADADAD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  <a:defRPr/>
            </a:pPr>
            <a:endParaRPr lang="en-US"/>
          </a:p>
        </p:txBody>
      </p:sp>
      <p:pic>
        <p:nvPicPr>
          <p:cNvPr id="6" name="Picture 23" descr="TRE Logo_rgb_2_medtransp_use for Word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42875"/>
            <a:ext cx="3048000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24"/>
          <p:cNvSpPr txBox="1">
            <a:spLocks noChangeArrowheads="1"/>
          </p:cNvSpPr>
          <p:nvPr userDrawn="1"/>
        </p:nvSpPr>
        <p:spPr bwMode="auto">
          <a:xfrm>
            <a:off x="0" y="1600200"/>
            <a:ext cx="9144000" cy="92075"/>
          </a:xfrm>
          <a:prstGeom prst="rect">
            <a:avLst/>
          </a:prstGeom>
          <a:gradFill rotWithShape="1">
            <a:gsLst>
              <a:gs pos="0">
                <a:srgbClr val="003296"/>
              </a:gs>
              <a:gs pos="100000">
                <a:srgbClr val="ADADAD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  <a:defRPr/>
            </a:pPr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914400" y="3581400"/>
            <a:ext cx="7315200" cy="1143000"/>
          </a:xfrm>
        </p:spPr>
        <p:txBody>
          <a:bodyPr/>
          <a:lstStyle>
            <a:lvl1pPr marL="0" indent="0" algn="ctr">
              <a:buFont typeface="Arial" charset="0"/>
              <a:buNone/>
              <a:defRPr b="0">
                <a:solidFill>
                  <a:srgbClr val="003296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914400" y="1905000"/>
            <a:ext cx="7315200" cy="1241425"/>
          </a:xfrm>
        </p:spPr>
        <p:txBody>
          <a:bodyPr/>
          <a:lstStyle>
            <a:lvl1pPr algn="ctr">
              <a:defRPr sz="3200">
                <a:solidFill>
                  <a:srgbClr val="333333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Rectangle 10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324600"/>
            <a:ext cx="2438400" cy="3810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6400800" y="6286500"/>
            <a:ext cx="2286000" cy="41910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76200"/>
            <a:ext cx="209550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6200"/>
            <a:ext cx="61341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21" name="Rectangle 13"/>
          <p:cNvSpPr>
            <a:spLocks noChangeArrowheads="1"/>
          </p:cNvSpPr>
          <p:nvPr/>
        </p:nvSpPr>
        <p:spPr bwMode="auto">
          <a:xfrm>
            <a:off x="0" y="1143000"/>
            <a:ext cx="9144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914400" y="3581400"/>
            <a:ext cx="7315200" cy="1143000"/>
          </a:xfrm>
        </p:spPr>
        <p:txBody>
          <a:bodyPr/>
          <a:lstStyle>
            <a:lvl1pPr marL="0" indent="0" algn="ctr">
              <a:buFont typeface="Arial" charset="0"/>
              <a:buNone/>
              <a:defRPr b="0">
                <a:solidFill>
                  <a:srgbClr val="003296"/>
                </a:solidFill>
                <a:latin typeface="Arial Black" pitchFamily="34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914400" y="1905000"/>
            <a:ext cx="7315200" cy="1241425"/>
          </a:xfrm>
        </p:spPr>
        <p:txBody>
          <a:bodyPr/>
          <a:lstStyle>
            <a:lvl1pPr algn="ctr">
              <a:defRPr sz="3200">
                <a:solidFill>
                  <a:srgbClr val="333333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3018" name="Rectangle 1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24600"/>
            <a:ext cx="2438400" cy="381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23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6400800" y="6286500"/>
            <a:ext cx="2286000" cy="41910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28" name="Text Box 20"/>
          <p:cNvSpPr txBox="1">
            <a:spLocks noChangeArrowheads="1"/>
          </p:cNvSpPr>
          <p:nvPr/>
        </p:nvSpPr>
        <p:spPr bwMode="auto">
          <a:xfrm>
            <a:off x="0" y="6019800"/>
            <a:ext cx="9144000" cy="46038"/>
          </a:xfrm>
          <a:prstGeom prst="rect">
            <a:avLst/>
          </a:prstGeom>
          <a:gradFill rotWithShape="1">
            <a:gsLst>
              <a:gs pos="0">
                <a:srgbClr val="003296"/>
              </a:gs>
              <a:gs pos="100000">
                <a:srgbClr val="ADADAD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</a:pPr>
            <a:endParaRPr lang="en-US"/>
          </a:p>
        </p:txBody>
      </p:sp>
      <p:pic>
        <p:nvPicPr>
          <p:cNvPr id="43031" name="Picture 23" descr="TRE Logo_rgb_2_medtransp_use for Wor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42875"/>
            <a:ext cx="3048000" cy="1257300"/>
          </a:xfrm>
          <a:prstGeom prst="rect">
            <a:avLst/>
          </a:prstGeom>
          <a:noFill/>
        </p:spPr>
      </p:pic>
      <p:sp>
        <p:nvSpPr>
          <p:cNvPr id="43032" name="Text Box 24"/>
          <p:cNvSpPr txBox="1">
            <a:spLocks noChangeArrowheads="1"/>
          </p:cNvSpPr>
          <p:nvPr/>
        </p:nvSpPr>
        <p:spPr bwMode="auto">
          <a:xfrm>
            <a:off x="0" y="1600200"/>
            <a:ext cx="9144000" cy="92075"/>
          </a:xfrm>
          <a:prstGeom prst="rect">
            <a:avLst/>
          </a:prstGeom>
          <a:gradFill rotWithShape="1">
            <a:gsLst>
              <a:gs pos="0">
                <a:srgbClr val="003296"/>
              </a:gs>
              <a:gs pos="100000">
                <a:srgbClr val="ADADAD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0" name="Rectangle 13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" name="Text Box 20"/>
          <p:cNvSpPr txBox="1">
            <a:spLocks noChangeArrowheads="1"/>
          </p:cNvSpPr>
          <p:nvPr userDrawn="1"/>
        </p:nvSpPr>
        <p:spPr bwMode="auto">
          <a:xfrm>
            <a:off x="0" y="6019800"/>
            <a:ext cx="9144000" cy="46038"/>
          </a:xfrm>
          <a:prstGeom prst="rect">
            <a:avLst/>
          </a:prstGeom>
          <a:gradFill rotWithShape="1">
            <a:gsLst>
              <a:gs pos="0">
                <a:srgbClr val="003296"/>
              </a:gs>
              <a:gs pos="100000">
                <a:srgbClr val="ADADAD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  <a:defRPr/>
            </a:pPr>
            <a:endParaRPr lang="en-US"/>
          </a:p>
        </p:txBody>
      </p:sp>
      <p:pic>
        <p:nvPicPr>
          <p:cNvPr id="12" name="Picture 23" descr="TRE Logo_rgb_2_medtransp_use for Word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42875"/>
            <a:ext cx="3048000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 Box 24"/>
          <p:cNvSpPr txBox="1">
            <a:spLocks noChangeArrowheads="1"/>
          </p:cNvSpPr>
          <p:nvPr userDrawn="1"/>
        </p:nvSpPr>
        <p:spPr bwMode="auto">
          <a:xfrm>
            <a:off x="0" y="1600200"/>
            <a:ext cx="9144000" cy="92075"/>
          </a:xfrm>
          <a:prstGeom prst="rect">
            <a:avLst/>
          </a:prstGeom>
          <a:gradFill rotWithShape="1">
            <a:gsLst>
              <a:gs pos="0">
                <a:srgbClr val="003296"/>
              </a:gs>
              <a:gs pos="100000">
                <a:srgbClr val="ADADAD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066800"/>
            <a:ext cx="3581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3581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76200"/>
            <a:ext cx="209550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6200"/>
            <a:ext cx="61341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21" name="Rectangle 13"/>
          <p:cNvSpPr>
            <a:spLocks noChangeArrowheads="1"/>
          </p:cNvSpPr>
          <p:nvPr/>
        </p:nvSpPr>
        <p:spPr bwMode="auto">
          <a:xfrm>
            <a:off x="0" y="1143000"/>
            <a:ext cx="9144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914400" y="3581400"/>
            <a:ext cx="7315200" cy="1143000"/>
          </a:xfrm>
        </p:spPr>
        <p:txBody>
          <a:bodyPr/>
          <a:lstStyle>
            <a:lvl1pPr marL="0" indent="0" algn="ctr">
              <a:buFont typeface="Arial" charset="0"/>
              <a:buNone/>
              <a:defRPr b="0">
                <a:solidFill>
                  <a:srgbClr val="003296"/>
                </a:solidFill>
                <a:latin typeface="Arial Black" pitchFamily="34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914400" y="1905000"/>
            <a:ext cx="7315200" cy="1241425"/>
          </a:xfrm>
        </p:spPr>
        <p:txBody>
          <a:bodyPr/>
          <a:lstStyle>
            <a:lvl1pPr algn="ctr">
              <a:defRPr sz="3200">
                <a:solidFill>
                  <a:srgbClr val="333333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3018" name="Rectangle 1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24600"/>
            <a:ext cx="2438400" cy="381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23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6400800" y="6286500"/>
            <a:ext cx="2286000" cy="41910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28" name="Text Box 20"/>
          <p:cNvSpPr txBox="1">
            <a:spLocks noChangeArrowheads="1"/>
          </p:cNvSpPr>
          <p:nvPr/>
        </p:nvSpPr>
        <p:spPr bwMode="auto">
          <a:xfrm>
            <a:off x="0" y="6019800"/>
            <a:ext cx="9144000" cy="46038"/>
          </a:xfrm>
          <a:prstGeom prst="rect">
            <a:avLst/>
          </a:prstGeom>
          <a:gradFill rotWithShape="1">
            <a:gsLst>
              <a:gs pos="0">
                <a:srgbClr val="003296"/>
              </a:gs>
              <a:gs pos="100000">
                <a:srgbClr val="ADADAD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</a:pPr>
            <a:endParaRPr lang="en-US"/>
          </a:p>
        </p:txBody>
      </p:sp>
      <p:pic>
        <p:nvPicPr>
          <p:cNvPr id="43031" name="Picture 23" descr="TRE Logo_rgb_2_medtransp_use for Wor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42875"/>
            <a:ext cx="3048000" cy="1257300"/>
          </a:xfrm>
          <a:prstGeom prst="rect">
            <a:avLst/>
          </a:prstGeom>
          <a:noFill/>
        </p:spPr>
      </p:pic>
      <p:sp>
        <p:nvSpPr>
          <p:cNvPr id="43032" name="Text Box 24"/>
          <p:cNvSpPr txBox="1">
            <a:spLocks noChangeArrowheads="1"/>
          </p:cNvSpPr>
          <p:nvPr/>
        </p:nvSpPr>
        <p:spPr bwMode="auto">
          <a:xfrm>
            <a:off x="0" y="1600200"/>
            <a:ext cx="9144000" cy="92075"/>
          </a:xfrm>
          <a:prstGeom prst="rect">
            <a:avLst/>
          </a:prstGeom>
          <a:gradFill rotWithShape="1">
            <a:gsLst>
              <a:gs pos="0">
                <a:srgbClr val="003296"/>
              </a:gs>
              <a:gs pos="100000">
                <a:srgbClr val="ADADAD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0" name="Rectangle 13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" name="Text Box 20"/>
          <p:cNvSpPr txBox="1">
            <a:spLocks noChangeArrowheads="1"/>
          </p:cNvSpPr>
          <p:nvPr userDrawn="1"/>
        </p:nvSpPr>
        <p:spPr bwMode="auto">
          <a:xfrm>
            <a:off x="0" y="6019800"/>
            <a:ext cx="9144000" cy="46038"/>
          </a:xfrm>
          <a:prstGeom prst="rect">
            <a:avLst/>
          </a:prstGeom>
          <a:gradFill rotWithShape="1">
            <a:gsLst>
              <a:gs pos="0">
                <a:srgbClr val="003296"/>
              </a:gs>
              <a:gs pos="100000">
                <a:srgbClr val="ADADAD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  <a:defRPr/>
            </a:pPr>
            <a:endParaRPr lang="en-US"/>
          </a:p>
        </p:txBody>
      </p:sp>
      <p:pic>
        <p:nvPicPr>
          <p:cNvPr id="12" name="Picture 23" descr="TRE Logo_rgb_2_medtransp_use for Word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42875"/>
            <a:ext cx="3048000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 Box 24"/>
          <p:cNvSpPr txBox="1">
            <a:spLocks noChangeArrowheads="1"/>
          </p:cNvSpPr>
          <p:nvPr userDrawn="1"/>
        </p:nvSpPr>
        <p:spPr bwMode="auto">
          <a:xfrm>
            <a:off x="0" y="1600200"/>
            <a:ext cx="9144000" cy="92075"/>
          </a:xfrm>
          <a:prstGeom prst="rect">
            <a:avLst/>
          </a:prstGeom>
          <a:gradFill rotWithShape="1">
            <a:gsLst>
              <a:gs pos="0">
                <a:srgbClr val="003296"/>
              </a:gs>
              <a:gs pos="100000">
                <a:srgbClr val="ADADAD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066800"/>
            <a:ext cx="3581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3581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76200"/>
            <a:ext cx="209550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6200"/>
            <a:ext cx="61341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21" name="Rectangle 13"/>
          <p:cNvSpPr>
            <a:spLocks noChangeArrowheads="1"/>
          </p:cNvSpPr>
          <p:nvPr/>
        </p:nvSpPr>
        <p:spPr bwMode="auto">
          <a:xfrm>
            <a:off x="0" y="1143000"/>
            <a:ext cx="9144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914400" y="3581400"/>
            <a:ext cx="7315200" cy="1143000"/>
          </a:xfrm>
        </p:spPr>
        <p:txBody>
          <a:bodyPr/>
          <a:lstStyle>
            <a:lvl1pPr marL="0" indent="0" algn="ctr">
              <a:buFont typeface="Arial" charset="0"/>
              <a:buNone/>
              <a:defRPr b="0">
                <a:solidFill>
                  <a:srgbClr val="003296"/>
                </a:solidFill>
                <a:latin typeface="Arial Black" pitchFamily="34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914400" y="1905000"/>
            <a:ext cx="7315200" cy="1241425"/>
          </a:xfrm>
        </p:spPr>
        <p:txBody>
          <a:bodyPr/>
          <a:lstStyle>
            <a:lvl1pPr algn="ctr">
              <a:defRPr sz="3200">
                <a:solidFill>
                  <a:srgbClr val="333333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3018" name="Rectangle 1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24600"/>
            <a:ext cx="2438400" cy="381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23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6400800" y="6286500"/>
            <a:ext cx="2286000" cy="41910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28" name="Text Box 20"/>
          <p:cNvSpPr txBox="1">
            <a:spLocks noChangeArrowheads="1"/>
          </p:cNvSpPr>
          <p:nvPr/>
        </p:nvSpPr>
        <p:spPr bwMode="auto">
          <a:xfrm>
            <a:off x="0" y="6019800"/>
            <a:ext cx="9144000" cy="46038"/>
          </a:xfrm>
          <a:prstGeom prst="rect">
            <a:avLst/>
          </a:prstGeom>
          <a:gradFill rotWithShape="1">
            <a:gsLst>
              <a:gs pos="0">
                <a:srgbClr val="003296"/>
              </a:gs>
              <a:gs pos="100000">
                <a:srgbClr val="ADADAD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</a:pPr>
            <a:endParaRPr lang="en-US"/>
          </a:p>
        </p:txBody>
      </p:sp>
      <p:pic>
        <p:nvPicPr>
          <p:cNvPr id="43031" name="Picture 23" descr="TRE Logo_rgb_2_medtransp_use for Wor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42875"/>
            <a:ext cx="3048000" cy="1257300"/>
          </a:xfrm>
          <a:prstGeom prst="rect">
            <a:avLst/>
          </a:prstGeom>
          <a:noFill/>
        </p:spPr>
      </p:pic>
      <p:sp>
        <p:nvSpPr>
          <p:cNvPr id="43032" name="Text Box 24"/>
          <p:cNvSpPr txBox="1">
            <a:spLocks noChangeArrowheads="1"/>
          </p:cNvSpPr>
          <p:nvPr/>
        </p:nvSpPr>
        <p:spPr bwMode="auto">
          <a:xfrm>
            <a:off x="0" y="1600200"/>
            <a:ext cx="9144000" cy="92075"/>
          </a:xfrm>
          <a:prstGeom prst="rect">
            <a:avLst/>
          </a:prstGeom>
          <a:gradFill rotWithShape="1">
            <a:gsLst>
              <a:gs pos="0">
                <a:srgbClr val="003296"/>
              </a:gs>
              <a:gs pos="100000">
                <a:srgbClr val="ADADAD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0" name="Rectangle 13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" name="Text Box 20"/>
          <p:cNvSpPr txBox="1">
            <a:spLocks noChangeArrowheads="1"/>
          </p:cNvSpPr>
          <p:nvPr userDrawn="1"/>
        </p:nvSpPr>
        <p:spPr bwMode="auto">
          <a:xfrm>
            <a:off x="0" y="6019800"/>
            <a:ext cx="9144000" cy="46038"/>
          </a:xfrm>
          <a:prstGeom prst="rect">
            <a:avLst/>
          </a:prstGeom>
          <a:gradFill rotWithShape="1">
            <a:gsLst>
              <a:gs pos="0">
                <a:srgbClr val="003296"/>
              </a:gs>
              <a:gs pos="100000">
                <a:srgbClr val="ADADAD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  <a:defRPr/>
            </a:pPr>
            <a:endParaRPr lang="en-US"/>
          </a:p>
        </p:txBody>
      </p:sp>
      <p:pic>
        <p:nvPicPr>
          <p:cNvPr id="12" name="Picture 23" descr="TRE Logo_rgb_2_medtransp_use for Word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42875"/>
            <a:ext cx="3048000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 Box 24"/>
          <p:cNvSpPr txBox="1">
            <a:spLocks noChangeArrowheads="1"/>
          </p:cNvSpPr>
          <p:nvPr userDrawn="1"/>
        </p:nvSpPr>
        <p:spPr bwMode="auto">
          <a:xfrm>
            <a:off x="0" y="1600200"/>
            <a:ext cx="9144000" cy="92075"/>
          </a:xfrm>
          <a:prstGeom prst="rect">
            <a:avLst/>
          </a:prstGeom>
          <a:gradFill rotWithShape="1">
            <a:gsLst>
              <a:gs pos="0">
                <a:srgbClr val="003296"/>
              </a:gs>
              <a:gs pos="100000">
                <a:srgbClr val="ADADAD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066800"/>
            <a:ext cx="3581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3581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066800"/>
            <a:ext cx="3581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3581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76200"/>
            <a:ext cx="209550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6200"/>
            <a:ext cx="61341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21" name="Rectangle 13"/>
          <p:cNvSpPr>
            <a:spLocks noChangeArrowheads="1"/>
          </p:cNvSpPr>
          <p:nvPr/>
        </p:nvSpPr>
        <p:spPr bwMode="auto">
          <a:xfrm>
            <a:off x="0" y="1143000"/>
            <a:ext cx="9144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914400" y="3581400"/>
            <a:ext cx="7315200" cy="1143000"/>
          </a:xfrm>
        </p:spPr>
        <p:txBody>
          <a:bodyPr/>
          <a:lstStyle>
            <a:lvl1pPr marL="0" indent="0" algn="ctr">
              <a:buFont typeface="Arial" charset="0"/>
              <a:buNone/>
              <a:defRPr b="0">
                <a:solidFill>
                  <a:srgbClr val="003296"/>
                </a:solidFill>
                <a:latin typeface="Arial Black" pitchFamily="34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914400" y="1905000"/>
            <a:ext cx="7315200" cy="1241425"/>
          </a:xfrm>
        </p:spPr>
        <p:txBody>
          <a:bodyPr/>
          <a:lstStyle>
            <a:lvl1pPr algn="ctr">
              <a:defRPr sz="3200">
                <a:solidFill>
                  <a:srgbClr val="333333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3018" name="Rectangle 1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24600"/>
            <a:ext cx="2438400" cy="381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23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6400800" y="6286500"/>
            <a:ext cx="2286000" cy="41910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28" name="Text Box 20"/>
          <p:cNvSpPr txBox="1">
            <a:spLocks noChangeArrowheads="1"/>
          </p:cNvSpPr>
          <p:nvPr/>
        </p:nvSpPr>
        <p:spPr bwMode="auto">
          <a:xfrm>
            <a:off x="0" y="6019800"/>
            <a:ext cx="9144000" cy="46038"/>
          </a:xfrm>
          <a:prstGeom prst="rect">
            <a:avLst/>
          </a:prstGeom>
          <a:gradFill rotWithShape="1">
            <a:gsLst>
              <a:gs pos="0">
                <a:srgbClr val="003296"/>
              </a:gs>
              <a:gs pos="100000">
                <a:srgbClr val="ADADAD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</a:pPr>
            <a:endParaRPr lang="en-US"/>
          </a:p>
        </p:txBody>
      </p:sp>
      <p:pic>
        <p:nvPicPr>
          <p:cNvPr id="43031" name="Picture 23" descr="TRE Logo_rgb_2_medtransp_use for Wor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42875"/>
            <a:ext cx="3048000" cy="1257300"/>
          </a:xfrm>
          <a:prstGeom prst="rect">
            <a:avLst/>
          </a:prstGeom>
          <a:noFill/>
        </p:spPr>
      </p:pic>
      <p:sp>
        <p:nvSpPr>
          <p:cNvPr id="43032" name="Text Box 24"/>
          <p:cNvSpPr txBox="1">
            <a:spLocks noChangeArrowheads="1"/>
          </p:cNvSpPr>
          <p:nvPr/>
        </p:nvSpPr>
        <p:spPr bwMode="auto">
          <a:xfrm>
            <a:off x="0" y="1600200"/>
            <a:ext cx="9144000" cy="92075"/>
          </a:xfrm>
          <a:prstGeom prst="rect">
            <a:avLst/>
          </a:prstGeom>
          <a:gradFill rotWithShape="1">
            <a:gsLst>
              <a:gs pos="0">
                <a:srgbClr val="003296"/>
              </a:gs>
              <a:gs pos="100000">
                <a:srgbClr val="ADADAD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0" name="Rectangle 13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" name="Text Box 20"/>
          <p:cNvSpPr txBox="1">
            <a:spLocks noChangeArrowheads="1"/>
          </p:cNvSpPr>
          <p:nvPr userDrawn="1"/>
        </p:nvSpPr>
        <p:spPr bwMode="auto">
          <a:xfrm>
            <a:off x="0" y="6019800"/>
            <a:ext cx="9144000" cy="46038"/>
          </a:xfrm>
          <a:prstGeom prst="rect">
            <a:avLst/>
          </a:prstGeom>
          <a:gradFill rotWithShape="1">
            <a:gsLst>
              <a:gs pos="0">
                <a:srgbClr val="003296"/>
              </a:gs>
              <a:gs pos="100000">
                <a:srgbClr val="ADADAD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  <a:defRPr/>
            </a:pPr>
            <a:endParaRPr lang="en-US"/>
          </a:p>
        </p:txBody>
      </p:sp>
      <p:pic>
        <p:nvPicPr>
          <p:cNvPr id="12" name="Picture 23" descr="TRE Logo_rgb_2_medtransp_use for Word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42875"/>
            <a:ext cx="3048000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 Box 24"/>
          <p:cNvSpPr txBox="1">
            <a:spLocks noChangeArrowheads="1"/>
          </p:cNvSpPr>
          <p:nvPr userDrawn="1"/>
        </p:nvSpPr>
        <p:spPr bwMode="auto">
          <a:xfrm>
            <a:off x="0" y="1600200"/>
            <a:ext cx="9144000" cy="92075"/>
          </a:xfrm>
          <a:prstGeom prst="rect">
            <a:avLst/>
          </a:prstGeom>
          <a:gradFill rotWithShape="1">
            <a:gsLst>
              <a:gs pos="0">
                <a:srgbClr val="003296"/>
              </a:gs>
              <a:gs pos="100000">
                <a:srgbClr val="ADADAD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066800"/>
            <a:ext cx="3581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3581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76200"/>
            <a:ext cx="209550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6200"/>
            <a:ext cx="61341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pattFill prst="ltHorz">
          <a:fgClr>
            <a:schemeClr val="bg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066800"/>
            <a:ext cx="73152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9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3561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6200"/>
            <a:ext cx="8382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172200"/>
            <a:ext cx="2514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en-US" sz="1200" dirty="0"/>
          </a:p>
        </p:txBody>
      </p:sp>
      <p:sp>
        <p:nvSpPr>
          <p:cNvPr id="23572" name="Text Box 20"/>
          <p:cNvSpPr txBox="1">
            <a:spLocks noChangeArrowheads="1"/>
          </p:cNvSpPr>
          <p:nvPr userDrawn="1"/>
        </p:nvSpPr>
        <p:spPr bwMode="auto">
          <a:xfrm>
            <a:off x="0" y="822325"/>
            <a:ext cx="9144000" cy="92075"/>
          </a:xfrm>
          <a:prstGeom prst="rect">
            <a:avLst/>
          </a:prstGeom>
          <a:gradFill rotWithShape="1">
            <a:gsLst>
              <a:gs pos="0">
                <a:srgbClr val="003296"/>
              </a:gs>
              <a:gs pos="100000">
                <a:srgbClr val="ADADAD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  <a:defRPr/>
            </a:pPr>
            <a:endParaRPr lang="en-US"/>
          </a:p>
        </p:txBody>
      </p:sp>
      <p:sp>
        <p:nvSpPr>
          <p:cNvPr id="23573" name="Text Box 21"/>
          <p:cNvSpPr txBox="1">
            <a:spLocks noChangeArrowheads="1"/>
          </p:cNvSpPr>
          <p:nvPr userDrawn="1"/>
        </p:nvSpPr>
        <p:spPr bwMode="auto">
          <a:xfrm>
            <a:off x="0" y="6049963"/>
            <a:ext cx="9144000" cy="46037"/>
          </a:xfrm>
          <a:prstGeom prst="rect">
            <a:avLst/>
          </a:prstGeom>
          <a:gradFill rotWithShape="1">
            <a:gsLst>
              <a:gs pos="0">
                <a:srgbClr val="003296"/>
              </a:gs>
              <a:gs pos="100000">
                <a:srgbClr val="ADADAD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  <a:defRPr/>
            </a:pPr>
            <a:endParaRPr lang="en-US"/>
          </a:p>
        </p:txBody>
      </p:sp>
      <p:pic>
        <p:nvPicPr>
          <p:cNvPr id="11" name="Picture 10" descr="TRE-Logo_2010_padding_transp.gif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381000" y="6167438"/>
            <a:ext cx="1553958" cy="6020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003296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003296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003296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003296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003296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>
          <a:solidFill>
            <a:srgbClr val="003296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>
          <a:solidFill>
            <a:srgbClr val="003296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>
          <a:solidFill>
            <a:srgbClr val="003296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>
          <a:solidFill>
            <a:srgbClr val="003296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Arial" charset="0"/>
        <a:buChar char="●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CC9900"/>
        </a:buClr>
        <a:buFont typeface="Wingdings" pitchFamily="2" charset="2"/>
        <a:buChar char="§"/>
        <a:defRPr sz="22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CC9900"/>
        </a:buClr>
        <a:buFont typeface="Arial" charset="0"/>
        <a:buChar char="♦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Arial" charset="0"/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Arial" charset="0"/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Arial" charset="0"/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Arial" charset="0"/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Arial" charset="0"/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pattFill prst="ltHorz">
          <a:fgClr>
            <a:schemeClr val="bg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066800"/>
            <a:ext cx="73152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61" name="Rectangle 9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6200"/>
            <a:ext cx="8382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172200"/>
            <a:ext cx="2514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fld id="{E1E89C7D-3CEB-4C13-B10E-D09FC3E097A4}" type="slidenum">
              <a:rPr lang="en-US" sz="1200"/>
              <a:pPr algn="ctr"/>
              <a:t>‹#›</a:t>
            </a:fld>
            <a:endParaRPr lang="en-US" sz="1200"/>
          </a:p>
        </p:txBody>
      </p:sp>
      <p:sp>
        <p:nvSpPr>
          <p:cNvPr id="23572" name="Text Box 20"/>
          <p:cNvSpPr txBox="1">
            <a:spLocks noChangeArrowheads="1"/>
          </p:cNvSpPr>
          <p:nvPr/>
        </p:nvSpPr>
        <p:spPr bwMode="auto">
          <a:xfrm>
            <a:off x="0" y="822325"/>
            <a:ext cx="9144000" cy="92075"/>
          </a:xfrm>
          <a:prstGeom prst="rect">
            <a:avLst/>
          </a:prstGeom>
          <a:gradFill rotWithShape="1">
            <a:gsLst>
              <a:gs pos="0">
                <a:srgbClr val="003296"/>
              </a:gs>
              <a:gs pos="100000">
                <a:srgbClr val="ADADAD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23573" name="Text Box 21"/>
          <p:cNvSpPr txBox="1">
            <a:spLocks noChangeArrowheads="1"/>
          </p:cNvSpPr>
          <p:nvPr/>
        </p:nvSpPr>
        <p:spPr bwMode="auto">
          <a:xfrm>
            <a:off x="0" y="6049963"/>
            <a:ext cx="9144000" cy="46037"/>
          </a:xfrm>
          <a:prstGeom prst="rect">
            <a:avLst/>
          </a:prstGeom>
          <a:gradFill rotWithShape="1">
            <a:gsLst>
              <a:gs pos="0">
                <a:srgbClr val="003296"/>
              </a:gs>
              <a:gs pos="100000">
                <a:srgbClr val="ADADAD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</a:pPr>
            <a:endParaRPr lang="en-US"/>
          </a:p>
        </p:txBody>
      </p:sp>
      <p:pic>
        <p:nvPicPr>
          <p:cNvPr id="23577" name="Picture 25" descr="TRE Logo_rgb_no tag_medtransp_use for Word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04800" y="6135688"/>
            <a:ext cx="1752600" cy="722312"/>
          </a:xfrm>
          <a:prstGeom prst="rect">
            <a:avLst/>
          </a:prstGeom>
          <a:noFill/>
        </p:spPr>
      </p:pic>
      <p:sp>
        <p:nvSpPr>
          <p:cNvPr id="11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3" name="Text Box 20"/>
          <p:cNvSpPr txBox="1">
            <a:spLocks noChangeArrowheads="1"/>
          </p:cNvSpPr>
          <p:nvPr userDrawn="1"/>
        </p:nvSpPr>
        <p:spPr bwMode="auto">
          <a:xfrm>
            <a:off x="0" y="822325"/>
            <a:ext cx="9144000" cy="92075"/>
          </a:xfrm>
          <a:prstGeom prst="rect">
            <a:avLst/>
          </a:prstGeom>
          <a:gradFill rotWithShape="1">
            <a:gsLst>
              <a:gs pos="0">
                <a:srgbClr val="003296"/>
              </a:gs>
              <a:gs pos="100000">
                <a:srgbClr val="ADADAD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  <a:defRPr/>
            </a:pPr>
            <a:endParaRPr lang="en-US"/>
          </a:p>
        </p:txBody>
      </p:sp>
      <p:sp>
        <p:nvSpPr>
          <p:cNvPr id="14" name="Text Box 21"/>
          <p:cNvSpPr txBox="1">
            <a:spLocks noChangeArrowheads="1"/>
          </p:cNvSpPr>
          <p:nvPr userDrawn="1"/>
        </p:nvSpPr>
        <p:spPr bwMode="auto">
          <a:xfrm>
            <a:off x="0" y="6049963"/>
            <a:ext cx="9144000" cy="46037"/>
          </a:xfrm>
          <a:prstGeom prst="rect">
            <a:avLst/>
          </a:prstGeom>
          <a:gradFill rotWithShape="1">
            <a:gsLst>
              <a:gs pos="0">
                <a:srgbClr val="003296"/>
              </a:gs>
              <a:gs pos="100000">
                <a:srgbClr val="ADADAD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  <a:defRPr/>
            </a:pPr>
            <a:endParaRPr lang="en-US"/>
          </a:p>
        </p:txBody>
      </p:sp>
      <p:pic>
        <p:nvPicPr>
          <p:cNvPr id="15" name="Picture 25" descr="TRE Logo_rgb_no tag_medtransp_use for Word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04800" y="6135688"/>
            <a:ext cx="1752600" cy="722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3296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3296"/>
          </a:solidFill>
          <a:latin typeface="Arial Black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3296"/>
          </a:solidFill>
          <a:latin typeface="Arial Black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3296"/>
          </a:solidFill>
          <a:latin typeface="Arial Black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3296"/>
          </a:solidFill>
          <a:latin typeface="Arial Blac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3296"/>
          </a:solidFill>
          <a:latin typeface="Arial Blac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3296"/>
          </a:solidFill>
          <a:latin typeface="Arial Blac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3296"/>
          </a:solidFill>
          <a:latin typeface="Arial Blac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3296"/>
          </a:solidFill>
          <a:latin typeface="Arial Black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Arial" charset="0"/>
        <a:buChar char="●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CC9900"/>
        </a:buClr>
        <a:buFont typeface="Wingdings" pitchFamily="2" charset="2"/>
        <a:buChar char="§"/>
        <a:defRPr sz="22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CC9900"/>
        </a:buClr>
        <a:buFont typeface="Arial" charset="0"/>
        <a:buChar char="♦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Arial" charset="0"/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Arial" charset="0"/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Arial" charset="0"/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Arial" charset="0"/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Arial" charset="0"/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pattFill prst="ltHorz">
          <a:fgClr>
            <a:schemeClr val="bg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066800"/>
            <a:ext cx="73152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61" name="Rectangle 9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6200"/>
            <a:ext cx="8382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172200"/>
            <a:ext cx="2514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fld id="{E1E89C7D-3CEB-4C13-B10E-D09FC3E097A4}" type="slidenum">
              <a:rPr lang="en-US" sz="1200"/>
              <a:pPr algn="ctr"/>
              <a:t>‹#›</a:t>
            </a:fld>
            <a:endParaRPr lang="en-US" sz="1200"/>
          </a:p>
        </p:txBody>
      </p:sp>
      <p:sp>
        <p:nvSpPr>
          <p:cNvPr id="23572" name="Text Box 20"/>
          <p:cNvSpPr txBox="1">
            <a:spLocks noChangeArrowheads="1"/>
          </p:cNvSpPr>
          <p:nvPr/>
        </p:nvSpPr>
        <p:spPr bwMode="auto">
          <a:xfrm>
            <a:off x="0" y="822325"/>
            <a:ext cx="9144000" cy="92075"/>
          </a:xfrm>
          <a:prstGeom prst="rect">
            <a:avLst/>
          </a:prstGeom>
          <a:gradFill rotWithShape="1">
            <a:gsLst>
              <a:gs pos="0">
                <a:srgbClr val="003296"/>
              </a:gs>
              <a:gs pos="100000">
                <a:srgbClr val="ADADAD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23573" name="Text Box 21"/>
          <p:cNvSpPr txBox="1">
            <a:spLocks noChangeArrowheads="1"/>
          </p:cNvSpPr>
          <p:nvPr/>
        </p:nvSpPr>
        <p:spPr bwMode="auto">
          <a:xfrm>
            <a:off x="0" y="6049963"/>
            <a:ext cx="9144000" cy="46037"/>
          </a:xfrm>
          <a:prstGeom prst="rect">
            <a:avLst/>
          </a:prstGeom>
          <a:gradFill rotWithShape="1">
            <a:gsLst>
              <a:gs pos="0">
                <a:srgbClr val="003296"/>
              </a:gs>
              <a:gs pos="100000">
                <a:srgbClr val="ADADAD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</a:pPr>
            <a:endParaRPr lang="en-US"/>
          </a:p>
        </p:txBody>
      </p:sp>
      <p:pic>
        <p:nvPicPr>
          <p:cNvPr id="23577" name="Picture 25" descr="TRE Logo_rgb_no tag_medtransp_use for Word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04800" y="6135688"/>
            <a:ext cx="1752600" cy="722312"/>
          </a:xfrm>
          <a:prstGeom prst="rect">
            <a:avLst/>
          </a:prstGeom>
          <a:noFill/>
        </p:spPr>
      </p:pic>
      <p:sp>
        <p:nvSpPr>
          <p:cNvPr id="11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3" name="Text Box 20"/>
          <p:cNvSpPr txBox="1">
            <a:spLocks noChangeArrowheads="1"/>
          </p:cNvSpPr>
          <p:nvPr userDrawn="1"/>
        </p:nvSpPr>
        <p:spPr bwMode="auto">
          <a:xfrm>
            <a:off x="0" y="822325"/>
            <a:ext cx="9144000" cy="92075"/>
          </a:xfrm>
          <a:prstGeom prst="rect">
            <a:avLst/>
          </a:prstGeom>
          <a:gradFill rotWithShape="1">
            <a:gsLst>
              <a:gs pos="0">
                <a:srgbClr val="003296"/>
              </a:gs>
              <a:gs pos="100000">
                <a:srgbClr val="ADADAD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  <a:defRPr/>
            </a:pPr>
            <a:endParaRPr lang="en-US"/>
          </a:p>
        </p:txBody>
      </p:sp>
      <p:sp>
        <p:nvSpPr>
          <p:cNvPr id="14" name="Text Box 21"/>
          <p:cNvSpPr txBox="1">
            <a:spLocks noChangeArrowheads="1"/>
          </p:cNvSpPr>
          <p:nvPr userDrawn="1"/>
        </p:nvSpPr>
        <p:spPr bwMode="auto">
          <a:xfrm>
            <a:off x="0" y="6049963"/>
            <a:ext cx="9144000" cy="46037"/>
          </a:xfrm>
          <a:prstGeom prst="rect">
            <a:avLst/>
          </a:prstGeom>
          <a:gradFill rotWithShape="1">
            <a:gsLst>
              <a:gs pos="0">
                <a:srgbClr val="003296"/>
              </a:gs>
              <a:gs pos="100000">
                <a:srgbClr val="ADADAD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  <a:defRPr/>
            </a:pPr>
            <a:endParaRPr lang="en-US"/>
          </a:p>
        </p:txBody>
      </p:sp>
      <p:pic>
        <p:nvPicPr>
          <p:cNvPr id="15" name="Picture 25" descr="TRE Logo_rgb_no tag_medtransp_use for Word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04800" y="6135688"/>
            <a:ext cx="1752600" cy="722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3296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3296"/>
          </a:solidFill>
          <a:latin typeface="Arial Black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3296"/>
          </a:solidFill>
          <a:latin typeface="Arial Black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3296"/>
          </a:solidFill>
          <a:latin typeface="Arial Black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3296"/>
          </a:solidFill>
          <a:latin typeface="Arial Blac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3296"/>
          </a:solidFill>
          <a:latin typeface="Arial Blac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3296"/>
          </a:solidFill>
          <a:latin typeface="Arial Blac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3296"/>
          </a:solidFill>
          <a:latin typeface="Arial Blac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3296"/>
          </a:solidFill>
          <a:latin typeface="Arial Black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Arial" charset="0"/>
        <a:buChar char="●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CC9900"/>
        </a:buClr>
        <a:buFont typeface="Wingdings" pitchFamily="2" charset="2"/>
        <a:buChar char="§"/>
        <a:defRPr sz="22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CC9900"/>
        </a:buClr>
        <a:buFont typeface="Arial" charset="0"/>
        <a:buChar char="♦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Arial" charset="0"/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Arial" charset="0"/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Arial" charset="0"/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Arial" charset="0"/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Arial" charset="0"/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pattFill prst="ltHorz">
          <a:fgClr>
            <a:schemeClr val="bg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066800"/>
            <a:ext cx="73152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61" name="Rectangle 9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6200"/>
            <a:ext cx="8382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172200"/>
            <a:ext cx="2514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fld id="{E1E89C7D-3CEB-4C13-B10E-D09FC3E097A4}" type="slidenum">
              <a:rPr lang="en-US" sz="1200"/>
              <a:pPr algn="ctr"/>
              <a:t>‹#›</a:t>
            </a:fld>
            <a:endParaRPr lang="en-US" sz="1200"/>
          </a:p>
        </p:txBody>
      </p:sp>
      <p:sp>
        <p:nvSpPr>
          <p:cNvPr id="23572" name="Text Box 20"/>
          <p:cNvSpPr txBox="1">
            <a:spLocks noChangeArrowheads="1"/>
          </p:cNvSpPr>
          <p:nvPr/>
        </p:nvSpPr>
        <p:spPr bwMode="auto">
          <a:xfrm>
            <a:off x="0" y="822325"/>
            <a:ext cx="9144000" cy="92075"/>
          </a:xfrm>
          <a:prstGeom prst="rect">
            <a:avLst/>
          </a:prstGeom>
          <a:gradFill rotWithShape="1">
            <a:gsLst>
              <a:gs pos="0">
                <a:srgbClr val="003296"/>
              </a:gs>
              <a:gs pos="100000">
                <a:srgbClr val="ADADAD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23573" name="Text Box 21"/>
          <p:cNvSpPr txBox="1">
            <a:spLocks noChangeArrowheads="1"/>
          </p:cNvSpPr>
          <p:nvPr/>
        </p:nvSpPr>
        <p:spPr bwMode="auto">
          <a:xfrm>
            <a:off x="0" y="6049963"/>
            <a:ext cx="9144000" cy="46037"/>
          </a:xfrm>
          <a:prstGeom prst="rect">
            <a:avLst/>
          </a:prstGeom>
          <a:gradFill rotWithShape="1">
            <a:gsLst>
              <a:gs pos="0">
                <a:srgbClr val="003296"/>
              </a:gs>
              <a:gs pos="100000">
                <a:srgbClr val="ADADAD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</a:pPr>
            <a:endParaRPr lang="en-US"/>
          </a:p>
        </p:txBody>
      </p:sp>
      <p:pic>
        <p:nvPicPr>
          <p:cNvPr id="23577" name="Picture 25" descr="TRE Logo_rgb_no tag_medtransp_use for Word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04800" y="6135688"/>
            <a:ext cx="1752600" cy="722312"/>
          </a:xfrm>
          <a:prstGeom prst="rect">
            <a:avLst/>
          </a:prstGeom>
          <a:noFill/>
        </p:spPr>
      </p:pic>
      <p:sp>
        <p:nvSpPr>
          <p:cNvPr id="11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3" name="Text Box 20"/>
          <p:cNvSpPr txBox="1">
            <a:spLocks noChangeArrowheads="1"/>
          </p:cNvSpPr>
          <p:nvPr userDrawn="1"/>
        </p:nvSpPr>
        <p:spPr bwMode="auto">
          <a:xfrm>
            <a:off x="0" y="822325"/>
            <a:ext cx="9144000" cy="92075"/>
          </a:xfrm>
          <a:prstGeom prst="rect">
            <a:avLst/>
          </a:prstGeom>
          <a:gradFill rotWithShape="1">
            <a:gsLst>
              <a:gs pos="0">
                <a:srgbClr val="003296"/>
              </a:gs>
              <a:gs pos="100000">
                <a:srgbClr val="ADADAD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  <a:defRPr/>
            </a:pPr>
            <a:endParaRPr lang="en-US"/>
          </a:p>
        </p:txBody>
      </p:sp>
      <p:sp>
        <p:nvSpPr>
          <p:cNvPr id="14" name="Text Box 21"/>
          <p:cNvSpPr txBox="1">
            <a:spLocks noChangeArrowheads="1"/>
          </p:cNvSpPr>
          <p:nvPr userDrawn="1"/>
        </p:nvSpPr>
        <p:spPr bwMode="auto">
          <a:xfrm>
            <a:off x="0" y="6049963"/>
            <a:ext cx="9144000" cy="46037"/>
          </a:xfrm>
          <a:prstGeom prst="rect">
            <a:avLst/>
          </a:prstGeom>
          <a:gradFill rotWithShape="1">
            <a:gsLst>
              <a:gs pos="0">
                <a:srgbClr val="003296"/>
              </a:gs>
              <a:gs pos="100000">
                <a:srgbClr val="ADADAD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  <a:defRPr/>
            </a:pPr>
            <a:endParaRPr lang="en-US"/>
          </a:p>
        </p:txBody>
      </p:sp>
      <p:pic>
        <p:nvPicPr>
          <p:cNvPr id="15" name="Picture 25" descr="TRE Logo_rgb_no tag_medtransp_use for Word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04800" y="6135688"/>
            <a:ext cx="1752600" cy="722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  <p:sldLayoutId id="2147483772" r:id="rId3"/>
    <p:sldLayoutId id="2147483773" r:id="rId4"/>
    <p:sldLayoutId id="2147483774" r:id="rId5"/>
    <p:sldLayoutId id="2147483775" r:id="rId6"/>
    <p:sldLayoutId id="2147483776" r:id="rId7"/>
    <p:sldLayoutId id="2147483777" r:id="rId8"/>
    <p:sldLayoutId id="2147483778" r:id="rId9"/>
    <p:sldLayoutId id="2147483779" r:id="rId10"/>
    <p:sldLayoutId id="2147483780" r:id="rId11"/>
  </p:sldLayoutIdLst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3296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3296"/>
          </a:solidFill>
          <a:latin typeface="Arial Black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3296"/>
          </a:solidFill>
          <a:latin typeface="Arial Black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3296"/>
          </a:solidFill>
          <a:latin typeface="Arial Black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3296"/>
          </a:solidFill>
          <a:latin typeface="Arial Blac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3296"/>
          </a:solidFill>
          <a:latin typeface="Arial Blac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3296"/>
          </a:solidFill>
          <a:latin typeface="Arial Blac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3296"/>
          </a:solidFill>
          <a:latin typeface="Arial Blac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3296"/>
          </a:solidFill>
          <a:latin typeface="Arial Black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Arial" charset="0"/>
        <a:buChar char="●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CC9900"/>
        </a:buClr>
        <a:buFont typeface="Wingdings" pitchFamily="2" charset="2"/>
        <a:buChar char="§"/>
        <a:defRPr sz="22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CC9900"/>
        </a:buClr>
        <a:buFont typeface="Arial" charset="0"/>
        <a:buChar char="♦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Arial" charset="0"/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Arial" charset="0"/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Arial" charset="0"/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Arial" charset="0"/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Arial" charset="0"/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pattFill prst="ltHorz">
          <a:fgClr>
            <a:schemeClr val="bg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066800"/>
            <a:ext cx="73152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61" name="Rectangle 9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6200"/>
            <a:ext cx="8382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172200"/>
            <a:ext cx="2514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fld id="{E1E89C7D-3CEB-4C13-B10E-D09FC3E097A4}" type="slidenum">
              <a:rPr lang="en-US" sz="1200"/>
              <a:pPr algn="ctr"/>
              <a:t>‹#›</a:t>
            </a:fld>
            <a:endParaRPr lang="en-US" sz="1200"/>
          </a:p>
        </p:txBody>
      </p:sp>
      <p:sp>
        <p:nvSpPr>
          <p:cNvPr id="23572" name="Text Box 20"/>
          <p:cNvSpPr txBox="1">
            <a:spLocks noChangeArrowheads="1"/>
          </p:cNvSpPr>
          <p:nvPr/>
        </p:nvSpPr>
        <p:spPr bwMode="auto">
          <a:xfrm>
            <a:off x="0" y="822325"/>
            <a:ext cx="9144000" cy="92075"/>
          </a:xfrm>
          <a:prstGeom prst="rect">
            <a:avLst/>
          </a:prstGeom>
          <a:gradFill rotWithShape="1">
            <a:gsLst>
              <a:gs pos="0">
                <a:srgbClr val="003296"/>
              </a:gs>
              <a:gs pos="100000">
                <a:srgbClr val="ADADAD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23573" name="Text Box 21"/>
          <p:cNvSpPr txBox="1">
            <a:spLocks noChangeArrowheads="1"/>
          </p:cNvSpPr>
          <p:nvPr/>
        </p:nvSpPr>
        <p:spPr bwMode="auto">
          <a:xfrm>
            <a:off x="0" y="6049963"/>
            <a:ext cx="9144000" cy="46037"/>
          </a:xfrm>
          <a:prstGeom prst="rect">
            <a:avLst/>
          </a:prstGeom>
          <a:gradFill rotWithShape="1">
            <a:gsLst>
              <a:gs pos="0">
                <a:srgbClr val="003296"/>
              </a:gs>
              <a:gs pos="100000">
                <a:srgbClr val="ADADAD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</a:pPr>
            <a:endParaRPr lang="en-US"/>
          </a:p>
        </p:txBody>
      </p:sp>
      <p:pic>
        <p:nvPicPr>
          <p:cNvPr id="23577" name="Picture 25" descr="TRE Logo_rgb_no tag_medtransp_use for Word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04800" y="6135688"/>
            <a:ext cx="1752600" cy="722312"/>
          </a:xfrm>
          <a:prstGeom prst="rect">
            <a:avLst/>
          </a:prstGeom>
          <a:noFill/>
        </p:spPr>
      </p:pic>
      <p:sp>
        <p:nvSpPr>
          <p:cNvPr id="11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3" name="Text Box 20"/>
          <p:cNvSpPr txBox="1">
            <a:spLocks noChangeArrowheads="1"/>
          </p:cNvSpPr>
          <p:nvPr userDrawn="1"/>
        </p:nvSpPr>
        <p:spPr bwMode="auto">
          <a:xfrm>
            <a:off x="0" y="822325"/>
            <a:ext cx="9144000" cy="92075"/>
          </a:xfrm>
          <a:prstGeom prst="rect">
            <a:avLst/>
          </a:prstGeom>
          <a:gradFill rotWithShape="1">
            <a:gsLst>
              <a:gs pos="0">
                <a:srgbClr val="003296"/>
              </a:gs>
              <a:gs pos="100000">
                <a:srgbClr val="ADADAD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  <a:defRPr/>
            </a:pPr>
            <a:endParaRPr lang="en-US"/>
          </a:p>
        </p:txBody>
      </p:sp>
      <p:sp>
        <p:nvSpPr>
          <p:cNvPr id="14" name="Text Box 21"/>
          <p:cNvSpPr txBox="1">
            <a:spLocks noChangeArrowheads="1"/>
          </p:cNvSpPr>
          <p:nvPr userDrawn="1"/>
        </p:nvSpPr>
        <p:spPr bwMode="auto">
          <a:xfrm>
            <a:off x="0" y="6049963"/>
            <a:ext cx="9144000" cy="46037"/>
          </a:xfrm>
          <a:prstGeom prst="rect">
            <a:avLst/>
          </a:prstGeom>
          <a:gradFill rotWithShape="1">
            <a:gsLst>
              <a:gs pos="0">
                <a:srgbClr val="003296"/>
              </a:gs>
              <a:gs pos="100000">
                <a:srgbClr val="ADADAD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  <a:defRPr/>
            </a:pPr>
            <a:endParaRPr lang="en-US"/>
          </a:p>
        </p:txBody>
      </p:sp>
      <p:pic>
        <p:nvPicPr>
          <p:cNvPr id="15" name="Picture 25" descr="TRE Logo_rgb_no tag_medtransp_use for Word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04800" y="6135688"/>
            <a:ext cx="1752600" cy="722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82" r:id="rId1"/>
    <p:sldLayoutId id="2147483783" r:id="rId2"/>
    <p:sldLayoutId id="2147483784" r:id="rId3"/>
    <p:sldLayoutId id="2147483785" r:id="rId4"/>
    <p:sldLayoutId id="2147483786" r:id="rId5"/>
    <p:sldLayoutId id="2147483787" r:id="rId6"/>
    <p:sldLayoutId id="2147483788" r:id="rId7"/>
    <p:sldLayoutId id="2147483789" r:id="rId8"/>
    <p:sldLayoutId id="2147483790" r:id="rId9"/>
    <p:sldLayoutId id="2147483791" r:id="rId10"/>
    <p:sldLayoutId id="2147483792" r:id="rId11"/>
  </p:sldLayoutIdLst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3296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3296"/>
          </a:solidFill>
          <a:latin typeface="Arial Black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3296"/>
          </a:solidFill>
          <a:latin typeface="Arial Black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3296"/>
          </a:solidFill>
          <a:latin typeface="Arial Black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3296"/>
          </a:solidFill>
          <a:latin typeface="Arial Blac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3296"/>
          </a:solidFill>
          <a:latin typeface="Arial Blac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3296"/>
          </a:solidFill>
          <a:latin typeface="Arial Blac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3296"/>
          </a:solidFill>
          <a:latin typeface="Arial Blac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3296"/>
          </a:solidFill>
          <a:latin typeface="Arial Black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Arial" charset="0"/>
        <a:buChar char="●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CC9900"/>
        </a:buClr>
        <a:buFont typeface="Wingdings" pitchFamily="2" charset="2"/>
        <a:buChar char="§"/>
        <a:defRPr sz="22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CC9900"/>
        </a:buClr>
        <a:buFont typeface="Arial" charset="0"/>
        <a:buChar char="♦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Arial" charset="0"/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Arial" charset="0"/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Arial" charset="0"/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Arial" charset="0"/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Arial" charset="0"/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76200"/>
            <a:ext cx="8686800" cy="6858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 smtClean="0"/>
              <a:t>2012 Member Representatives Committee Members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5723609"/>
              </p:ext>
            </p:extLst>
          </p:nvPr>
        </p:nvGraphicFramePr>
        <p:xfrm>
          <a:off x="228600" y="1127760"/>
          <a:ext cx="8763000" cy="466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19400"/>
                <a:gridCol w="2057400"/>
                <a:gridCol w="3886200"/>
              </a:tblGrid>
              <a:tr h="0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System </a:t>
                      </a:r>
                      <a:r>
                        <a:rPr lang="en-US" sz="1200" b="1" dirty="0" err="1" smtClean="0">
                          <a:solidFill>
                            <a:schemeClr val="tx1"/>
                          </a:solidFill>
                        </a:rPr>
                        <a:t>Coord</a:t>
                      </a:r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 &amp; Planning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Chuck Manning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Electric Reliability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</a:rPr>
                        <a:t> Council of Texas, Inc.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System</a:t>
                      </a:r>
                      <a:r>
                        <a:rPr lang="en-US" sz="12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200" b="1" baseline="0" dirty="0" err="1" smtClean="0">
                          <a:solidFill>
                            <a:schemeClr val="tx1"/>
                          </a:solidFill>
                        </a:rPr>
                        <a:t>Coord</a:t>
                      </a:r>
                      <a:r>
                        <a:rPr lang="en-US" sz="1200" b="1" baseline="0" dirty="0" smtClean="0">
                          <a:solidFill>
                            <a:schemeClr val="tx1"/>
                          </a:solidFill>
                        </a:rPr>
                        <a:t> &amp; Planning Alternate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Ken McIntyre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Electric Reliability Council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</a:rPr>
                        <a:t> of Texas</a:t>
                      </a:r>
                      <a:r>
                        <a:rPr lang="en-US" sz="1200" baseline="0" smtClean="0">
                          <a:solidFill>
                            <a:schemeClr val="tx1"/>
                          </a:solidFill>
                        </a:rPr>
                        <a:t>, Inc.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Transmission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Michael Quinn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>
                          <a:solidFill>
                            <a:schemeClr val="tx1"/>
                          </a:solidFill>
                        </a:rPr>
                        <a:t>Oncor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 Electric Delivery Company, LLC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93040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Transmission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DeAnn Walker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>
                          <a:solidFill>
                            <a:schemeClr val="tx1"/>
                          </a:solidFill>
                        </a:rPr>
                        <a:t>CenterPoint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 Energy Houston Electric LLC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Transmission</a:t>
                      </a:r>
                      <a:r>
                        <a:rPr lang="en-US" sz="1200" b="1" baseline="0" dirty="0" smtClean="0">
                          <a:solidFill>
                            <a:schemeClr val="tx1"/>
                          </a:solidFill>
                        </a:rPr>
                        <a:t> Alternate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Scott Moore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American Electric Power Service Corp.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Cooperative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Brian Bartos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Bandera Electric Cooperative, Inc.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Cooperative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Shari </a:t>
                      </a:r>
                      <a:r>
                        <a:rPr lang="en-US" sz="1200" dirty="0" err="1" smtClean="0">
                          <a:solidFill>
                            <a:schemeClr val="tx1"/>
                          </a:solidFill>
                        </a:rPr>
                        <a:t>Heino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Brazos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</a:rPr>
                        <a:t> Electric Power Cooperative, Inc.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Cooperative Alternate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i="0" dirty="0" smtClean="0">
                          <a:latin typeface="+mn-lt"/>
                        </a:rPr>
                        <a:t>Bobby Christmas</a:t>
                      </a:r>
                      <a:endParaRPr lang="en-US" sz="1200" b="0" i="0" dirty="0"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i="0" dirty="0" smtClean="0">
                          <a:latin typeface="+mn-lt"/>
                        </a:rPr>
                        <a:t>Guadalupe Valley Electric</a:t>
                      </a:r>
                      <a:r>
                        <a:rPr lang="en-US" sz="1200" b="0" i="0" baseline="0" dirty="0" smtClean="0">
                          <a:latin typeface="+mn-lt"/>
                        </a:rPr>
                        <a:t> Cooperative, Inc.</a:t>
                      </a:r>
                      <a:endParaRPr lang="en-US" sz="1200" b="0" i="0" dirty="0"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93040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Municipal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Richard </a:t>
                      </a:r>
                      <a:r>
                        <a:rPr lang="en-US" sz="1200" dirty="0" err="1" smtClean="0">
                          <a:solidFill>
                            <a:schemeClr val="tx1"/>
                          </a:solidFill>
                        </a:rPr>
                        <a:t>Castrejana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CPS Energy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21920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Municipal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Ray </a:t>
                      </a:r>
                      <a:r>
                        <a:rPr lang="en-US" sz="1200" dirty="0" err="1" smtClean="0">
                          <a:solidFill>
                            <a:schemeClr val="tx1"/>
                          </a:solidFill>
                        </a:rPr>
                        <a:t>Schwertner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Garland Power &amp; Light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93040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Municipal Alternate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Phil Williams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Denton Municipal Electric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Generation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Brad Jones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smtClean="0">
                          <a:solidFill>
                            <a:schemeClr val="tx1"/>
                          </a:solidFill>
                        </a:rPr>
                        <a:t>Luminant</a:t>
                      </a:r>
                      <a:r>
                        <a:rPr lang="en-US" sz="1200" baseline="0" smtClean="0">
                          <a:solidFill>
                            <a:schemeClr val="tx1"/>
                          </a:solidFill>
                        </a:rPr>
                        <a:t> Energy Company LLC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Generation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Randy Jones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Calpine Corporation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Generation Alternate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0" dirty="0" smtClean="0">
                          <a:solidFill>
                            <a:schemeClr val="tx1"/>
                          </a:solidFill>
                        </a:rPr>
                        <a:t>Pam Zdenek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i="0" dirty="0" smtClean="0"/>
                        <a:t>Sweetwater Wind 2</a:t>
                      </a:r>
                      <a:endParaRPr lang="en-US" sz="1200" i="0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Load</a:t>
                      </a:r>
                      <a:r>
                        <a:rPr lang="en-US" sz="1200" b="1" baseline="0" dirty="0" smtClean="0">
                          <a:solidFill>
                            <a:schemeClr val="tx1"/>
                          </a:solidFill>
                        </a:rPr>
                        <a:t> Serving &amp; Marketing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Michelle </a:t>
                      </a:r>
                      <a:r>
                        <a:rPr lang="en-US" sz="1200" dirty="0" err="1" smtClean="0">
                          <a:solidFill>
                            <a:schemeClr val="tx1"/>
                          </a:solidFill>
                        </a:rPr>
                        <a:t>D’Antuono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Occidental Power Services, Inc.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Load Serving &amp; Marketing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Scott Helyer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Tenaska Power Services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Load</a:t>
                      </a:r>
                      <a:r>
                        <a:rPr lang="en-US" sz="1200" b="1" baseline="0" dirty="0" smtClean="0">
                          <a:solidFill>
                            <a:schemeClr val="tx1"/>
                          </a:solidFill>
                        </a:rPr>
                        <a:t> Serving &amp; Marketing Alternate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i="1" dirty="0" smtClean="0">
                          <a:solidFill>
                            <a:schemeClr val="tx1"/>
                          </a:solidFill>
                        </a:rPr>
                        <a:t>None named</a:t>
                      </a:r>
                      <a:endParaRPr lang="en-US" sz="1200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xasRE Presentation Template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TexasRE Presentation Template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TexasRE Presentation Template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Theme1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2553</TotalTime>
  <Words>157</Words>
  <Application>Microsoft Office PowerPoint</Application>
  <PresentationFormat>On-screen Show (4:3)</PresentationFormat>
  <Paragraphs>51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Custom Design</vt:lpstr>
      <vt:lpstr>TexasRE Presentation Template</vt:lpstr>
      <vt:lpstr>1_TexasRE Presentation Template</vt:lpstr>
      <vt:lpstr>2_TexasRE Presentation Template</vt:lpstr>
      <vt:lpstr>Theme1</vt:lpstr>
      <vt:lpstr>2012 Member Representatives Committee Members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Texas Regional Entity Presentation</dc:title>
  <dc:creator>Sarah Hensley</dc:creator>
  <cp:lastModifiedBy>Sarah Hensley</cp:lastModifiedBy>
  <cp:revision>147</cp:revision>
  <dcterms:created xsi:type="dcterms:W3CDTF">2005-04-21T14:28:35Z</dcterms:created>
  <dcterms:modified xsi:type="dcterms:W3CDTF">2012-02-20T16:57:24Z</dcterms:modified>
</cp:coreProperties>
</file>