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5" r:id="rId2"/>
    <p:sldMasterId id="2147483757" r:id="rId3"/>
    <p:sldMasterId id="2147483769" r:id="rId4"/>
    <p:sldMasterId id="2147483781" r:id="rId5"/>
  </p:sldMasterIdLst>
  <p:notesMasterIdLst>
    <p:notesMasterId r:id="rId9"/>
  </p:notesMasterIdLst>
  <p:sldIdLst>
    <p:sldId id="261" r:id="rId6"/>
    <p:sldId id="262" r:id="rId7"/>
    <p:sldId id="263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296"/>
    <a:srgbClr val="6699FF"/>
    <a:srgbClr val="CC9900"/>
    <a:srgbClr val="3399FF"/>
    <a:srgbClr val="0066CC"/>
    <a:srgbClr val="004487"/>
    <a:srgbClr val="005092"/>
    <a:srgbClr val="3333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90" y="-48"/>
      </p:cViewPr>
      <p:guideLst>
        <p:guide orient="horz" pos="42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defTabSz="93199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671" y="0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 defTabSz="93199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50" y="4417040"/>
            <a:ext cx="5607701" cy="418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394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defTabSz="93199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671" y="8829394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 defTabSz="931990">
              <a:defRPr sz="1200"/>
            </a:lvl1pPr>
          </a:lstStyle>
          <a:p>
            <a:pPr>
              <a:defRPr/>
            </a:pPr>
            <a:fld id="{80C1CB37-D7A5-4BAE-ACEF-7CF43B82D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4352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6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3572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1" name="Picture 10" descr="TRE-Logo_2010_padding_transp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81000" y="6167438"/>
            <a:ext cx="1553958" cy="602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xasre.org/StakeholderOutreach/Pages/Default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2012 Member Representatives Committee Members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15723609"/>
              </p:ext>
            </p:extLst>
          </p:nvPr>
        </p:nvGraphicFramePr>
        <p:xfrm>
          <a:off x="228600" y="1127760"/>
          <a:ext cx="8763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057400"/>
                <a:gridCol w="38862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System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Coord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&amp; Planning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Chuck Manning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Electric Reliability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Council of Texas, Inc.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System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Coord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&amp; Planning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Ken McIntyre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Electric Reliability Council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of Texas</a:t>
                      </a:r>
                      <a:r>
                        <a:rPr lang="en-US" sz="1200" baseline="0" smtClean="0">
                          <a:solidFill>
                            <a:schemeClr val="tx1"/>
                          </a:solidFill>
                        </a:rPr>
                        <a:t>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Michael Quinn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Oncor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Electric Delivery Company,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DeAnn Walker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CenterPoint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Energy Houston Electric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Scott Moore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American Electric Power Service Corp.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Brian Bartos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Bandera Electric Cooperative,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Shari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Heino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Brazos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Electric Power Cooperative,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+mn-lt"/>
                        </a:rPr>
                        <a:t>Bobby Christmas</a:t>
                      </a:r>
                      <a:endParaRPr lang="en-US" sz="1200" b="0" i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+mn-lt"/>
                        </a:rPr>
                        <a:t>Guadalupe Valley Electric</a:t>
                      </a:r>
                      <a:r>
                        <a:rPr lang="en-US" sz="1200" b="0" i="0" baseline="0" dirty="0" smtClean="0">
                          <a:latin typeface="+mn-lt"/>
                        </a:rPr>
                        <a:t> Cooperative, Inc.</a:t>
                      </a:r>
                      <a:endParaRPr lang="en-US" sz="1200" b="0" i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Richard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Castrejana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CPS Energy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Ray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Schwertner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Garland Power &amp; Light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Phil Williams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Denton Municipal Electric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Brad Jones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Luminant</a:t>
                      </a:r>
                      <a:r>
                        <a:rPr lang="en-US" sz="1200" baseline="0" smtClean="0">
                          <a:solidFill>
                            <a:schemeClr val="tx1"/>
                          </a:solidFill>
                        </a:rPr>
                        <a:t> Energy Company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Randy Jones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Calpine Corporation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Pam Zdenek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/>
                        <a:t>Sweetwater Wind 2</a:t>
                      </a:r>
                      <a:endParaRPr lang="en-US" sz="1200" i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Serving &amp; Marketing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Michelle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D’Antuono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Occidental Power Services,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 Serving &amp; Marketing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Scott Helyer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Tenaska Power Services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Serving &amp; Marketing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None named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329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2012 Reliability Standards Committee Members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127125"/>
          <a:ext cx="8763000" cy="4664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057400"/>
                <a:gridCol w="3886200"/>
              </a:tblGrid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System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Coord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&amp; Planning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Steve Myers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Electric Reliability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Council of Texas, Inc.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System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Coord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&amp; Planning Alternate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Ken</a:t>
                      </a:r>
                      <a:r>
                        <a:rPr lang="en-US" sz="1200" i="0" baseline="0" dirty="0" smtClean="0">
                          <a:solidFill>
                            <a:schemeClr val="tx1"/>
                          </a:solidFill>
                        </a:rPr>
                        <a:t> McIntyre</a:t>
                      </a:r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Electric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Reliability Council of Texas,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John Brockhan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CenterPoint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Energy Houston Electric,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Paul Johnson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American Electric Power Service Corp.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Alan Bern</a:t>
                      </a:r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Oncor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Electric Delivery Company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Barry Kremling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Guadalupe Valley Electric Cooperative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Shari Heino</a:t>
                      </a:r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Brazos Electric Power Cooperative,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Renee Davidson</a:t>
                      </a:r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South Texas Electric Cooperative,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David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Detelich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CPS Energy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Frank Owens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Texas Municipal Power Agency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Andrew Gallo</a:t>
                      </a:r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Austin Energy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Brenda Hampton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Luminant Energy Company,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Billy Shaw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IPA Trading,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Paul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Gabba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The Dow Chemical Company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Serving &amp; Marketing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Rick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Keetch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NRG Power Marketing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 Serving &amp; Marketing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Tim Soles</a:t>
                      </a: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Occidental Power Services,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5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Serving &amp; Marketing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John </a:t>
                      </a:r>
                      <a:r>
                        <a:rPr lang="en-US" sz="1200" i="0" dirty="0" err="1" smtClean="0">
                          <a:solidFill>
                            <a:schemeClr val="tx1"/>
                          </a:solidFill>
                        </a:rPr>
                        <a:t>Varnell</a:t>
                      </a:r>
                      <a:endParaRPr lang="en-US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Tenaska Power Services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Reliability Entity Market Participant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724400"/>
          </a:xfrm>
        </p:spPr>
        <p:txBody>
          <a:bodyPr/>
          <a:lstStyle/>
          <a:p>
            <a:r>
              <a:rPr lang="en-US" sz="2200" dirty="0" smtClean="0"/>
              <a:t>Texas Reliability Entity, Inc. (Texas RE) is committed to strengthening stakeholder relations; communicating important, timely information to the industry and public; promoting meaningful training and education opportunities while providing compliance guidance.  It is Texas RE’s goal to facilitate a learning environment by promoting a culture of reliability excellence.  </a:t>
            </a:r>
          </a:p>
          <a:p>
            <a:pPr lvl="1"/>
            <a:r>
              <a:rPr lang="en-US" dirty="0" smtClean="0"/>
              <a:t>Member Representatives Committee</a:t>
            </a:r>
          </a:p>
          <a:p>
            <a:pPr lvl="1"/>
            <a:r>
              <a:rPr lang="en-US" dirty="0" smtClean="0"/>
              <a:t>Reliability Standards Committee</a:t>
            </a:r>
          </a:p>
          <a:p>
            <a:pPr lvl="1"/>
            <a:r>
              <a:rPr lang="en-US" dirty="0" smtClean="0"/>
              <a:t>NERC Standards Review Subcommittee</a:t>
            </a:r>
          </a:p>
          <a:p>
            <a:pPr lvl="1"/>
            <a:r>
              <a:rPr lang="en-US" dirty="0" smtClean="0"/>
              <a:t>Talk with Texas RE</a:t>
            </a:r>
            <a:endParaRPr lang="en-US" b="0" dirty="0" smtClean="0"/>
          </a:p>
          <a:p>
            <a:pPr lvl="1"/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www.texasre.org/StakeholderOutreach/Pages/Default.aspx</a:t>
            </a:r>
            <a:endParaRPr lang="en-US" sz="2000" dirty="0" smtClean="0"/>
          </a:p>
          <a:p>
            <a:r>
              <a:rPr lang="en-US" sz="2000" dirty="0" smtClean="0"/>
              <a:t>NERC Standing Committees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asRE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xasRE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xasRE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eme1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2595</TotalTime>
  <Words>363</Words>
  <Application>Microsoft Office PowerPoint</Application>
  <PresentationFormat>On-screen Show (4:3)</PresentationFormat>
  <Paragraphs>111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Custom Design</vt:lpstr>
      <vt:lpstr>TexasRE Presentation Template</vt:lpstr>
      <vt:lpstr>1_TexasRE Presentation Template</vt:lpstr>
      <vt:lpstr>2_TexasRE Presentation Template</vt:lpstr>
      <vt:lpstr>Theme1</vt:lpstr>
      <vt:lpstr>2012 Member Representatives Committee Members</vt:lpstr>
      <vt:lpstr>Slide 2</vt:lpstr>
      <vt:lpstr>Texas Reliability Entity Market Participant Opportunities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Regional Entity Presentation</dc:title>
  <dc:creator>Sarah Hensley</dc:creator>
  <cp:lastModifiedBy>GP2K</cp:lastModifiedBy>
  <cp:revision>151</cp:revision>
  <dcterms:created xsi:type="dcterms:W3CDTF">2005-04-21T14:28:35Z</dcterms:created>
  <dcterms:modified xsi:type="dcterms:W3CDTF">2012-06-07T15:21:11Z</dcterms:modified>
</cp:coreProperties>
</file>