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1" r:id="rId3"/>
    <p:sldId id="264" r:id="rId4"/>
    <p:sldId id="265" r:id="rId5"/>
    <p:sldId id="268" r:id="rId6"/>
    <p:sldId id="266" r:id="rId7"/>
    <p:sldId id="267" r:id="rId8"/>
    <p:sldId id="258" r:id="rId9"/>
    <p:sldId id="259" r:id="rId10"/>
    <p:sldId id="260" r:id="rId11"/>
    <p:sldId id="256" r:id="rId12"/>
    <p:sldId id="257" r:id="rId13"/>
    <p:sldId id="261" r:id="rId14"/>
    <p:sldId id="262" r:id="rId15"/>
    <p:sldId id="263" r:id="rId16"/>
    <p:sldId id="272" r:id="rId17"/>
    <p:sldId id="273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E87B2C-AEF0-4682-B5F4-8980B535E0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98FF28-955C-461A-8505-25497CD521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D0DB55-7679-4DFA-8E80-8F1659E533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332718-409A-40FB-8AC8-C25E9BC50D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6C2BB8-CAE1-4DAD-B52F-C7FB5CC689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B32BA2-C34E-4449-A5A3-E7D04619BC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1622A8-1C9D-4774-BEA3-FB4A875766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08FF72-8B3E-482F-9FD7-6FE70759F0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B6325A-5EE4-4392-BA66-84F434D04B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8A012D-35FC-400C-820A-93C7FA30D0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C886A-8B55-486F-A8E7-3A02623974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F4C1A0F2-EBB8-4AFB-942F-628859BB18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PDCWG</a:t>
            </a:r>
            <a:br>
              <a:rPr lang="en-US" dirty="0" smtClean="0"/>
            </a:br>
            <a:r>
              <a:rPr lang="en-US" dirty="0" smtClean="0"/>
              <a:t>Report to ROS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David Kee</a:t>
            </a:r>
          </a:p>
          <a:p>
            <a:r>
              <a:rPr lang="en-US" dirty="0" smtClean="0"/>
              <a:t>CPS Energy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2863" y="349250"/>
            <a:ext cx="9229726" cy="616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8100" y="14288"/>
            <a:ext cx="9220200" cy="682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50" y="295275"/>
            <a:ext cx="8877300" cy="626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5" y="309563"/>
            <a:ext cx="9048750" cy="623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3" y="304800"/>
            <a:ext cx="9058275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300038"/>
            <a:ext cx="9067800" cy="625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Duct burner review – identify resources with duct burners in service during events</a:t>
            </a:r>
          </a:p>
          <a:p>
            <a:pPr lvl="0"/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Add MW/.10HZ values back to control metrics report</a:t>
            </a:r>
          </a:p>
          <a:p>
            <a:pPr lvl="0"/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Review regulation deviation when deployed</a:t>
            </a:r>
          </a:p>
          <a:p>
            <a:pPr lvl="0"/>
            <a:r>
              <a:rPr lang="en-US" dirty="0" smtClean="0"/>
              <a:t>Review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regulation deployment performance</a:t>
            </a:r>
          </a:p>
          <a:p>
            <a:pPr lvl="0"/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Review/adjust time constants in LFC for ERCOT deployment</a:t>
            </a:r>
          </a:p>
          <a:p>
            <a:pPr lvl="0"/>
            <a:r>
              <a:rPr lang="en-US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Telemetered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frequency target proposal to ROS from PDCWG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?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April </a:t>
            </a: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smtClean="0"/>
              <a:t>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475456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16 members attended representing 11 companies, ERCOT, TRE &amp; PUC.</a:t>
            </a:r>
          </a:p>
          <a:p>
            <a:r>
              <a:rPr lang="en-US" dirty="0" smtClean="0"/>
              <a:t>Duct burner review </a:t>
            </a:r>
          </a:p>
          <a:p>
            <a:pPr lvl="1"/>
            <a:r>
              <a:rPr lang="en-US" dirty="0" smtClean="0"/>
              <a:t>Established requirements for event analysis</a:t>
            </a:r>
          </a:p>
          <a:p>
            <a:pPr lvl="1"/>
            <a:r>
              <a:rPr lang="en-US" dirty="0" smtClean="0"/>
              <a:t>Additional telemetry may be required</a:t>
            </a:r>
          </a:p>
          <a:p>
            <a:r>
              <a:rPr lang="en-US" dirty="0" smtClean="0"/>
              <a:t>ERS changes</a:t>
            </a:r>
          </a:p>
          <a:p>
            <a:pPr lvl="1"/>
            <a:r>
              <a:rPr lang="en-US" dirty="0" smtClean="0"/>
              <a:t>Possible reliability impact, further study needed</a:t>
            </a:r>
          </a:p>
          <a:p>
            <a:r>
              <a:rPr lang="en-US" dirty="0" smtClean="0"/>
              <a:t>Reviewed 3 frequency disturbance events</a:t>
            </a:r>
          </a:p>
          <a:p>
            <a:pPr lvl="1"/>
            <a:r>
              <a:rPr lang="en-US" dirty="0" smtClean="0"/>
              <a:t>Begun review of wind resource PFR</a:t>
            </a:r>
          </a:p>
          <a:p>
            <a:r>
              <a:rPr lang="en-US" dirty="0" smtClean="0"/>
              <a:t>ERCOT control performance</a:t>
            </a:r>
          </a:p>
          <a:p>
            <a:pPr lvl="1"/>
            <a:r>
              <a:rPr lang="en-US" dirty="0" smtClean="0"/>
              <a:t>Regulation performance review begun.  </a:t>
            </a:r>
          </a:p>
          <a:p>
            <a:pPr lvl="1"/>
            <a:r>
              <a:rPr lang="en-US" dirty="0" smtClean="0"/>
              <a:t>Modified data set requirements to evaluate performance</a:t>
            </a:r>
          </a:p>
          <a:p>
            <a:r>
              <a:rPr lang="en-US" dirty="0" smtClean="0"/>
              <a:t>Control metrics</a:t>
            </a:r>
          </a:p>
          <a:p>
            <a:pPr lvl="1"/>
            <a:r>
              <a:rPr lang="en-US" dirty="0" smtClean="0"/>
              <a:t>Frequency distribution change continues (slide 11)</a:t>
            </a:r>
          </a:p>
          <a:p>
            <a:pPr lvl="1"/>
            <a:r>
              <a:rPr lang="en-US" dirty="0" smtClean="0"/>
              <a:t>Distribution changes may warrant new metric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1925"/>
            <a:ext cx="9144000" cy="653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7163"/>
            <a:ext cx="9144000" cy="654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5" y="76200"/>
            <a:ext cx="9096375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75"/>
            <a:ext cx="9144000" cy="625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01150" cy="641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20200" cy="615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</TotalTime>
  <Words>137</Words>
  <Application>Microsoft Office PowerPoint</Application>
  <PresentationFormat>On-screen Show (4:3)</PresentationFormat>
  <Paragraphs>27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Default Design</vt:lpstr>
      <vt:lpstr>PDCWG Report to ROS</vt:lpstr>
      <vt:lpstr>April 4th meeting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Actions</vt:lpstr>
      <vt:lpstr>Questions?</vt:lpstr>
    </vt:vector>
  </TitlesOfParts>
  <Company>NRG ENERGY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PDCWG</dc:creator>
  <cp:lastModifiedBy>David Kee</cp:lastModifiedBy>
  <cp:revision>19</cp:revision>
  <dcterms:created xsi:type="dcterms:W3CDTF">2012-02-27T21:51:50Z</dcterms:created>
  <dcterms:modified xsi:type="dcterms:W3CDTF">2012-04-10T14:44:07Z</dcterms:modified>
</cp:coreProperties>
</file>