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E964C-179A-4CD3-895F-A7FFFC12765C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6EB64-3645-4535-BBE7-8CED464CD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PDCWG 2-28-2012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2012 Goals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CPS Energy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PFR</a:t>
            </a:r>
          </a:p>
          <a:p>
            <a:r>
              <a:rPr lang="en-US" dirty="0" smtClean="0"/>
              <a:t>Evaluate GREDP</a:t>
            </a:r>
          </a:p>
          <a:p>
            <a:r>
              <a:rPr lang="en-US" dirty="0" smtClean="0"/>
              <a:t>Investigate SCED &amp; Regulation deployment</a:t>
            </a:r>
          </a:p>
          <a:p>
            <a:r>
              <a:rPr lang="en-US" dirty="0" smtClean="0"/>
              <a:t>Frequency responsiveness of RRS</a:t>
            </a:r>
          </a:p>
          <a:p>
            <a:r>
              <a:rPr lang="en-US" dirty="0" smtClean="0"/>
              <a:t>Improve evaluation tools</a:t>
            </a:r>
          </a:p>
          <a:p>
            <a:r>
              <a:rPr lang="en-US" dirty="0" smtClean="0"/>
              <a:t>Evaluate performance issues due to changing operating environment (nodal,  generation mix, DG, etc)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Evaluate PFR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performance trends across ERCOT</a:t>
            </a:r>
          </a:p>
          <a:p>
            <a:r>
              <a:rPr lang="en-US" dirty="0" smtClean="0"/>
              <a:t>Identify frequency control performance trends</a:t>
            </a:r>
          </a:p>
          <a:p>
            <a:r>
              <a:rPr lang="en-US" dirty="0" smtClean="0"/>
              <a:t>Identify causes and if necessary suggest improvements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Evaluate GREDP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steady state metric appropriate?</a:t>
            </a:r>
          </a:p>
          <a:p>
            <a:r>
              <a:rPr lang="en-US" dirty="0" smtClean="0"/>
              <a:t>Is a dynamic response metric needed?</a:t>
            </a:r>
          </a:p>
          <a:p>
            <a:r>
              <a:rPr lang="en-US" dirty="0" smtClean="0"/>
              <a:t>Make recommendations for improvement to ROS</a:t>
            </a:r>
          </a:p>
          <a:p>
            <a:r>
              <a:rPr lang="en-US" dirty="0" smtClean="0"/>
              <a:t>Evaluate technology type performance to metrics in protocols &amp; guides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SCED &amp; Regulation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and understand regulation </a:t>
            </a:r>
            <a:r>
              <a:rPr lang="en-US" dirty="0" smtClean="0"/>
              <a:t>deployment.</a:t>
            </a:r>
            <a:endParaRPr lang="en-US" dirty="0" smtClean="0"/>
          </a:p>
          <a:p>
            <a:r>
              <a:rPr lang="en-US" dirty="0" smtClean="0"/>
              <a:t>Is tuning needed in LFC?</a:t>
            </a:r>
          </a:p>
          <a:p>
            <a:r>
              <a:rPr lang="en-US" dirty="0" smtClean="0"/>
              <a:t>Is everything working as designed?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Frequency Responsiveness of 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an issue?</a:t>
            </a:r>
          </a:p>
          <a:p>
            <a:r>
              <a:rPr lang="en-US" dirty="0" smtClean="0"/>
              <a:t>Do current guides and protocols work as written?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 evaluation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PFR – CPS1 or 2 type of metric?</a:t>
            </a:r>
          </a:p>
          <a:p>
            <a:r>
              <a:rPr lang="en-US" dirty="0" smtClean="0"/>
              <a:t>Control performance – dynamic state</a:t>
            </a:r>
          </a:p>
          <a:p>
            <a:r>
              <a:rPr lang="en-US" dirty="0" smtClean="0"/>
              <a:t>ERCOT energy deployment &amp; </a:t>
            </a:r>
            <a:r>
              <a:rPr lang="en-US" dirty="0" err="1" smtClean="0"/>
              <a:t>basepoint</a:t>
            </a:r>
            <a:r>
              <a:rPr lang="en-US" dirty="0" smtClean="0"/>
              <a:t> following</a:t>
            </a:r>
          </a:p>
          <a:p>
            <a:r>
              <a:rPr lang="en-US" dirty="0" smtClean="0"/>
              <a:t>RMS1 of regulation deployment</a:t>
            </a:r>
          </a:p>
          <a:p>
            <a:r>
              <a:rPr lang="en-US" dirty="0" smtClean="0"/>
              <a:t>Consider technology types during evaluation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performance issues due to changing operating environment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Nodal operational changes</a:t>
            </a:r>
          </a:p>
          <a:p>
            <a:r>
              <a:rPr lang="en-US" dirty="0" smtClean="0"/>
              <a:t>Generation mix</a:t>
            </a:r>
          </a:p>
          <a:p>
            <a:r>
              <a:rPr lang="en-US" dirty="0" smtClean="0"/>
              <a:t>CREZ</a:t>
            </a:r>
          </a:p>
          <a:p>
            <a:r>
              <a:rPr lang="en-US" dirty="0" smtClean="0"/>
              <a:t>Emerging technologies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183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PDCWG 2-28-2012</vt:lpstr>
      <vt:lpstr>2012 Goals</vt:lpstr>
      <vt:lpstr>Evaluate PFR</vt:lpstr>
      <vt:lpstr>Evaluate GREDP</vt:lpstr>
      <vt:lpstr>SCED &amp; Regulation Deployment</vt:lpstr>
      <vt:lpstr>Frequency Responsiveness of RRS</vt:lpstr>
      <vt:lpstr>Improve evaluation tools</vt:lpstr>
      <vt:lpstr>Evaluate performance issues due to changing operating environment 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PDCWG 2-28-2012</dc:title>
  <dc:creator>dekee</dc:creator>
  <cp:lastModifiedBy>dekee</cp:lastModifiedBy>
  <cp:revision>9</cp:revision>
  <dcterms:created xsi:type="dcterms:W3CDTF">2012-02-27T19:07:49Z</dcterms:created>
  <dcterms:modified xsi:type="dcterms:W3CDTF">2012-02-29T13:55:14Z</dcterms:modified>
</cp:coreProperties>
</file>