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81" r:id="rId3"/>
    <p:sldId id="278" r:id="rId4"/>
    <p:sldId id="279" r:id="rId5"/>
    <p:sldId id="284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20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EC0E5-3BEE-4FB8-B742-FA6D571DE0F0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9ABD1-CF6F-4435-8057-D63C4A9FC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70A412-2649-4D8A-9942-1CACFA4C7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69E96BB8-5560-468D-A5FA-A7E78434A6CA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D3C324-CE81-4276-979B-E5EBFD7A0AA1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Reliability Requirements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Bill Blevins</a:t>
            </a:r>
          </a:p>
          <a:p>
            <a:r>
              <a:rPr lang="en-US" dirty="0" smtClean="0"/>
              <a:t>Manager of Operations Support</a:t>
            </a:r>
          </a:p>
          <a:p>
            <a:r>
              <a:rPr lang="en-US" dirty="0" smtClean="0"/>
              <a:t>ERCOT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Record-Higher Coastal Wind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wind record of 7,599 MW occurred on 3/7/2012 at 20:41.  This instantaneous value surpassed </a:t>
            </a:r>
            <a:r>
              <a:rPr lang="en-US" dirty="0" smtClean="0"/>
              <a:t>3/6/2012 </a:t>
            </a:r>
            <a:r>
              <a:rPr lang="en-US" dirty="0" smtClean="0"/>
              <a:t>record of 7,403 MW.</a:t>
            </a:r>
          </a:p>
          <a:p>
            <a:endParaRPr lang="en-US" dirty="0" smtClean="0"/>
          </a:p>
          <a:p>
            <a:r>
              <a:rPr lang="en-US" dirty="0" smtClean="0"/>
              <a:t>Previous Record Stats (3/6/2012)</a:t>
            </a:r>
          </a:p>
          <a:p>
            <a:pPr lvl="0"/>
            <a:r>
              <a:rPr lang="en-US" dirty="0" smtClean="0"/>
              <a:t>Non-Coastal Wind = 6,614 MW (80.5% of installed capacity)</a:t>
            </a:r>
          </a:p>
          <a:p>
            <a:pPr lvl="0"/>
            <a:r>
              <a:rPr lang="en-US" dirty="0" smtClean="0"/>
              <a:t>Coastal Wind = 788 MW (64.9% of installed capacity)</a:t>
            </a:r>
          </a:p>
          <a:p>
            <a:pPr lvl="0"/>
            <a:r>
              <a:rPr lang="en-US" dirty="0" smtClean="0"/>
              <a:t>Wind was supplying 24.08% if the 30,742 MW load.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Record Stats:</a:t>
            </a:r>
          </a:p>
          <a:p>
            <a:pPr lvl="0"/>
            <a:r>
              <a:rPr lang="en-US" dirty="0" smtClean="0"/>
              <a:t>Non-Coastal Wind = 6,581 MW (80.1% of installed capacity)</a:t>
            </a:r>
          </a:p>
          <a:p>
            <a:pPr lvl="0"/>
            <a:r>
              <a:rPr lang="en-US" dirty="0" smtClean="0"/>
              <a:t>Coastal Wind = 1,018 MW (83.8% of installed capacity)</a:t>
            </a:r>
          </a:p>
          <a:p>
            <a:pPr lvl="0"/>
            <a:r>
              <a:rPr lang="en-US" dirty="0" smtClean="0"/>
              <a:t>Wind was supplying 22.15% of the 34,318 MW load.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 to North TSAT implementation comparison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685801"/>
            <a:ext cx="780107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AVR status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VSAT lower than planning numbers on the last few days.</a:t>
            </a:r>
          </a:p>
          <a:p>
            <a:r>
              <a:rPr lang="en-US" dirty="0" smtClean="0"/>
              <a:t>Suspect this is due to the number of generators in the West which are </a:t>
            </a:r>
            <a:r>
              <a:rPr lang="en-US" dirty="0" err="1" smtClean="0"/>
              <a:t>telemetering</a:t>
            </a:r>
            <a:r>
              <a:rPr lang="en-US" dirty="0" smtClean="0"/>
              <a:t> AVR status of “OFF”</a:t>
            </a:r>
          </a:p>
          <a:p>
            <a:pPr lvl="1"/>
            <a:r>
              <a:rPr lang="en-US" dirty="0" smtClean="0"/>
              <a:t>Several units in the West have AVR status is Off</a:t>
            </a:r>
          </a:p>
          <a:p>
            <a:pPr lvl="1"/>
            <a:r>
              <a:rPr lang="en-US" dirty="0" smtClean="0"/>
              <a:t>ERCOT will be reviewing those with mitigation plans submitted and following up to ensure they are being met.  </a:t>
            </a:r>
          </a:p>
          <a:p>
            <a:pPr lvl="1"/>
            <a:r>
              <a:rPr lang="en-US" dirty="0" smtClean="0"/>
              <a:t>ERCOT will be doing RFIs for any other Resources that do not have documented mitigation plans.</a:t>
            </a:r>
          </a:p>
          <a:p>
            <a:r>
              <a:rPr lang="en-US" dirty="0" smtClean="0"/>
              <a:t>Expect higher VSAT and TSAT limits once get more AVRs working in real-time.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DRAP flow Key features</a:t>
            </a:r>
            <a:endParaRPr lang="en-US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85800"/>
            <a:ext cx="3854768" cy="5410200"/>
          </a:xfrm>
          <a:prstGeom prst="rect">
            <a:avLst/>
          </a:prstGeom>
          <a:noFill/>
        </p:spPr>
      </p:pic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5943600" y="762000"/>
          <a:ext cx="1019175" cy="742950"/>
        </p:xfrm>
        <a:graphic>
          <a:graphicData uri="http://schemas.openxmlformats.org/presentationml/2006/ole">
            <p:oleObj spid="_x0000_s21507" name="Visio" r:id="rId4" imgW="1020877" imgH="740403" progId="Visio.Drawing.11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4419600" y="1600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DRAP will execute only if the RTCA execution produces contingency constraints whose flows exceed the Emergency (2-hour limit) limits.  </a:t>
            </a:r>
            <a:endParaRPr lang="en-US" sz="1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419600" y="2743200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ERCOT has telemetry for high and low unit MW limits. These represent the high and low sustained ( or emergency limit) for the units </a:t>
            </a:r>
            <a:r>
              <a:rPr lang="en-US" sz="1600" dirty="0" err="1" smtClean="0"/>
              <a:t>telemetered</a:t>
            </a:r>
            <a:r>
              <a:rPr lang="en-US" sz="1600" dirty="0" smtClean="0"/>
              <a:t> from the market participants.   In the current implementation of DRAP (for testing purposes), the resource MW limits for use in DRAP are computed using a ramp rate of 5% of MVA rating in MW/min, and a time period of 5 minutes.  Ultimately, the High and Low Dispatch Limits (HDL and LDL)  computed by RLC and stored in SCADA will be used by DRAP.  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DRAP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has minor defects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Sev</a:t>
            </a:r>
            <a:r>
              <a:rPr lang="en-US" dirty="0" smtClean="0"/>
              <a:t> 3 which require work around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Sev</a:t>
            </a:r>
            <a:r>
              <a:rPr lang="en-US" dirty="0" smtClean="0"/>
              <a:t> 4 defects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Sev</a:t>
            </a:r>
            <a:r>
              <a:rPr lang="en-US" dirty="0" smtClean="0"/>
              <a:t> 5 defects</a:t>
            </a:r>
          </a:p>
          <a:p>
            <a:pPr lvl="1"/>
            <a:r>
              <a:rPr lang="en-US" dirty="0" smtClean="0"/>
              <a:t>1 enhancement which should be included to support NERC audits.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ED Irresolvable Constraints_101311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SCED Irresolvable Constraints_101311</Template>
  <TotalTime>1553</TotalTime>
  <Words>288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SCED Irresolvable Constraints_101311</vt:lpstr>
      <vt:lpstr>Microsoft Office Visio Drawing</vt:lpstr>
      <vt:lpstr>Reliability Requirements</vt:lpstr>
      <vt:lpstr>New Record-Higher Coastal Wind</vt:lpstr>
      <vt:lpstr>West to North TSAT implementation comparison</vt:lpstr>
      <vt:lpstr>AVR status impacts</vt:lpstr>
      <vt:lpstr>Basic DRAP flow Key features</vt:lpstr>
      <vt:lpstr>DRAP update</vt:lpstr>
    </vt:vector>
  </TitlesOfParts>
  <Company>The Electric Reliability Council of Texas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Requirements</dc:title>
  <dc:creator>BBlevins</dc:creator>
  <cp:lastModifiedBy>BBlevins</cp:lastModifiedBy>
  <cp:revision>63</cp:revision>
  <dcterms:created xsi:type="dcterms:W3CDTF">2012-03-07T15:09:57Z</dcterms:created>
  <dcterms:modified xsi:type="dcterms:W3CDTF">2012-03-08T17:03:01Z</dcterms:modified>
</cp:coreProperties>
</file>