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 autoAdjust="0"/>
    <p:restoredTop sz="94718" autoAdjust="0"/>
  </p:normalViewPr>
  <p:slideViewPr>
    <p:cSldViewPr>
      <p:cViewPr>
        <p:scale>
          <a:sx n="100" d="100"/>
          <a:sy n="100" d="100"/>
        </p:scale>
        <p:origin x="-78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F6740-67A4-4439-B750-CF7E51AF00A4}" type="datetimeFigureOut">
              <a:rPr lang="en-US" smtClean="0"/>
              <a:pPr/>
              <a:t>11/22/2011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581FC-4D45-437A-A1E5-178D80CCE4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/imgres?imgurl=http://www.power-technology.com/projects/karsto/images/1-gas-fired-power-plant.jpg&amp;imgrefurl=http://www.power-technology.com/projects/karsto/karsto1.html&amp;usg=__U5tZNFrQpOzP2ZmrRg-b830XGzI=&amp;h=308&amp;w=450&amp;sz=45&amp;hl=en&amp;start=85&amp;sig2=qf0ODIjn49iQgVCdZ3r4RA&amp;zoom=1&amp;tbnid=YGkvRLiAH7fpGM:&amp;tbnh=87&amp;tbnw=127&amp;ei=78OlTs7IEqKlsAKC7YyaBQ&amp;prev=/images?q=powerplant+image&amp;start=84&amp;hl=en&amp;sa=N&amp;tbm=isch&amp;itbs=1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/imgres?imgurl=http://www.power-technology.com/projects/karsto/images/1-gas-fired-power-plant.jpg&amp;imgrefurl=http://www.power-technology.com/projects/karsto/karsto1.html&amp;usg=__U5tZNFrQpOzP2ZmrRg-b830XGzI=&amp;h=308&amp;w=450&amp;sz=45&amp;hl=en&amp;start=85&amp;sig2=qf0ODIjn49iQgVCdZ3r4RA&amp;zoom=1&amp;tbnid=YGkvRLiAH7fpGM:&amp;tbnh=87&amp;tbnw=127&amp;ei=78OlTs7IEqKlsAKC7YyaBQ&amp;prev=/images?q=powerplant+image&amp;start=84&amp;hl=en&amp;sa=N&amp;tbm=isch&amp;itbs=1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NPRR 418 Reporting of Forced Outages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133600"/>
            <a:ext cx="5867400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Improved Situational Awareness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More efficient event reconstruction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More accurate forecasting of Outage rates</a:t>
            </a:r>
          </a:p>
          <a:p>
            <a:pPr marL="0" indent="0"/>
            <a:endParaRPr lang="en-US" sz="2400" dirty="0" smtClean="0"/>
          </a:p>
          <a:p>
            <a:pPr marL="0" indent="0"/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1752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When a Unit is Forced Out . . .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://t3.gstatic.com/images?q=tbn:ANd9GcTt46SDqlIusGOgkH63YsWU291312LfNWMmP2KlQ_Jq0dsSgICeQPClTM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609600"/>
            <a:ext cx="1779750" cy="121920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419600" y="685800"/>
            <a:ext cx="42672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There are </a:t>
            </a:r>
            <a:r>
              <a:rPr lang="en-US" sz="1600" dirty="0" smtClean="0"/>
              <a:t>five potential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communication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paths between the Resource and ERCOT for reporting Forced Outage data – each has it own unique challenges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Outage Scheduler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18288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Telephone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56388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COP data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38100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Telemetry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52400" y="3276600"/>
            <a:ext cx="1447800" cy="304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Protocols require Resources to only</a:t>
            </a:r>
            <a:r>
              <a:rPr kumimoji="0" lang="en-US" sz="11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enter Forced Outages in the Outage Scheduler that last more than 2 hours </a:t>
            </a:r>
            <a:r>
              <a:rPr kumimoji="0" lang="en-US" sz="11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resulting in incomplete set of data.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1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981200" y="3276600"/>
            <a:ext cx="12954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Protocols 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not require Resource Operators to call 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ERCOT and report Forced</a:t>
            </a:r>
            <a:r>
              <a:rPr kumimoji="0" lang="en-US" sz="11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Outages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100" baseline="0" dirty="0"/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5791200" y="3276600"/>
            <a:ext cx="13716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dirty="0" smtClean="0"/>
              <a:t>Resources  can report a status in COP but </a:t>
            </a:r>
            <a:r>
              <a:rPr lang="en-US" sz="1200" dirty="0" smtClean="0">
                <a:solidFill>
                  <a:srgbClr val="FF0000"/>
                </a:solidFill>
              </a:rPr>
              <a:t>cannot update COP until approximately 2 hours after event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3962400" y="3276600"/>
            <a:ext cx="12192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smtClean="0"/>
              <a:t>Resources  telemeter their status in real-time.  </a:t>
            </a:r>
            <a:r>
              <a:rPr lang="en-US" sz="1100" dirty="0" smtClean="0">
                <a:solidFill>
                  <a:srgbClr val="FF0000"/>
                </a:solidFill>
              </a:rPr>
              <a:t>Status is correctly telemetered only 80% of time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75438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RFI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7696200" y="3352800"/>
            <a:ext cx="12192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smtClean="0"/>
              <a:t>Resources can provide accurate accounting of status, but </a:t>
            </a:r>
            <a:r>
              <a:rPr lang="en-US" sz="1100" dirty="0" smtClean="0">
                <a:solidFill>
                  <a:srgbClr val="FF0000"/>
                </a:solidFill>
              </a:rPr>
              <a:t>process is lengthy  and</a:t>
            </a:r>
            <a:r>
              <a:rPr lang="en-US" sz="1100" u="sng" dirty="0" smtClean="0">
                <a:solidFill>
                  <a:srgbClr val="FF0000"/>
                </a:solidFill>
              </a:rPr>
              <a:t> </a:t>
            </a:r>
            <a:r>
              <a:rPr lang="en-US" sz="1100" dirty="0" smtClean="0">
                <a:solidFill>
                  <a:srgbClr val="FF0000"/>
                </a:solidFill>
              </a:rPr>
              <a:t>burdensome for ERCOT and QSEs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620000" y="5334000"/>
            <a:ext cx="1219200" cy="990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Only current source for complete Outage Information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28600" y="5334000"/>
            <a:ext cx="1219200" cy="990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Only Tool for Outage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Forecasting (SARA) even though FO data incomplete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09800" y="5334000"/>
            <a:ext cx="1219200" cy="990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Only current source for information in Real Time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5" name="Straight Arrow Connector 24"/>
          <p:cNvCxnSpPr>
            <a:stCxn id="24" idx="1"/>
          </p:cNvCxnSpPr>
          <p:nvPr/>
        </p:nvCxnSpPr>
        <p:spPr>
          <a:xfrm flipH="1">
            <a:off x="3505200" y="5143500"/>
            <a:ext cx="381000" cy="190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667000" y="4267200"/>
            <a:ext cx="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762000" y="4876800"/>
            <a:ext cx="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8229600" y="4800600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886200" y="4953000"/>
            <a:ext cx="3048000" cy="381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Forced Outage Detector 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(Only as good as telemetered status)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495800" y="46482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400800" y="449580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 txBox="1">
            <a:spLocks/>
          </p:cNvSpPr>
          <p:nvPr/>
        </p:nvSpPr>
        <p:spPr>
          <a:xfrm>
            <a:off x="228600" y="6324600"/>
            <a:ext cx="12192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</a:rPr>
              <a:t>Forecasting</a:t>
            </a:r>
            <a:endParaRPr kumimoji="0" lang="en-US" sz="10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100" b="1" baseline="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8" name="Subtitle 2"/>
          <p:cNvSpPr txBox="1">
            <a:spLocks/>
          </p:cNvSpPr>
          <p:nvPr/>
        </p:nvSpPr>
        <p:spPr>
          <a:xfrm>
            <a:off x="2286000" y="6324600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Situational Awareness</a:t>
            </a:r>
            <a:endParaRPr kumimoji="0" lang="en-US" sz="11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100" b="1" baseline="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7620000" y="6324600"/>
            <a:ext cx="1295400" cy="381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</a:rPr>
              <a:t>Event Reconstruction</a:t>
            </a:r>
            <a:endParaRPr kumimoji="0" lang="en-US" sz="11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100" b="1" baseline="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9916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After NPRR418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://t3.gstatic.com/images?q=tbn:ANd9GcTt46SDqlIusGOgkH63YsWU291312LfNWMmP2KlQ_Jq0dsSgICeQPClTM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685800"/>
            <a:ext cx="1779750" cy="121920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</p:pic>
      <p:sp>
        <p:nvSpPr>
          <p:cNvPr id="7" name="Down Arrow 6"/>
          <p:cNvSpPr/>
          <p:nvPr/>
        </p:nvSpPr>
        <p:spPr>
          <a:xfrm>
            <a:off x="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Outage Scheduler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18288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Telephone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56388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COP data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38100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Telemetry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52400" y="3276600"/>
            <a:ext cx="1447800" cy="304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All Resource</a:t>
            </a:r>
            <a:r>
              <a:rPr kumimoji="0" lang="en-US" sz="11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Forced Outages entered in Outage Scheduler resulting in a complete and up-to-date dataset.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1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981200" y="3276600"/>
            <a:ext cx="12954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Reduced </a:t>
            </a:r>
            <a:r>
              <a:rPr kumimoji="0" lang="en-US" sz="11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need for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verbal confirmation</a:t>
            </a:r>
            <a:endParaRPr lang="en-US" sz="1100" baseline="0" dirty="0">
              <a:solidFill>
                <a:srgbClr val="FF0000"/>
              </a:solidFill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7543800" y="2133600"/>
            <a:ext cx="1524000" cy="1066800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RFI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7696200" y="3352800"/>
            <a:ext cx="12192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smtClean="0">
                <a:solidFill>
                  <a:srgbClr val="FF0000"/>
                </a:solidFill>
              </a:rPr>
              <a:t>Need for RFIs will be reduced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24000" y="5181600"/>
            <a:ext cx="1143000" cy="1066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FF0000"/>
                </a:solidFill>
              </a:rPr>
              <a:t>With Complete dataset,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Best tool for Event Reporting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28600" y="5181600"/>
            <a:ext cx="1143000" cy="1066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FF0000"/>
                </a:solidFill>
              </a:rPr>
              <a:t>With Complete dataset,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Best Tool for Outage Rate Forecasting (SARA)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19400" y="5181600"/>
            <a:ext cx="1143000" cy="1066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Improved Situational Awareness in Real Time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219200" y="4343400"/>
            <a:ext cx="6096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85800" y="4495800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752600" y="4267200"/>
            <a:ext cx="1219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3810000" y="4572000"/>
            <a:ext cx="304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962400" y="4343400"/>
            <a:ext cx="3048000" cy="381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Forced Outage Detector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572000" y="41148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6400800" y="3276600"/>
            <a:ext cx="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ubtitle 2"/>
          <p:cNvSpPr txBox="1">
            <a:spLocks/>
          </p:cNvSpPr>
          <p:nvPr/>
        </p:nvSpPr>
        <p:spPr>
          <a:xfrm>
            <a:off x="3962400" y="3200400"/>
            <a:ext cx="1219200" cy="190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00" dirty="0" smtClean="0">
                <a:solidFill>
                  <a:srgbClr val="FF0000"/>
                </a:solidFill>
              </a:rPr>
              <a:t>Improvement in Telemetered Status </a:t>
            </a:r>
            <a:r>
              <a:rPr lang="en-US" sz="1100" u="sng" dirty="0" smtClean="0">
                <a:solidFill>
                  <a:srgbClr val="FF0000"/>
                </a:solidFill>
              </a:rPr>
              <a:t> </a:t>
            </a:r>
            <a:r>
              <a:rPr lang="en-US" sz="1100" dirty="0" smtClean="0">
                <a:solidFill>
                  <a:srgbClr val="FF0000"/>
                </a:solidFill>
              </a:rPr>
              <a:t>by  cross check  with OS entry</a:t>
            </a:r>
            <a:endParaRPr kumimoji="0" lang="en-US" sz="11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228600" y="6324600"/>
            <a:ext cx="12192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</a:rPr>
              <a:t>Forecasting</a:t>
            </a:r>
            <a:endParaRPr kumimoji="0" lang="en-US" sz="10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100" b="1" baseline="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2895600" y="6248400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</a:rPr>
              <a:t>Situational Awareness</a:t>
            </a:r>
            <a:endParaRPr kumimoji="0" lang="en-US" sz="11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100" b="1" baseline="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447800" y="6248400"/>
            <a:ext cx="1295400" cy="381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</a:rPr>
              <a:t>Event Reconstruction</a:t>
            </a:r>
            <a:endParaRPr kumimoji="0" lang="en-US" sz="11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100" b="1" baseline="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3245</TotalTime>
  <Words>273</Words>
  <Application>Microsoft Office PowerPoint</Application>
  <PresentationFormat>On-screen Show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NPRR 418 Reporting of Forced Outages</vt:lpstr>
      <vt:lpstr>Slide 2</vt:lpstr>
      <vt:lpstr>Slide 3</vt:lpstr>
    </vt:vector>
  </TitlesOfParts>
  <Company>ERCOT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WRickerson</dc:creator>
  <cp:lastModifiedBy>WRickerson</cp:lastModifiedBy>
  <cp:revision>175</cp:revision>
  <dcterms:created xsi:type="dcterms:W3CDTF">2011-10-24T19:34:24Z</dcterms:created>
  <dcterms:modified xsi:type="dcterms:W3CDTF">2011-11-22T19:28:37Z</dcterms:modified>
</cp:coreProperties>
</file>