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434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5614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6604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4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1389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343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965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735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53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77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487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D9C2-4A0B-4834-AD9D-9D5A825B3199}" type="datetimeFigureOut">
              <a:rPr lang="en-US" smtClean="0"/>
              <a:pPr/>
              <a:t>03/09/2011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1D70F-9012-4BD5-8E32-D392E5407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081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Estimator Redaction</a:t>
            </a:r>
            <a:br>
              <a:rPr lang="en-US" dirty="0" smtClean="0"/>
            </a:br>
            <a:r>
              <a:rPr lang="en-US" dirty="0" smtClean="0"/>
              <a:t>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Report to </a:t>
            </a:r>
            <a:r>
              <a:rPr lang="en-US" dirty="0" smtClean="0"/>
              <a:t>WMS/ROS</a:t>
            </a:r>
            <a:endParaRPr lang="en-US" dirty="0" smtClean="0"/>
          </a:p>
          <a:p>
            <a:r>
              <a:rPr lang="en-US" dirty="0" smtClean="0"/>
              <a:t>3/09/2011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984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To-Date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Met for first time on 3/01/2011 with good attendance,</a:t>
            </a:r>
          </a:p>
          <a:p>
            <a:r>
              <a:rPr lang="en-US" dirty="0" smtClean="0"/>
              <a:t>Set TF final deliverables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2200" dirty="0" smtClean="0"/>
              <a:t>-help ERCOT define “interfaces”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sz="2200" dirty="0" smtClean="0"/>
              <a:t>-develop and provide WMS/ROS with fully developed alternatives to the          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ERCOT “backstop” (currently being used)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dirty="0" smtClean="0"/>
              <a:t>Reviewed ERCOT’s list of interfaces and generic constraints (38 CSC &amp; CRE plus 18 additional elements from ERCOT EMS)</a:t>
            </a:r>
          </a:p>
          <a:p>
            <a:r>
              <a:rPr lang="en-US" dirty="0" smtClean="0"/>
              <a:t>One MP presentation reviewed - Luminant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1378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Decision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WMS asked to endorse ERCOT publishing any  additional interfaces</a:t>
            </a:r>
          </a:p>
          <a:p>
            <a:pPr marL="514350" indent="-514350">
              <a:buAutoNum type="arabicPeriod"/>
            </a:pPr>
            <a:r>
              <a:rPr lang="en-US" dirty="0" smtClean="0"/>
              <a:t>WMS asked to table ERCOT’s NPRR-227 until the SERTF can draft rule set and procedural items to define the full process of SER publication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869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SERTF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March 23</a:t>
            </a:r>
            <a:endParaRPr lang="en-US" dirty="0" smtClean="0"/>
          </a:p>
          <a:p>
            <a:r>
              <a:rPr lang="en-US" dirty="0" smtClean="0"/>
              <a:t>Agenda to include: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MP review and critique of Luminant analysis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Evaluate strawman on expanded rule set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procedure</a:t>
            </a:r>
          </a:p>
          <a:p>
            <a:pPr marL="0" indent="0">
              <a:buNone/>
            </a:pPr>
            <a:r>
              <a:rPr lang="en-US" dirty="0" smtClean="0"/>
              <a:t>   - Evaluate any additional proposals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Develop a “circuit breaker” mechanism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Evaluate delay to publish period (</a:t>
            </a:r>
            <a:r>
              <a:rPr lang="en-US" dirty="0" err="1" smtClean="0"/>
              <a:t>realtime</a:t>
            </a:r>
            <a:r>
              <a:rPr lang="en-US" dirty="0" smtClean="0"/>
              <a:t>, 24  hours, ERCOT proposes 48 hours).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764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179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State Estimator Redaction  Task Force</vt:lpstr>
      <vt:lpstr>Progress To-Date</vt:lpstr>
      <vt:lpstr>WMS Decision Points</vt:lpstr>
      <vt:lpstr>Next SERTF Meeting</vt:lpstr>
    </vt:vector>
  </TitlesOfParts>
  <Company>Calpine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Estimator Redaction  Task Force</dc:title>
  <dc:creator>Randy Jones</dc:creator>
  <cp:lastModifiedBy>x4jz</cp:lastModifiedBy>
  <cp:revision>9</cp:revision>
  <dcterms:created xsi:type="dcterms:W3CDTF">2011-03-01T23:22:05Z</dcterms:created>
  <dcterms:modified xsi:type="dcterms:W3CDTF">2011-03-09T15:34:09Z</dcterms:modified>
</cp:coreProperties>
</file>