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06/13/2011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84346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06/13/2011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5614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06/13/2011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6604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06/13/2011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40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06/13/2011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13894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06/13/2011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93430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06/13/2011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6965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06/13/2011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97355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06/13/2011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5532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06/13/2011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5775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06/13/2011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14872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4D9C2-4A0B-4834-AD9D-9D5A825B3199}" type="datetimeFigureOut">
              <a:rPr lang="en-US" smtClean="0"/>
              <a:pPr/>
              <a:t>06/13/2011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1D70F-9012-4BD5-8E32-D392E5407A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40813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State Estimator Redaction</a:t>
            </a:r>
            <a:br>
              <a:rPr lang="en-US" dirty="0" smtClean="0"/>
            </a:br>
            <a:r>
              <a:rPr lang="en-US" dirty="0" smtClean="0"/>
              <a:t> Task Force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Progress Report to WMS/ROS</a:t>
            </a:r>
          </a:p>
          <a:p>
            <a:r>
              <a:rPr lang="en-US" dirty="0" smtClean="0"/>
              <a:t>6</a:t>
            </a:r>
            <a:r>
              <a:rPr lang="en-US" dirty="0" smtClean="0"/>
              <a:t>/15/2011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89841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Draft Comments on NPRR 327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Group met twice since the last WMS to finalize the comments for NPRR 327 and the methodology</a:t>
            </a:r>
          </a:p>
          <a:p>
            <a:r>
              <a:rPr lang="en-US" dirty="0" smtClean="0"/>
              <a:t>NDSWG has been involved in </a:t>
            </a:r>
            <a:r>
              <a:rPr lang="en-US" dirty="0" smtClean="0"/>
              <a:t>developing comments</a:t>
            </a:r>
            <a:endParaRPr lang="en-US" dirty="0" smtClean="0"/>
          </a:p>
          <a:p>
            <a:r>
              <a:rPr lang="en-US" dirty="0" smtClean="0"/>
              <a:t>Developed methodology to redact confidential information for generation resources and load stations. </a:t>
            </a:r>
            <a:endParaRPr lang="en-US" dirty="0" smtClean="0"/>
          </a:p>
          <a:p>
            <a:r>
              <a:rPr lang="en-US" dirty="0" smtClean="0"/>
              <a:t>Protocol is consistent with language in PUCT Rule in which “resource-specific output levels or offer curves could not continually and systematically be derived.”</a:t>
            </a:r>
          </a:p>
          <a:p>
            <a:r>
              <a:rPr lang="en-US" dirty="0" smtClean="0"/>
              <a:t>Protocol allows TSPs and DSP access all State Estimator date real-time (not redacted version)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913781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Decision in June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/>
            <a:r>
              <a:rPr lang="en-US" dirty="0" smtClean="0"/>
              <a:t>Endorse submitting the comments for NPRR 327 with following decision points:</a:t>
            </a:r>
          </a:p>
          <a:p>
            <a:pPr marL="914400" lvl="1" indent="-514350"/>
            <a:r>
              <a:rPr lang="en-US" dirty="0" smtClean="0"/>
              <a:t>ERCOT shall post redacted version of State Estimator data every </a:t>
            </a:r>
            <a:r>
              <a:rPr lang="en-US" b="1" dirty="0" smtClean="0">
                <a:solidFill>
                  <a:srgbClr val="002060"/>
                </a:solidFill>
              </a:rPr>
              <a:t>5 minutes, 12 hours, 24 hours OR 48 hours</a:t>
            </a:r>
            <a:endParaRPr lang="en-US" dirty="0" smtClean="0"/>
          </a:p>
          <a:p>
            <a:pPr marL="914400" lvl="1" indent="-514350"/>
            <a:r>
              <a:rPr lang="en-US" dirty="0" smtClean="0"/>
              <a:t>If ERCOT validates a request to remove a data element, ERCOT will have </a:t>
            </a:r>
            <a:r>
              <a:rPr lang="en-US" b="1" dirty="0" smtClean="0">
                <a:solidFill>
                  <a:srgbClr val="002060"/>
                </a:solidFill>
              </a:rPr>
              <a:t>X </a:t>
            </a:r>
            <a:r>
              <a:rPr lang="en-US" dirty="0" smtClean="0"/>
              <a:t>hours to remove the element or turn off the report</a:t>
            </a:r>
            <a:endParaRPr lang="en-US" dirty="0" smtClean="0"/>
          </a:p>
          <a:p>
            <a:pPr marL="514350" indent="-514350"/>
            <a:r>
              <a:rPr lang="en-US" dirty="0" smtClean="0"/>
              <a:t>Withdraw NPRR 373, because better addressed in our comments in NPRR 327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4098696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</TotalTime>
  <Words>166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State Estimator Redaction  Task Force</vt:lpstr>
      <vt:lpstr>Draft Comments on NPRR 327 </vt:lpstr>
      <vt:lpstr>WMS Decision in June</vt:lpstr>
    </vt:vector>
  </TitlesOfParts>
  <Company>Calpine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Estimator Redaction  Task Force</dc:title>
  <dc:creator>Randy Jones</dc:creator>
  <cp:lastModifiedBy>x4jz</cp:lastModifiedBy>
  <cp:revision>127</cp:revision>
  <dcterms:created xsi:type="dcterms:W3CDTF">2011-03-01T23:22:05Z</dcterms:created>
  <dcterms:modified xsi:type="dcterms:W3CDTF">2011-06-13T20:35:22Z</dcterms:modified>
</cp:coreProperties>
</file>