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9E29F-E540-402F-A7AD-8E16119EF70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4C112-8FB2-4C2D-8E15-030C87BA1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B957.A42766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B957.A42766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B957.A42766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B957.A42766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BB957.A42766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r>
              <a:rPr lang="en-US" dirty="0" smtClean="0"/>
              <a:t>Golden Spread ERCOT Load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7 Member Distribution Cooperatives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230 MW of Peak Load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104 Delivery Points (46 are at &gt;60 kV)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108 Miles of Transmission Lines (all radial)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Transmission Service Provided by: 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ONCOR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AEP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LCRA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TNP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4" name="Picture 3" descr="cid:image001.png@01CBB957.A427669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1000" y="38100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r>
              <a:rPr lang="en-US" dirty="0" smtClean="0"/>
              <a:t>TRE Registration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DP &amp; LSE for one Member Cooperative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No other registrations are required</a:t>
            </a:r>
          </a:p>
        </p:txBody>
      </p:sp>
      <p:pic>
        <p:nvPicPr>
          <p:cNvPr id="4" name="Picture 3" descr="cid:image001.png@01CBB957.A427669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1000" y="38100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ERCOT Transmission Operations Requirements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24 hour operations desk- WAN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Telemetry requirements for 5 delivery points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Outage Scheduler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BLT Coordination (6 currently being registered)</a:t>
            </a:r>
          </a:p>
          <a:p>
            <a:pPr>
              <a:buFont typeface="Arial" charset="0"/>
              <a:buChar char="•"/>
            </a:pPr>
            <a:r>
              <a:rPr lang="en-US" dirty="0" err="1" smtClean="0"/>
              <a:t>Synder</a:t>
            </a:r>
            <a:r>
              <a:rPr lang="en-US" dirty="0" smtClean="0"/>
              <a:t> Wind Farm (63 MW) connected to a 69 kV line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Receive and comply with ERCOT Dispatch Instructions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Potential Load Shed Coordination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Members loads are not listed in the ERCOT Load Shed Table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Currently ONCOR and AEP shed the load as a part of their plan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4" name="Picture 3" descr="cid:image001.png@01CBB957.A427669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1000" y="38100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Transmission Operations Delegation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Current TO’s serving GSEC Loads unwilling to sign and perform TO functions 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Take on liability?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Make no earnings or return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Use valuable management time and resources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Potential Solutions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An ERCOT registered TO step up and respond to RFP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A PRR for a “TO Light”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Coalition of DSPs/TSPs develop a TO function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GSEC build an in-house TO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4" name="Picture 3" descr="cid:image001.png@01CBB957.A427669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1000" y="38100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Solution #4 – Cost/Benefit?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Uncertain of the cost, will be high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Take time to build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Back-up center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Very limited interaction with ERCOT Ops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Maybe a few times a year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Does this benefit justify the high cost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Will be rolled into TCOS and cause all ERCOT customers to pay for this cost.</a:t>
            </a:r>
          </a:p>
          <a:p>
            <a:pPr lvl="1"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4" name="Picture 3" descr="cid:image001.png@01CBB957.A427669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1000" y="38100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246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Golden Spread ERCOT Load</vt:lpstr>
      <vt:lpstr>TRE Registration</vt:lpstr>
      <vt:lpstr>ERCOT Transmission Operations Requirements </vt:lpstr>
      <vt:lpstr>Transmission Operations Delegation</vt:lpstr>
      <vt:lpstr>Solution #4 – Cost/Benefit?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Wise</dc:creator>
  <cp:lastModifiedBy>ercot</cp:lastModifiedBy>
  <cp:revision>5</cp:revision>
  <dcterms:created xsi:type="dcterms:W3CDTF">2011-06-16T02:17:48Z</dcterms:created>
  <dcterms:modified xsi:type="dcterms:W3CDTF">2011-06-16T16:05:27Z</dcterms:modified>
</cp:coreProperties>
</file>