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34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561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660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389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343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965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3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53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7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487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D9C2-4A0B-4834-AD9D-9D5A825B3199}" type="datetimeFigureOut">
              <a:rPr lang="en-US" smtClean="0"/>
              <a:pPr/>
              <a:t>05/11/2011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081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Estimator Redaction</a:t>
            </a:r>
            <a:br>
              <a:rPr lang="en-US" dirty="0" smtClean="0"/>
            </a:br>
            <a:r>
              <a:rPr lang="en-US" dirty="0" smtClean="0"/>
              <a:t>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to WMS/ROS</a:t>
            </a:r>
          </a:p>
          <a:p>
            <a:r>
              <a:rPr lang="en-US" dirty="0" smtClean="0"/>
              <a:t>5/11/2011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984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NPRR on </a:t>
            </a:r>
            <a:r>
              <a:rPr lang="en-US" dirty="0" smtClean="0"/>
              <a:t>Revised State Estimator Reports on Individual </a:t>
            </a:r>
            <a:r>
              <a:rPr lang="en-US" dirty="0" smtClean="0"/>
              <a:t>Transmission </a:t>
            </a:r>
            <a:r>
              <a:rPr lang="en-US" dirty="0" smtClean="0"/>
              <a:t>Load on Electrical Buses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When NPRR 329, Security Classification Changes for Extracts/Reports was approved by the ERCOT Board, it suspended the posting of State Estimator Load Reports that revealed individual Load data. </a:t>
            </a:r>
            <a:endParaRPr lang="en-US" dirty="0" smtClean="0"/>
          </a:p>
          <a:p>
            <a:r>
              <a:rPr lang="en-US" dirty="0" smtClean="0"/>
              <a:t>WMS </a:t>
            </a:r>
            <a:r>
              <a:rPr lang="en-US" dirty="0" smtClean="0"/>
              <a:t>believes there is value of Load data being available for Market Participants without releasing protected information.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NPRR requires ERCOT to redact station codes with less than ten Electric Service Identifiers (ESI IDs) to protect confidential </a:t>
            </a:r>
            <a:r>
              <a:rPr lang="en-US" dirty="0" smtClean="0"/>
              <a:t>information and publish the report every 5 minute on MIS.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378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</a:t>
            </a:r>
            <a:r>
              <a:rPr lang="en-US" dirty="0" smtClean="0"/>
              <a:t>Decision </a:t>
            </a:r>
            <a:r>
              <a:rPr lang="en-US" dirty="0" smtClean="0"/>
              <a:t>in June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/>
            <a:r>
              <a:rPr lang="en-US" dirty="0" smtClean="0"/>
              <a:t>Static rule set will develop a disclosure list</a:t>
            </a:r>
          </a:p>
          <a:p>
            <a:pPr marL="514350" indent="-514350"/>
            <a:r>
              <a:rPr lang="en-US" dirty="0" smtClean="0"/>
              <a:t>New elements that are added to system will be redacted initially until State </a:t>
            </a:r>
            <a:r>
              <a:rPr lang="en-US" dirty="0" smtClean="0"/>
              <a:t>Estimator </a:t>
            </a:r>
            <a:r>
              <a:rPr lang="en-US" dirty="0" smtClean="0"/>
              <a:t>Task Force’s  quarterly meeting </a:t>
            </a:r>
          </a:p>
          <a:p>
            <a:pPr marL="514350" indent="-514350"/>
            <a:r>
              <a:rPr lang="en-US" dirty="0" smtClean="0"/>
              <a:t>Circuit breaker will be developed  so MP </a:t>
            </a:r>
            <a:r>
              <a:rPr lang="en-US" dirty="0" smtClean="0"/>
              <a:t>can report </a:t>
            </a:r>
            <a:r>
              <a:rPr lang="en-US" dirty="0" smtClean="0"/>
              <a:t>concerns and </a:t>
            </a:r>
            <a:r>
              <a:rPr lang="en-US" dirty="0" smtClean="0"/>
              <a:t>ERCOT will analyze the element and determine if they </a:t>
            </a:r>
            <a:r>
              <a:rPr lang="en-US" dirty="0" smtClean="0"/>
              <a:t>need to remove it from disclosure list </a:t>
            </a:r>
          </a:p>
          <a:p>
            <a:pPr marL="514350" indent="-514350"/>
            <a:r>
              <a:rPr lang="en-US" dirty="0" smtClean="0"/>
              <a:t>Decision point- timing of when the report is published (real-time, 24 hr delay, 48 hr delay) </a:t>
            </a:r>
          </a:p>
          <a:p>
            <a:pPr marL="514350" indent="-514350"/>
            <a:r>
              <a:rPr lang="en-US" dirty="0" smtClean="0"/>
              <a:t>Next meeting on May 24</a:t>
            </a:r>
            <a:endParaRPr lang="en-US" dirty="0" smtClean="0"/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9869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186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State Estimator Redaction  Task Force</vt:lpstr>
      <vt:lpstr>Draft NPRR on Revised State Estimator Reports on Individual Transmission Load on Electrical Buses</vt:lpstr>
      <vt:lpstr>WMS Decision in June</vt:lpstr>
    </vt:vector>
  </TitlesOfParts>
  <Company>Calpine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Estimator Redaction  Task Force</dc:title>
  <dc:creator>Randy Jones</dc:creator>
  <cp:lastModifiedBy>x4jz</cp:lastModifiedBy>
  <cp:revision>66</cp:revision>
  <dcterms:created xsi:type="dcterms:W3CDTF">2011-03-01T23:22:05Z</dcterms:created>
  <dcterms:modified xsi:type="dcterms:W3CDTF">2011-05-11T16:07:29Z</dcterms:modified>
</cp:coreProperties>
</file>