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07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D4D9C2-4A0B-4834-AD9D-9D5A825B3199}" type="datetimeFigureOut">
              <a:rPr lang="en-US" smtClean="0"/>
              <a:pPr/>
              <a:t>04/08/2011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51D70F-9012-4BD5-8E32-D392E5407A1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7843468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D4D9C2-4A0B-4834-AD9D-9D5A825B3199}" type="datetimeFigureOut">
              <a:rPr lang="en-US" smtClean="0"/>
              <a:pPr/>
              <a:t>04/08/2011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51D70F-9012-4BD5-8E32-D392E5407A1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9856148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D4D9C2-4A0B-4834-AD9D-9D5A825B3199}" type="datetimeFigureOut">
              <a:rPr lang="en-US" smtClean="0"/>
              <a:pPr/>
              <a:t>04/08/2011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51D70F-9012-4BD5-8E32-D392E5407A1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4466041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D4D9C2-4A0B-4834-AD9D-9D5A825B3199}" type="datetimeFigureOut">
              <a:rPr lang="en-US" smtClean="0"/>
              <a:pPr/>
              <a:t>04/08/2011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51D70F-9012-4BD5-8E32-D392E5407A1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454098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D4D9C2-4A0B-4834-AD9D-9D5A825B3199}" type="datetimeFigureOut">
              <a:rPr lang="en-US" smtClean="0"/>
              <a:pPr/>
              <a:t>04/08/2011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51D70F-9012-4BD5-8E32-D392E5407A1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41138944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D4D9C2-4A0B-4834-AD9D-9D5A825B3199}" type="datetimeFigureOut">
              <a:rPr lang="en-US" smtClean="0"/>
              <a:pPr/>
              <a:t>04/08/2011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51D70F-9012-4BD5-8E32-D392E5407A1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6934300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D4D9C2-4A0B-4834-AD9D-9D5A825B3199}" type="datetimeFigureOut">
              <a:rPr lang="en-US" smtClean="0"/>
              <a:pPr/>
              <a:t>04/08/2011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51D70F-9012-4BD5-8E32-D392E5407A1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8696551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D4D9C2-4A0B-4834-AD9D-9D5A825B3199}" type="datetimeFigureOut">
              <a:rPr lang="en-US" smtClean="0"/>
              <a:pPr/>
              <a:t>04/08/2011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51D70F-9012-4BD5-8E32-D392E5407A1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1973556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D4D9C2-4A0B-4834-AD9D-9D5A825B3199}" type="datetimeFigureOut">
              <a:rPr lang="en-US" smtClean="0"/>
              <a:pPr/>
              <a:t>04/08/2011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51D70F-9012-4BD5-8E32-D392E5407A1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4155329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D4D9C2-4A0B-4834-AD9D-9D5A825B3199}" type="datetimeFigureOut">
              <a:rPr lang="en-US" smtClean="0"/>
              <a:pPr/>
              <a:t>04/08/2011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51D70F-9012-4BD5-8E32-D392E5407A1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8577546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D4D9C2-4A0B-4834-AD9D-9D5A825B3199}" type="datetimeFigureOut">
              <a:rPr lang="en-US" smtClean="0"/>
              <a:pPr/>
              <a:t>04/08/2011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51D70F-9012-4BD5-8E32-D392E5407A1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5148721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D4D9C2-4A0B-4834-AD9D-9D5A825B3199}" type="datetimeFigureOut">
              <a:rPr lang="en-US" smtClean="0"/>
              <a:pPr/>
              <a:t>04/08/2011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51D70F-9012-4BD5-8E32-D392E5407A1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4408136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State Estimator Redaction</a:t>
            </a:r>
            <a:br>
              <a:rPr lang="en-US" dirty="0" smtClean="0"/>
            </a:br>
            <a:r>
              <a:rPr lang="en-US" dirty="0" smtClean="0"/>
              <a:t> Task Force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Progress Report to WMS/ROS</a:t>
            </a:r>
          </a:p>
          <a:p>
            <a:r>
              <a:rPr lang="en-US" dirty="0" smtClean="0"/>
              <a:t>4/08/2011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3898412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Progress To-Date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Met on 3/23/2011 with good </a:t>
            </a:r>
            <a:r>
              <a:rPr lang="en-US" dirty="0" smtClean="0"/>
              <a:t>attendance</a:t>
            </a:r>
          </a:p>
          <a:p>
            <a:r>
              <a:rPr lang="en-US" dirty="0" smtClean="0"/>
              <a:t>Received input from NDSWG and presentation will be made at their April meeting</a:t>
            </a:r>
            <a:endParaRPr lang="en-US" dirty="0" smtClean="0"/>
          </a:p>
          <a:p>
            <a:r>
              <a:rPr lang="en-US" dirty="0" smtClean="0"/>
              <a:t>Reviewed Luminant proposal and made some suggestions on the rule methodology</a:t>
            </a:r>
          </a:p>
          <a:p>
            <a:r>
              <a:rPr lang="en-US" dirty="0" smtClean="0"/>
              <a:t>Discussed circuit breaker and developing a rule set and procedure for WMS  and ROS to consider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9137811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WMS/ROS </a:t>
            </a:r>
            <a:r>
              <a:rPr lang="en-US" dirty="0" smtClean="0"/>
              <a:t>Decision Points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514350" indent="-514350"/>
            <a:r>
              <a:rPr lang="en-US" dirty="0" smtClean="0"/>
              <a:t>Group had concerns about individual load data being public, but ERCOT issued a market notice to </a:t>
            </a:r>
            <a:r>
              <a:rPr lang="en-US" dirty="0" smtClean="0"/>
              <a:t>Suspended posting of State Estimator Load </a:t>
            </a:r>
            <a:r>
              <a:rPr lang="en-US" dirty="0" smtClean="0"/>
              <a:t>Reports</a:t>
            </a:r>
          </a:p>
          <a:p>
            <a:pPr marL="514350" indent="-514350"/>
            <a:r>
              <a:rPr lang="en-US" dirty="0" smtClean="0"/>
              <a:t>The report is valuable but we do not want confidential information shared- should we work on proposals to redact specific load data?</a:t>
            </a:r>
          </a:p>
          <a:p>
            <a:pPr marL="514350" indent="-514350"/>
            <a:r>
              <a:rPr lang="en-US" dirty="0" smtClean="0"/>
              <a:t>Timing- group supports a return to 5 minute posting once the report is corrected.</a:t>
            </a:r>
          </a:p>
          <a:p>
            <a:pPr marL="514350" indent="-514350"/>
            <a:endParaRPr lang="en-US" dirty="0" smtClean="0"/>
          </a:p>
          <a:p>
            <a:pPr marL="514350" indent="-514350"/>
            <a:endParaRPr lang="en-US" dirty="0" smtClean="0"/>
          </a:p>
        </p:txBody>
      </p:sp>
    </p:spTree>
    <p:extLst>
      <p:ext uri="{BB962C8B-B14F-4D97-AF65-F5344CB8AC3E}">
        <p14:creationId xmlns="" xmlns:p14="http://schemas.microsoft.com/office/powerpoint/2010/main" val="40986961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Next SERTF Meeting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April 26</a:t>
            </a:r>
            <a:endParaRPr lang="en-US" dirty="0" smtClean="0"/>
          </a:p>
          <a:p>
            <a:r>
              <a:rPr lang="en-US" dirty="0" smtClean="0"/>
              <a:t>Agenda to include: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- </a:t>
            </a:r>
            <a:r>
              <a:rPr lang="en-US" dirty="0" smtClean="0"/>
              <a:t>Proposals on ways to redact particular load from </a:t>
            </a:r>
            <a:r>
              <a:rPr lang="en-US" dirty="0" smtClean="0"/>
              <a:t>State Estimator </a:t>
            </a:r>
            <a:r>
              <a:rPr lang="en-US" dirty="0" smtClean="0"/>
              <a:t>Load Reports</a:t>
            </a:r>
          </a:p>
          <a:p>
            <a:pPr marL="0" indent="0">
              <a:buNone/>
            </a:pPr>
            <a:r>
              <a:rPr lang="en-US" dirty="0" smtClean="0"/>
              <a:t>   </a:t>
            </a:r>
            <a:r>
              <a:rPr lang="en-US" dirty="0" smtClean="0"/>
              <a:t>- Evaluate strawman on expanded rule set and 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procedure</a:t>
            </a:r>
          </a:p>
          <a:p>
            <a:pPr marL="0" indent="0">
              <a:buNone/>
            </a:pPr>
            <a:r>
              <a:rPr lang="en-US" dirty="0" smtClean="0"/>
              <a:t>   - Evaluate any additional proposals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- </a:t>
            </a:r>
            <a:r>
              <a:rPr lang="en-US" dirty="0" smtClean="0"/>
              <a:t>Review a </a:t>
            </a:r>
            <a:r>
              <a:rPr lang="en-US" dirty="0" smtClean="0"/>
              <a:t>“circuit breaker” mechanism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- Evaluate </a:t>
            </a:r>
            <a:r>
              <a:rPr lang="en-US" dirty="0" smtClean="0"/>
              <a:t>publish period of data </a:t>
            </a:r>
            <a:r>
              <a:rPr lang="en-US" dirty="0" smtClean="0"/>
              <a:t>(</a:t>
            </a:r>
            <a:r>
              <a:rPr lang="en-US" dirty="0" err="1" smtClean="0"/>
              <a:t>realtime</a:t>
            </a:r>
            <a:r>
              <a:rPr lang="en-US" dirty="0" smtClean="0"/>
              <a:t>, 24  hours, ERCOT proposes 48 hours).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18764391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265</TotalTime>
  <Words>188</Words>
  <Application>Microsoft Office PowerPoint</Application>
  <PresentationFormat>On-screen Show (4:3)</PresentationFormat>
  <Paragraphs>21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State Estimator Redaction  Task Force</vt:lpstr>
      <vt:lpstr>Progress To-Date</vt:lpstr>
      <vt:lpstr>WMS/ROS Decision Points</vt:lpstr>
      <vt:lpstr>Next SERTF Meeting</vt:lpstr>
    </vt:vector>
  </TitlesOfParts>
  <Company>Calpine Corp.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State Estimator Redaction  Task Force</dc:title>
  <dc:creator>Randy Jones</dc:creator>
  <cp:lastModifiedBy>x4jz</cp:lastModifiedBy>
  <cp:revision>57</cp:revision>
  <dcterms:created xsi:type="dcterms:W3CDTF">2011-03-01T23:22:05Z</dcterms:created>
  <dcterms:modified xsi:type="dcterms:W3CDTF">2011-04-08T16:15:37Z</dcterms:modified>
</cp:coreProperties>
</file>