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FD398-69F4-439C-9300-38E5B23DED74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BCCD9-9964-43E7-82E5-FD7157630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BCCD9-9964-43E7-82E5-FD7157630E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367D3-4338-45EA-99CD-063B665F1AD9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95DEA-5F90-4B51-92E4-44EE05E2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Non-Spin Deployment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Resmi Surendran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RUC Awarded Ancillary Service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mtClean="0"/>
              <a:t>Bring Resources On-Line if awarding REG or RRS</a:t>
            </a:r>
          </a:p>
          <a:p>
            <a:pPr lvl="0"/>
            <a:r>
              <a:rPr lang="en-US" smtClean="0"/>
              <a:t>When awarding Non-Spin</a:t>
            </a:r>
          </a:p>
          <a:p>
            <a:pPr lvl="1"/>
            <a:r>
              <a:rPr lang="en-US" smtClean="0"/>
              <a:t>First award to Non-Spin qualified Resources which have a lead time less than 30 mins and let them stay offline</a:t>
            </a:r>
          </a:p>
          <a:p>
            <a:pPr lvl="2"/>
            <a:r>
              <a:rPr lang="en-US" smtClean="0"/>
              <a:t>The QSE will get RUC makewhole payment if they come online due to NSRS deployment</a:t>
            </a:r>
          </a:p>
          <a:p>
            <a:pPr lvl="2"/>
            <a:r>
              <a:rPr lang="en-US" smtClean="0"/>
              <a:t>The QSE can file a dispute to recover any losses due to fuel purchased at a higher price and sold at a loss if they didn’t get a Non-Spin deployment </a:t>
            </a:r>
          </a:p>
          <a:p>
            <a:pPr lvl="1"/>
            <a:r>
              <a:rPr lang="en-US" smtClean="0"/>
              <a:t>If there are not enough resources with lead time less than 30 mins and then award to other Non-Spin qualified Resources for hours that can satisfy its lead time and then ask them to come On-Line with Non-Spin Schedule &amp; Responsibility = HSL-LSL</a:t>
            </a:r>
          </a:p>
          <a:p>
            <a:pPr lvl="2"/>
            <a:r>
              <a:rPr lang="en-US" smtClean="0"/>
              <a:t>The QSE will get RUC makewhole payment due to them being online.</a:t>
            </a:r>
          </a:p>
          <a:p>
            <a:pPr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Deployment Criteria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mtClean="0"/>
              <a:t>When (HDL </a:t>
            </a:r>
            <a:r>
              <a:rPr lang="en-US"/>
              <a:t>– Gen) ≤ 200 MW </a:t>
            </a:r>
            <a:r>
              <a:rPr lang="en-US" smtClean="0"/>
              <a:t>and </a:t>
            </a:r>
            <a:r>
              <a:rPr lang="en-US"/>
              <a:t>(HASL – Gen) – (30-minute load ramp) &lt; 500 </a:t>
            </a:r>
            <a:r>
              <a:rPr lang="en-US" smtClean="0"/>
              <a:t>MW</a:t>
            </a:r>
            <a:r>
              <a:rPr lang="en-US"/>
              <a:t> </a:t>
            </a:r>
            <a:r>
              <a:rPr lang="en-US" smtClean="0"/>
              <a:t>-&gt; deploy all</a:t>
            </a:r>
            <a:endParaRPr lang="en-US"/>
          </a:p>
          <a:p>
            <a:pPr lvl="0"/>
            <a:r>
              <a:rPr lang="en-US" smtClean="0"/>
              <a:t>When (HDL – Gen) ≤ 200 MW and (HASL – Gen) – (30-minute load ramp) &lt; 1000 MW -&gt; deploy half</a:t>
            </a:r>
          </a:p>
          <a:p>
            <a:pPr lvl="0"/>
            <a:r>
              <a:rPr lang="en-US" smtClean="0"/>
              <a:t>When PRC ≤ 2500 MW - deploy enough to recover PRC</a:t>
            </a:r>
          </a:p>
          <a:p>
            <a:pPr lvl="0"/>
            <a:r>
              <a:rPr lang="en-US" smtClean="0"/>
              <a:t>When PRC ≤ 2300 MW -&gt; deploy all</a:t>
            </a:r>
          </a:p>
          <a:p>
            <a:pPr lvl="0"/>
            <a:r>
              <a:rPr lang="en-US" smtClean="0"/>
              <a:t>To recall deployed RRS when enough capacity is not available to SCED</a:t>
            </a:r>
            <a:endParaRPr lang="en-US"/>
          </a:p>
          <a:p>
            <a:pPr lvl="0"/>
            <a:r>
              <a:rPr lang="en-US"/>
              <a:t>If the North-to-Houston (N_H) Voltage Stability Limit &lt;=300 </a:t>
            </a:r>
            <a:r>
              <a:rPr lang="en-US" smtClean="0"/>
              <a:t>MW -&gt; </a:t>
            </a:r>
            <a:r>
              <a:rPr lang="en-US"/>
              <a:t>deploy </a:t>
            </a:r>
            <a:r>
              <a:rPr lang="en-US" smtClean="0"/>
              <a:t>in </a:t>
            </a:r>
            <a:r>
              <a:rPr lang="en-US"/>
              <a:t>the Houston area </a:t>
            </a:r>
            <a:r>
              <a:rPr lang="en-US" smtClean="0"/>
              <a:t>to </a:t>
            </a:r>
            <a:r>
              <a:rPr lang="en-US"/>
              <a:t>restore reliability margin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Partial Deployments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ERCOT is looking  into possibility of more granular deployments </a:t>
            </a:r>
          </a:p>
          <a:p>
            <a:pPr lvl="1"/>
            <a:r>
              <a:rPr lang="en-US" smtClean="0"/>
              <a:t>to deploy based on the immediate need</a:t>
            </a:r>
          </a:p>
          <a:p>
            <a:pPr lvl="1"/>
            <a:r>
              <a:rPr lang="en-US" smtClean="0"/>
              <a:t>to give time for market to respond to scarcity</a:t>
            </a:r>
          </a:p>
          <a:p>
            <a:pPr lvl="1"/>
            <a:r>
              <a:rPr lang="en-US" smtClean="0"/>
              <a:t>to reduce the amount of LSL energy pumped into the system during Non-Spin deployments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Issues with Partial Deployments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Can not enable sending</a:t>
            </a:r>
            <a:r>
              <a:rPr lang="en-US" baseline="0" smtClean="0"/>
              <a:t> deployment instruction at the beginning of the hour </a:t>
            </a:r>
            <a:endParaRPr lang="en-US" smtClean="0"/>
          </a:p>
          <a:p>
            <a:pPr lvl="1"/>
            <a:r>
              <a:rPr lang="en-US" smtClean="0"/>
              <a:t>Deployment is currently based on telemetry </a:t>
            </a:r>
          </a:p>
          <a:p>
            <a:pPr lvl="1"/>
            <a:r>
              <a:rPr lang="en-US" smtClean="0"/>
              <a:t>Resources could change responsibility every hour</a:t>
            </a:r>
          </a:p>
          <a:p>
            <a:pPr lvl="1"/>
            <a:r>
              <a:rPr lang="en-US" smtClean="0"/>
              <a:t>30 min ramping period at the beginning of an hour could cause spinning capacity not available when Resource go offline and come online due to change in Non-Spin Responsibility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Short Term Solution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Don’t enable sending</a:t>
            </a:r>
            <a:r>
              <a:rPr lang="en-US" baseline="0" smtClean="0"/>
              <a:t> deployment instruction at the beginning of the hour and deploy full</a:t>
            </a:r>
            <a:r>
              <a:rPr lang="en-US" smtClean="0"/>
              <a:t> </a:t>
            </a:r>
          </a:p>
          <a:p>
            <a:r>
              <a:rPr lang="en-US" smtClean="0"/>
              <a:t>Send out a message to all MPs </a:t>
            </a:r>
            <a:r>
              <a:rPr lang="en-US"/>
              <a:t>on the Notice Builder when </a:t>
            </a:r>
            <a:r>
              <a:rPr lang="en-US" smtClean="0"/>
              <a:t>ERCOT deploys </a:t>
            </a:r>
            <a:r>
              <a:rPr lang="en-US"/>
              <a:t>Non-Spin. </a:t>
            </a:r>
            <a:endParaRPr lang="en-US" smtClean="0"/>
          </a:p>
          <a:p>
            <a:pPr lvl="1"/>
            <a:r>
              <a:rPr lang="en-US" smtClean="0"/>
              <a:t>Ensure that QSEs are aware of Non-Spin deployment</a:t>
            </a:r>
          </a:p>
          <a:p>
            <a:pPr lvl="1"/>
            <a:r>
              <a:rPr lang="en-US" smtClean="0"/>
              <a:t>QSEs can better manage their portfolio  and work on getting the offline Resources online in time if needed to ensure continuity of services provided</a:t>
            </a:r>
          </a:p>
          <a:p>
            <a:pPr lvl="2"/>
            <a:r>
              <a:rPr lang="en-US" smtClean="0"/>
              <a:t>For Resources that didn’t have Non-Spin  Responsibility at the time of deployment and have new responsibility for some of the future hours in the deployment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 Term Solution Options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Make hourly autosend based on COP Non-Spin Responsibility and send it out 30 minutes before the beginning of the hour. i.e. QSEs won’t be able to change Non-Spin Responsibility in RT if Non-Spin is deployed</a:t>
            </a:r>
          </a:p>
          <a:p>
            <a:r>
              <a:rPr lang="en-US" smtClean="0"/>
              <a:t>Deploy based on telemetered Non-Spin Responsibility  and </a:t>
            </a:r>
            <a:r>
              <a:rPr lang="en-US"/>
              <a:t>c</a:t>
            </a:r>
            <a:r>
              <a:rPr lang="en-US" smtClean="0"/>
              <a:t>hange protocol to require QSEs to keep the OFFNS Resources On-Line at least one more hour after the responsibility ends when Non-Spin is deployed</a:t>
            </a:r>
          </a:p>
          <a:p>
            <a:r>
              <a:rPr lang="en-US" smtClean="0"/>
              <a:t>Change protocol to require QSEs to make Non-Spin capacity available from a Resource to SCED, irrespective of the Resource’s Non-Spin Responsibility, from the time the Resource get Non-Spin deployment until all of the Non-Spin deployment is recalled from the system  (Similar to RRS performance requirement from UFR)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mtClean="0"/>
          </a:p>
          <a:p>
            <a:pPr algn="ctr">
              <a:buNone/>
            </a:pPr>
            <a:r>
              <a:rPr lang="en-US" smtClean="0"/>
              <a:t>Questions?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565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Non-Spin Deployment</vt:lpstr>
      <vt:lpstr>RUC Awarded Ancillary Service</vt:lpstr>
      <vt:lpstr>Possible Deployment Criteria</vt:lpstr>
      <vt:lpstr>Partial Deployments </vt:lpstr>
      <vt:lpstr>Issues with Partial Deployments</vt:lpstr>
      <vt:lpstr>Short Term Solution</vt:lpstr>
      <vt:lpstr>Long Term Solution Options</vt:lpstr>
      <vt:lpstr>Slide 8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Non-Spin Deployment</dc:title>
  <dc:creator>Resmi Surendran</dc:creator>
  <cp:lastModifiedBy>ercot</cp:lastModifiedBy>
  <cp:revision>9</cp:revision>
  <dcterms:created xsi:type="dcterms:W3CDTF">2011-03-05T15:29:25Z</dcterms:created>
  <dcterms:modified xsi:type="dcterms:W3CDTF">2011-03-09T22:23:36Z</dcterms:modified>
</cp:coreProperties>
</file>