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8" autoAdjust="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A46E7-657B-477E-A698-48D6EC4B13DB}" type="datetimeFigureOut">
              <a:rPr lang="en-US" smtClean="0"/>
              <a:t>03/08/2011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4141-A61D-4AEE-B446-5595567611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A46E7-657B-477E-A698-48D6EC4B13DB}" type="datetimeFigureOut">
              <a:rPr lang="en-US" smtClean="0"/>
              <a:t>03/08/2011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4141-A61D-4AEE-B446-5595567611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A46E7-657B-477E-A698-48D6EC4B13DB}" type="datetimeFigureOut">
              <a:rPr lang="en-US" smtClean="0"/>
              <a:t>03/08/2011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4141-A61D-4AEE-B446-5595567611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A46E7-657B-477E-A698-48D6EC4B13DB}" type="datetimeFigureOut">
              <a:rPr lang="en-US" smtClean="0"/>
              <a:t>03/08/2011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4141-A61D-4AEE-B446-5595567611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A46E7-657B-477E-A698-48D6EC4B13DB}" type="datetimeFigureOut">
              <a:rPr lang="en-US" smtClean="0"/>
              <a:t>03/08/2011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4141-A61D-4AEE-B446-5595567611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A46E7-657B-477E-A698-48D6EC4B13DB}" type="datetimeFigureOut">
              <a:rPr lang="en-US" smtClean="0"/>
              <a:t>03/08/2011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4141-A61D-4AEE-B446-5595567611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A46E7-657B-477E-A698-48D6EC4B13DB}" type="datetimeFigureOut">
              <a:rPr lang="en-US" smtClean="0"/>
              <a:t>03/08/2011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4141-A61D-4AEE-B446-5595567611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A46E7-657B-477E-A698-48D6EC4B13DB}" type="datetimeFigureOut">
              <a:rPr lang="en-US" smtClean="0"/>
              <a:t>03/08/2011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4141-A61D-4AEE-B446-5595567611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A46E7-657B-477E-A698-48D6EC4B13DB}" type="datetimeFigureOut">
              <a:rPr lang="en-US" smtClean="0"/>
              <a:t>03/08/2011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4141-A61D-4AEE-B446-5595567611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A46E7-657B-477E-A698-48D6EC4B13DB}" type="datetimeFigureOut">
              <a:rPr lang="en-US" smtClean="0"/>
              <a:t>03/08/2011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4141-A61D-4AEE-B446-5595567611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A46E7-657B-477E-A698-48D6EC4B13DB}" type="datetimeFigureOut">
              <a:rPr lang="en-US" smtClean="0"/>
              <a:t>03/08/2011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A4141-A61D-4AEE-B446-5595567611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A46E7-657B-477E-A698-48D6EC4B13DB}" type="datetimeFigureOut">
              <a:rPr lang="en-US" smtClean="0"/>
              <a:t>03/08/2011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A4141-A61D-4AEE-B446-55955676117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QMWG Update to WMS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838200"/>
          </a:xfrm>
        </p:spPr>
        <p:txBody>
          <a:bodyPr>
            <a:normAutofit/>
          </a:bodyPr>
          <a:lstStyle/>
          <a:p>
            <a:pPr algn="r"/>
            <a:r>
              <a:rPr lang="en-US" sz="1800" dirty="0" smtClean="0"/>
              <a:t>March 9, 2011</a:t>
            </a:r>
          </a:p>
          <a:p>
            <a:pPr algn="r"/>
            <a:r>
              <a:rPr lang="en-US" sz="1800" dirty="0" smtClean="0"/>
              <a:t>S. Looney</a:t>
            </a:r>
            <a:endParaRPr lang="en-US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Assignment from PRS – Discussion of NPRR308, Deployment Procedures for NSRS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19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NPRR308 adds requirement for NS deployment to respect minimum online and offline requirements from RARF </a:t>
            </a:r>
          </a:p>
          <a:p>
            <a:r>
              <a:rPr lang="en-US" dirty="0" smtClean="0"/>
              <a:t>Current 30 minute NS product allows for Resource to remain online to honor minimum run time.  </a:t>
            </a:r>
          </a:p>
          <a:p>
            <a:r>
              <a:rPr lang="en-US" dirty="0" smtClean="0"/>
              <a:t>NS responsibility for zero to LSL will be relieved</a:t>
            </a:r>
          </a:p>
          <a:p>
            <a:r>
              <a:rPr lang="en-US" dirty="0" smtClean="0"/>
              <a:t>QSE’s responsibility to provide the NS responsibility during the minimum offline period for the Resource</a:t>
            </a:r>
          </a:p>
          <a:p>
            <a:r>
              <a:rPr lang="en-US" dirty="0" smtClean="0"/>
              <a:t>QMWG Recommendation – Do not support NPRR308 as written.  This revision requires a philosophical change to the NS product which would require additional proposed Protocol revision language.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Update on MISUG, NPRR329 and Dashboards for ERCOT MIS Public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NPRR329 changes security classification for Extracts/Reports to be available on public site</a:t>
            </a:r>
          </a:p>
          <a:p>
            <a:r>
              <a:rPr lang="en-US" dirty="0" smtClean="0"/>
              <a:t>Urgency passed.  To PRS in March.</a:t>
            </a:r>
          </a:p>
          <a:p>
            <a:r>
              <a:rPr lang="en-US" dirty="0" smtClean="0"/>
              <a:t>Presentation by M. Mereness regarding dashboard specifications for public site.  </a:t>
            </a:r>
          </a:p>
          <a:p>
            <a:r>
              <a:rPr lang="en-US" dirty="0" smtClean="0"/>
              <a:t>Provide feedback to MISUG at March 31 meeting to expedite design.  Dashboards could be available early to mid summer, 2011.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Implementation of WGR Curtailment Flag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Market Notice planned for April 15, implementation on May 18.</a:t>
            </a:r>
          </a:p>
          <a:p>
            <a:r>
              <a:rPr lang="en-US" dirty="0" smtClean="0"/>
              <a:t>Flag via ICCP, set HSL to equal current WGR output when not curtailed.  Set HSL equal to WGRPP when curtailed and AGC to follow Base Point.</a:t>
            </a:r>
          </a:p>
          <a:p>
            <a:r>
              <a:rPr lang="en-US" dirty="0" smtClean="0"/>
              <a:t>No plan for closed loop testing with QSEs</a:t>
            </a:r>
          </a:p>
          <a:p>
            <a:r>
              <a:rPr lang="en-US" dirty="0" smtClean="0"/>
              <a:t>Will also implement Base Point Deviation changes to settlements systems.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Information on HDL/LSL Manual Overrides and Offsets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Presentation by ERCOT posted</a:t>
            </a:r>
          </a:p>
          <a:p>
            <a:r>
              <a:rPr lang="en-US" dirty="0" smtClean="0"/>
              <a:t>Reasons for overrides:</a:t>
            </a:r>
          </a:p>
          <a:p>
            <a:pPr lvl="1"/>
            <a:r>
              <a:rPr lang="en-US" dirty="0" smtClean="0"/>
              <a:t>To prevent continuous operation of SPSs</a:t>
            </a:r>
          </a:p>
          <a:p>
            <a:pPr lvl="1"/>
            <a:r>
              <a:rPr lang="en-US" dirty="0" smtClean="0"/>
              <a:t>To prepare for a significant outage</a:t>
            </a:r>
          </a:p>
          <a:p>
            <a:pPr lvl="1"/>
            <a:r>
              <a:rPr lang="en-US" dirty="0" smtClean="0"/>
              <a:t>For QSGRs </a:t>
            </a:r>
          </a:p>
          <a:p>
            <a:pPr lvl="1"/>
            <a:r>
              <a:rPr lang="en-US" dirty="0" smtClean="0"/>
              <a:t>For telemetry issues to prevent SCED failure</a:t>
            </a:r>
          </a:p>
          <a:p>
            <a:pPr lvl="1"/>
            <a:r>
              <a:rPr lang="en-US" dirty="0" smtClean="0"/>
              <a:t>Should not be used for W-N Congestion Management</a:t>
            </a:r>
          </a:p>
          <a:p>
            <a:r>
              <a:rPr lang="en-US" dirty="0" smtClean="0"/>
              <a:t>Offsets being used for wind ramping, load ramping, DC Tie schedules</a:t>
            </a:r>
          </a:p>
          <a:p>
            <a:r>
              <a:rPr lang="en-US" dirty="0" smtClean="0"/>
              <a:t>ERCOT Operator should call QSE to inform of Manual overrides.  Report every 5 minutes informs QSE if override still in effect.  </a:t>
            </a:r>
          </a:p>
          <a:p>
            <a:r>
              <a:rPr lang="en-US" dirty="0" smtClean="0"/>
              <a:t>Consider adding notification of overrides to Daily Operation Report, continue report to QMWG from ERCOT.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on SCRs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NPRR307 will require additional NPRR to make system modifications to check temporal constraints.</a:t>
            </a:r>
          </a:p>
          <a:p>
            <a:r>
              <a:rPr lang="en-US" dirty="0" smtClean="0"/>
              <a:t>SCR for trades cancellation to be presented at April WMS</a:t>
            </a:r>
          </a:p>
          <a:p>
            <a:r>
              <a:rPr lang="en-US" dirty="0" smtClean="0"/>
              <a:t>ERCOT working on SCR for COP validation of AS</a:t>
            </a:r>
          </a:p>
          <a:p>
            <a:r>
              <a:rPr lang="en-US" dirty="0" smtClean="0"/>
              <a:t>ERCOT to submit NPRR for Startup and Shutdown RST to include NSRS ICCP notification.</a:t>
            </a:r>
          </a:p>
          <a:p>
            <a:r>
              <a:rPr lang="en-US" dirty="0" smtClean="0"/>
              <a:t>Notification to all QSEs when NSRS deployed, pending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GREDP and AS Performance 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ERCOT presentation on GREDP scores for December- February</a:t>
            </a:r>
          </a:p>
          <a:p>
            <a:r>
              <a:rPr lang="en-US" dirty="0" smtClean="0"/>
              <a:t>Discussion of possible revisions to metrics calculations for GREDP and NSRS performance metric for outlying data points</a:t>
            </a:r>
          </a:p>
          <a:p>
            <a:r>
              <a:rPr lang="en-US" dirty="0" smtClean="0"/>
              <a:t>Recommend more holistic approach to evaluation of GREDP measures to increase reliability through PDCWG as more operating data is available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360</TotalTime>
  <Words>446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QMWG Update to WMS</vt:lpstr>
      <vt:lpstr>Assignment from PRS – Discussion of NPRR308, Deployment Procedures for NSRS </vt:lpstr>
      <vt:lpstr>Update on MISUG, NPRR329 and Dashboards for ERCOT MIS Public</vt:lpstr>
      <vt:lpstr>Implementation of WGR Curtailment Flag</vt:lpstr>
      <vt:lpstr>Information on HDL/LSL Manual Overrides and Offsets</vt:lpstr>
      <vt:lpstr>Update on SCRs </vt:lpstr>
      <vt:lpstr>GREDP and AS Performance Metrics</vt:lpstr>
    </vt:vector>
  </TitlesOfParts>
  <Company>EFH Corp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WMS</dc:creator>
  <cp:lastModifiedBy>WMS</cp:lastModifiedBy>
  <cp:revision>36</cp:revision>
  <dcterms:created xsi:type="dcterms:W3CDTF">2011-03-08T14:39:40Z</dcterms:created>
  <dcterms:modified xsi:type="dcterms:W3CDTF">2011-03-08T20:40:21Z</dcterms:modified>
</cp:coreProperties>
</file>