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44B2D-2FD1-485A-8718-B99B3649D9C8}" type="datetimeFigureOut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737F7-6028-4DC4-96EA-87D801476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89185-FE64-4F93-B2B2-34642595F36D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122-D98B-46F6-8FBA-0B509D2CCF33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9746-A7DB-45D5-B225-7713AD4B4EC9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DE30-10D0-416D-BEE9-74FC7CDE4CD7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8E51F-EC5B-406D-8944-631287EE0787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7403-1265-4B2D-A847-A8DEE1165BED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E0C6-DF61-400F-88DA-A21BB60AF414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DD142-A9E4-4E8B-A974-9465491E1F6D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FC6F7-23C4-4EC8-9414-EC33618D3CC7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00E61-B54A-4940-A7D7-80202B31328A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B842D-F084-4F9B-B8F0-B2628C1E0FED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D733B-0A47-4E11-A602-6C693691FA1A}" type="datetime1">
              <a:rPr lang="en-US" smtClean="0"/>
              <a:pPr/>
              <a:t>3/9/2011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2AC6-7977-48F7-9E0A-829D43C359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Valley Import Constraint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Resmi Surendran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Valley Import Constraint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Range of SFs</a:t>
            </a:r>
          </a:p>
          <a:p>
            <a:pPr lvl="1"/>
            <a:r>
              <a:rPr lang="en-US" dirty="0" smtClean="0"/>
              <a:t>-0.95 to -0.97 in valley area</a:t>
            </a:r>
          </a:p>
          <a:p>
            <a:pPr lvl="1"/>
            <a:r>
              <a:rPr lang="en-US" dirty="0" smtClean="0"/>
              <a:t>0.03 </a:t>
            </a:r>
            <a:r>
              <a:rPr lang="en-US" smtClean="0"/>
              <a:t>to </a:t>
            </a:r>
            <a:r>
              <a:rPr lang="en-US" smtClean="0"/>
              <a:t>0.045 </a:t>
            </a:r>
            <a:r>
              <a:rPr lang="en-US" dirty="0" smtClean="0"/>
              <a:t>outside valley area</a:t>
            </a:r>
          </a:p>
          <a:p>
            <a:r>
              <a:rPr lang="en-US" dirty="0" smtClean="0"/>
              <a:t>Not a competitive constraint and hence the Resources are moved based on offers capped by higher of  Reference LMP &amp; Mitigated Offer Cap curve</a:t>
            </a:r>
          </a:p>
          <a:p>
            <a:r>
              <a:rPr lang="en-US" dirty="0" smtClean="0"/>
              <a:t>Base case constraint and hence has a default Max Shadow Price of $5000/</a:t>
            </a:r>
            <a:r>
              <a:rPr lang="en-US" dirty="0" err="1" smtClean="0"/>
              <a:t>MWh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Issue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Highest Shadow Price when not violated is less than $100/</a:t>
            </a:r>
            <a:r>
              <a:rPr lang="en-US" dirty="0" err="1" smtClean="0"/>
              <a:t>MWh</a:t>
            </a:r>
            <a:r>
              <a:rPr lang="en-US" dirty="0" smtClean="0"/>
              <a:t>  (more than 28hrs after go live) </a:t>
            </a:r>
          </a:p>
          <a:p>
            <a:pPr lvl="1"/>
            <a:r>
              <a:rPr lang="en-US" dirty="0" smtClean="0"/>
              <a:t>Constraint cannot be resolved many times even with all the generation available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South LZ SPP when the constraint is violated ranges from $1500/</a:t>
            </a:r>
            <a:r>
              <a:rPr lang="en-US" dirty="0" err="1" smtClean="0"/>
              <a:t>MWh</a:t>
            </a:r>
            <a:r>
              <a:rPr lang="en-US" dirty="0" smtClean="0"/>
              <a:t> to $1850/</a:t>
            </a:r>
            <a:r>
              <a:rPr lang="en-US" dirty="0" err="1" smtClean="0"/>
              <a:t>MWh</a:t>
            </a:r>
            <a:r>
              <a:rPr lang="en-US" dirty="0" smtClean="0"/>
              <a:t> (roughly 15 hrs after go live)</a:t>
            </a:r>
          </a:p>
          <a:p>
            <a:pPr lvl="1"/>
            <a:r>
              <a:rPr lang="en-US" dirty="0" smtClean="0"/>
              <a:t>Demand response in  majority of that load zone with the high price have no impact to the constraint.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Constraint is manually handled after it has been violated for more than an hour in SCED (roughly 65 hrs after go live)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Potential Long Term Solution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Develop </a:t>
            </a:r>
            <a:r>
              <a:rPr lang="en-US"/>
              <a:t>transmission network to support load growth. </a:t>
            </a:r>
            <a:endParaRPr lang="en-US" smtClean="0"/>
          </a:p>
          <a:p>
            <a:endParaRPr lang="en-US" smtClean="0"/>
          </a:p>
          <a:p>
            <a:r>
              <a:rPr lang="en-US"/>
              <a:t>C</a:t>
            </a:r>
            <a:r>
              <a:rPr lang="en-US" smtClean="0"/>
              <a:t>reate </a:t>
            </a:r>
            <a:r>
              <a:rPr lang="en-US"/>
              <a:t>a </a:t>
            </a:r>
            <a:r>
              <a:rPr lang="en-US" smtClean="0"/>
              <a:t>Load Zone </a:t>
            </a:r>
            <a:r>
              <a:rPr lang="en-US"/>
              <a:t>for Valley </a:t>
            </a:r>
            <a:r>
              <a:rPr lang="en-US" smtClean="0"/>
              <a:t>to encourage demand participation that has impact on the constraint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Short Term Solution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Reduce Max Shadow Price and let the constraint be managed by SCED and provide </a:t>
            </a:r>
            <a:r>
              <a:rPr lang="en-US"/>
              <a:t>price signal to encourage new generation development or load participation</a:t>
            </a:r>
            <a:r>
              <a:rPr lang="en-US" smtClean="0"/>
              <a:t> </a:t>
            </a:r>
          </a:p>
          <a:p>
            <a:pPr lvl="1"/>
            <a:r>
              <a:rPr lang="en-US" smtClean="0"/>
              <a:t>Import </a:t>
            </a:r>
            <a:r>
              <a:rPr lang="en-US"/>
              <a:t>from DC tie is limited during peak </a:t>
            </a:r>
            <a:r>
              <a:rPr lang="en-US" smtClean="0"/>
              <a:t>hours</a:t>
            </a:r>
            <a:endParaRPr lang="en-US"/>
          </a:p>
          <a:p>
            <a:pPr lvl="1"/>
            <a:r>
              <a:rPr lang="en-US" smtClean="0"/>
              <a:t>Demand </a:t>
            </a:r>
            <a:r>
              <a:rPr lang="en-US"/>
              <a:t>participation would be less since the deployment would be for long </a:t>
            </a:r>
            <a:r>
              <a:rPr lang="en-US" smtClean="0"/>
              <a:t>hours and payments would be based on the South LZ SPP</a:t>
            </a:r>
          </a:p>
          <a:p>
            <a:pPr lvl="1"/>
            <a:endParaRPr lang="en-US" smtClean="0"/>
          </a:p>
          <a:p>
            <a:r>
              <a:rPr lang="en-US" smtClean="0"/>
              <a:t>Revalidate the limit calculations in planning and operations</a:t>
            </a:r>
          </a:p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Max Shadow Price - $350/</a:t>
            </a:r>
            <a:r>
              <a:rPr lang="en-US" dirty="0" err="1" smtClean="0"/>
              <a:t>MWh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Should be able to move existing or new Resources to resolve constraint with out </a:t>
            </a:r>
            <a:r>
              <a:rPr lang="en-US" smtClean="0"/>
              <a:t>manual </a:t>
            </a:r>
            <a:r>
              <a:rPr lang="en-US" smtClean="0"/>
              <a:t>action</a:t>
            </a:r>
          </a:p>
          <a:p>
            <a:endParaRPr lang="en-US" dirty="0" smtClean="0"/>
          </a:p>
          <a:p>
            <a:pPr>
              <a:buNone/>
            </a:pPr>
            <a:r>
              <a:rPr lang="en-US" smtClean="0"/>
              <a:t>To </a:t>
            </a:r>
            <a:r>
              <a:rPr lang="en-US" smtClean="0"/>
              <a:t>fully dispatch the </a:t>
            </a:r>
            <a:r>
              <a:rPr lang="en-US" smtClean="0"/>
              <a:t>highest capped and </a:t>
            </a:r>
            <a:r>
              <a:rPr lang="en-US" smtClean="0"/>
              <a:t>bounded </a:t>
            </a:r>
            <a:r>
              <a:rPr lang="en-US" smtClean="0"/>
              <a:t>offer </a:t>
            </a:r>
            <a:r>
              <a:rPr lang="en-US" smtClean="0"/>
              <a:t>during </a:t>
            </a:r>
            <a:r>
              <a:rPr lang="en-US" smtClean="0"/>
              <a:t>non-scarcity intervals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smtClean="0"/>
              <a:t>highest </a:t>
            </a:r>
            <a:r>
              <a:rPr lang="en-US" smtClean="0"/>
              <a:t>offer from </a:t>
            </a:r>
            <a:r>
              <a:rPr lang="en-US" dirty="0" smtClean="0"/>
              <a:t>a new resource with no verifiable cost that needs to be moved is </a:t>
            </a:r>
          </a:p>
          <a:p>
            <a:pPr lvl="1"/>
            <a:r>
              <a:rPr lang="en-US" dirty="0" smtClean="0"/>
              <a:t>14.5 * high FIP/ lowest SF = 14.5 *10 /0.95 ~ 150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highest offer from a new resource with verifiable cost that needs be moved is </a:t>
            </a:r>
          </a:p>
          <a:p>
            <a:pPr lvl="1"/>
            <a:r>
              <a:rPr lang="en-US" dirty="0" smtClean="0"/>
              <a:t>(high Heat Rate * High FIP + corresponding high O&amp;M) * highest multiplier/ lowest SF </a:t>
            </a:r>
          </a:p>
          <a:p>
            <a:pPr lvl="1"/>
            <a:r>
              <a:rPr lang="en-US" dirty="0" smtClean="0"/>
              <a:t> (14 .5*10 + 75 )*1.5/0.95 	~ 	$</a:t>
            </a:r>
            <a:r>
              <a:rPr lang="en-US" b="1" dirty="0" smtClean="0"/>
              <a:t>350/</a:t>
            </a:r>
            <a:r>
              <a:rPr lang="en-US" b="1" dirty="0" err="1" smtClean="0"/>
              <a:t>MWh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2AC6-7977-48F7-9E0A-829D43C359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371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Valley Import Constraint</vt:lpstr>
      <vt:lpstr>Valley Import Constraint</vt:lpstr>
      <vt:lpstr>Issue</vt:lpstr>
      <vt:lpstr>Potential Long Term Solution</vt:lpstr>
      <vt:lpstr>Short Term Solution</vt:lpstr>
      <vt:lpstr>Proposed Max Shadow Price - $350/MWh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Valley Import Constraint</dc:title>
  <dc:creator>Resmi Surendran</dc:creator>
  <cp:lastModifiedBy>Resmi Surendran</cp:lastModifiedBy>
  <cp:revision>8</cp:revision>
  <dcterms:created xsi:type="dcterms:W3CDTF">2011-03-01T04:15:05Z</dcterms:created>
  <dcterms:modified xsi:type="dcterms:W3CDTF">2011-03-09T21:09:09Z</dcterms:modified>
</cp:coreProperties>
</file>