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4" r:id="rId2"/>
    <p:sldId id="373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44" y="-25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z="2400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b="0" dirty="0" smtClean="0"/>
              <a:t>CCWG met February 24, 2011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200" dirty="0" smtClean="0"/>
              <a:t>Commercial Operations Handbook Update: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200" dirty="0" smtClean="0"/>
              <a:t>Reviewed initial draft language and provided comments on:</a:t>
            </a:r>
          </a:p>
          <a:p>
            <a:pPr marL="1200150" lvl="3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Section 13, Congestion Revenue Rights</a:t>
            </a:r>
          </a:p>
          <a:p>
            <a:pPr marL="1200150" lvl="3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Section 14, Short Pay and Market Participant Default Process</a:t>
            </a: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endParaRPr lang="en-US" sz="800" dirty="0" smtClean="0"/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200" dirty="0" smtClean="0"/>
              <a:t>Commercial Operations Market Guide Update: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200" dirty="0" smtClean="0"/>
              <a:t>Reviewed initial draft language on Section 5.3, ERCOT Market Documents and Guiding Principles</a:t>
            </a:r>
          </a:p>
          <a:p>
            <a:pPr marL="1200150" lvl="3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Draft language also being reviewed by ERCOT Market Rules and SMEs for CCWG review in March</a:t>
            </a:r>
          </a:p>
          <a:p>
            <a:pPr marL="1200150" lvl="3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/>
              <a:t>Was suggested that a quick reference matrix be created to provide a visual representation of uses for various ERCOT Market Documents</a:t>
            </a:r>
          </a:p>
          <a:p>
            <a:pPr marL="1200150" lvl="3" indent="-342900">
              <a:lnSpc>
                <a:spcPct val="80000"/>
              </a:lnSpc>
              <a:buFont typeface="Wingdings" pitchFamily="2" charset="2"/>
              <a:buChar char="Ø"/>
            </a:pPr>
            <a:endParaRPr lang="en-US" sz="800" dirty="0" smtClean="0"/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200" dirty="0" smtClean="0"/>
              <a:t>COPMGRR025, Synchronization with NPRR291, Reduce the Comment Period for NPRRs and SCRs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1800" dirty="0" smtClean="0"/>
              <a:t>CCWG endorsed language and will review IA in March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sz="2200" dirty="0" smtClean="0"/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sz="22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200" dirty="0" smtClean="0">
              <a:ea typeface="+mn-ea"/>
              <a:cs typeface="+mn-cs"/>
            </a:endParaRPr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1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z="2400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71600"/>
            <a:ext cx="8382000" cy="5181600"/>
          </a:xfrm>
        </p:spPr>
        <p:txBody>
          <a:bodyPr/>
          <a:lstStyle/>
          <a:p>
            <a:pPr marL="342900" lvl="1" indent="-342900">
              <a:lnSpc>
                <a:spcPct val="80000"/>
              </a:lnSpc>
              <a:buNone/>
            </a:pPr>
            <a:r>
              <a:rPr lang="en-US" sz="2400" dirty="0" smtClean="0">
                <a:ea typeface="+mn-ea"/>
                <a:cs typeface="+mn-cs"/>
              </a:rPr>
              <a:t>Next CCWG Meeting:</a:t>
            </a:r>
          </a:p>
          <a:p>
            <a:pPr marL="342900" lvl="1" indent="-342900">
              <a:lnSpc>
                <a:spcPct val="80000"/>
              </a:lnSpc>
              <a:buNone/>
            </a:pPr>
            <a:endParaRPr lang="en-US" sz="800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None/>
            </a:pPr>
            <a:r>
              <a:rPr lang="en-US" sz="2400" b="0" dirty="0" smtClean="0"/>
              <a:t>March 24, 2011, ERCOT </a:t>
            </a:r>
            <a:r>
              <a:rPr lang="en-US" sz="2400" b="0" dirty="0" err="1" smtClean="0"/>
              <a:t>METCenter</a:t>
            </a:r>
            <a:r>
              <a:rPr lang="en-US" sz="2400" b="0" dirty="0" smtClean="0"/>
              <a:t> and WebEx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endParaRPr lang="en-US" sz="80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Commercial Operations Handbook</a:t>
            </a:r>
          </a:p>
          <a:p>
            <a:pPr marL="742950" lvl="2" indent="-342900">
              <a:lnSpc>
                <a:spcPct val="80000"/>
              </a:lnSpc>
            </a:pPr>
            <a:r>
              <a:rPr lang="en-US" dirty="0" smtClean="0">
                <a:ea typeface="+mn-ea"/>
                <a:cs typeface="+mn-cs"/>
              </a:rPr>
              <a:t>Work continues on Section 13,  Congestion Revenue Rights and Section 14, Short Pay and Market Participant Default Process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COPMG Updates</a:t>
            </a:r>
          </a:p>
          <a:p>
            <a:pPr marL="742950" lvl="2" indent="-342900">
              <a:lnSpc>
                <a:spcPct val="80000"/>
              </a:lnSpc>
            </a:pPr>
            <a:r>
              <a:rPr lang="en-US" dirty="0" smtClean="0">
                <a:ea typeface="+mn-ea"/>
                <a:cs typeface="+mn-cs"/>
              </a:rPr>
              <a:t>Will review ERCOT comments regarding Section 5.3, ERCOT Market Documents and Guiding Principles and create reference matrix</a:t>
            </a: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Review Impact Analysis for COPMGRR025, </a:t>
            </a:r>
            <a:r>
              <a:rPr lang="en-US" sz="2400" dirty="0" smtClean="0"/>
              <a:t>Synchronization with NPRR291, Reduce the Comment Period for NPRRs and SCRs</a:t>
            </a:r>
            <a:endParaRPr lang="en-US" sz="24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2706</TotalTime>
  <Words>212</Words>
  <Application>Microsoft Office PowerPoint</Application>
  <PresentationFormat>On-screen Show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COPS Communications Working Group (CCWG) Activities in Progress</vt:lpstr>
      <vt:lpstr>COPS Communications Working Group (CCWG) Activities in Progress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Lee</cp:lastModifiedBy>
  <cp:revision>177</cp:revision>
  <dcterms:created xsi:type="dcterms:W3CDTF">2005-04-21T14:28:35Z</dcterms:created>
  <dcterms:modified xsi:type="dcterms:W3CDTF">2011-03-07T16:30:15Z</dcterms:modified>
</cp:coreProperties>
</file>