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</p:sldMasterIdLst>
  <p:notesMasterIdLst>
    <p:notesMasterId r:id="rId6"/>
  </p:notesMasterIdLst>
  <p:sldIdLst>
    <p:sldId id="257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Horn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949A"/>
    <a:srgbClr val="0000CC"/>
    <a:srgbClr val="FF3300"/>
    <a:srgbClr val="FF9900"/>
    <a:srgbClr val="5469A2"/>
    <a:srgbClr val="294171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8" y="-9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C69E22-99CD-4708-8361-DCB57DB5FC8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</p:spPr>
      </p:pic>
      <p:sp>
        <p:nvSpPr>
          <p:cNvPr id="43021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FFDC033-C736-42FD-9AF2-B106A812BAE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F92DC9A-F93F-49F6-8791-12A2E8954B1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A0C98DC-2C21-45D3-9C01-9258526CADB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2DD1111-3F36-4818-8C86-83CA56AB947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9C292D6-FDF7-4A56-BAFA-EE2D8B32070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6CACA5E-5818-4DAC-A7A9-A38241D6427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E862251-66AC-4FBE-AF2B-85F64D79185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BAACD63-2F0F-4AF8-A26B-B8E8E398617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C85B839-A801-4311-81B3-E6760B9FCB3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64545DD-3F39-4BDB-87D3-0FF4A323064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41F4D18-AC87-45E7-B5D3-30CE247E99C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06C2FB35-4797-4F55-866E-D632D4CE0E85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ROS Meeting</a:t>
            </a:r>
            <a:endParaRPr lang="en-US" dirty="0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02-10-2011</a:t>
            </a:r>
            <a:endParaRPr lang="en-US" dirty="0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Large Ramp Alert System (ELRAS) - Status</a:t>
            </a:r>
            <a:endParaRPr lang="en-US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Phase 1 completed August 2010. </a:t>
            </a:r>
          </a:p>
          <a:p>
            <a:r>
              <a:rPr lang="en-US" b="0" dirty="0" smtClean="0"/>
              <a:t>Phase 1 objectives were:</a:t>
            </a:r>
          </a:p>
          <a:p>
            <a:pPr lvl="1"/>
            <a:r>
              <a:rPr lang="en-US" sz="1800" b="0" dirty="0" smtClean="0"/>
              <a:t>Develop a </a:t>
            </a:r>
            <a:r>
              <a:rPr lang="en-US" sz="1800" b="0" u="sng" dirty="0"/>
              <a:t>first-generation</a:t>
            </a:r>
            <a:r>
              <a:rPr lang="en-US" sz="1800" b="0" dirty="0"/>
              <a:t> operational ramp forecasting system based on existing meteorological forecast tools and currently available meteorological data that provides useful and timely information about ramp events to ERCOT grid operations </a:t>
            </a:r>
            <a:r>
              <a:rPr lang="en-US" sz="1800" b="0" dirty="0" smtClean="0"/>
              <a:t>staff.</a:t>
            </a:r>
          </a:p>
          <a:p>
            <a:pPr lvl="1"/>
            <a:r>
              <a:rPr lang="en-US" sz="1800" b="0" dirty="0" smtClean="0"/>
              <a:t>Demonstrate that </a:t>
            </a:r>
            <a:r>
              <a:rPr lang="en-US" sz="1800" b="0" dirty="0"/>
              <a:t>the first-generation ELRAS system was sufficiently promising in terms of </a:t>
            </a:r>
            <a:r>
              <a:rPr lang="en-US" sz="1800" b="0" dirty="0" smtClean="0"/>
              <a:t>its </a:t>
            </a:r>
            <a:r>
              <a:rPr lang="en-US" sz="1800" b="0" dirty="0"/>
              <a:t>mid to long term development potential to justify a phase II effort.  </a:t>
            </a:r>
            <a:endParaRPr lang="en-US" sz="1800" dirty="0" smtClean="0"/>
          </a:p>
          <a:p>
            <a:pPr lvl="1"/>
            <a:endParaRPr lang="en-US" b="0" dirty="0"/>
          </a:p>
          <a:p>
            <a:r>
              <a:rPr lang="en-US" b="0" dirty="0" smtClean="0"/>
              <a:t>ELRAS-Phase 1 is in the Control Room but is currently used as </a:t>
            </a:r>
            <a:r>
              <a:rPr lang="en-US" b="0" u="sng" dirty="0" smtClean="0"/>
              <a:t>a Situational </a:t>
            </a:r>
            <a:r>
              <a:rPr lang="en-US" b="0" u="sng" dirty="0"/>
              <a:t>A</a:t>
            </a:r>
            <a:r>
              <a:rPr lang="en-US" b="0" u="sng" dirty="0" smtClean="0"/>
              <a:t>wareness Tool only</a:t>
            </a:r>
            <a:r>
              <a:rPr lang="en-US" b="0" dirty="0" smtClean="0"/>
              <a:t>. </a:t>
            </a:r>
          </a:p>
          <a:p>
            <a:pPr>
              <a:buNone/>
            </a:pPr>
            <a:endParaRPr lang="en-US" b="0" dirty="0" smtClean="0"/>
          </a:p>
          <a:p>
            <a:r>
              <a:rPr lang="en-US" b="0" dirty="0" smtClean="0"/>
              <a:t>Phase 2 partially addressed by DOE project granted September 2010.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E42C4A-56AC-4AED-A106-831FD4E4ABE7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c34af464-7aa1-4edd-9be4-83dffc1cb926"/>
    <ds:schemaRef ds:uri="http://schemas.openxmlformats.org/package/2006/metadata/core-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1102</TotalTime>
  <Words>112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Arial Black</vt:lpstr>
      <vt:lpstr>Custom Design</vt:lpstr>
      <vt:lpstr>ERCOT Large Ramp Alert System (ELRAS) - Status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Claudine D'Annunzio</cp:lastModifiedBy>
  <cp:revision>24</cp:revision>
  <dcterms:created xsi:type="dcterms:W3CDTF">2005-04-21T14:28:35Z</dcterms:created>
  <dcterms:modified xsi:type="dcterms:W3CDTF">2011-02-05T18:42:45Z</dcterms:modified>
</cp:coreProperties>
</file>