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61" r:id="rId2"/>
    <p:sldId id="279" r:id="rId3"/>
    <p:sldId id="289" r:id="rId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40949A"/>
    <a:srgbClr val="0000CC"/>
    <a:srgbClr val="FF3300"/>
    <a:srgbClr val="FF9900"/>
    <a:srgbClr val="5469A2"/>
    <a:srgbClr val="FFFF66"/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56" autoAdjust="0"/>
    <p:restoredTop sz="94660"/>
  </p:normalViewPr>
  <p:slideViewPr>
    <p:cSldViewPr>
      <p:cViewPr>
        <p:scale>
          <a:sx n="66" d="100"/>
          <a:sy n="66" d="100"/>
        </p:scale>
        <p:origin x="-1200" y="-3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172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C9CDC9EA-07E8-4E51-B02B-AEDC7CEEB30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855F6E0A-0425-4C53-A7A9-4DDE99DEC2A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219925-5B6C-44B7-84FA-82166400FF6C}" type="slidenum">
              <a:rPr lang="en-US"/>
              <a:pPr/>
              <a:t>1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386B09-55CF-46B5-97B7-5EBCDBBD8CFA}" type="slidenum">
              <a:rPr lang="en-US"/>
              <a:pPr/>
              <a:t>2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3FE7CD-F9B1-407A-A89A-468BE024D7EF}" type="slidenum">
              <a:rPr lang="en-US"/>
              <a:pPr/>
              <a:t>3</a:t>
            </a:fld>
            <a:endParaRPr lang="en-U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26193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February 10, 2010</a:t>
            </a:r>
            <a:endParaRPr lang="en-US" dirty="0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0483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Retail Market Subcommittee Meeting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5553A1F-2A62-417C-84E4-9F543458E4F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0C5E85-EC8F-4057-9F6D-51F0B779AF8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070C68C-E3CF-46F2-91DF-764F741BB12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660D367-A523-4E4D-A4EB-6621048C444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D1DE15F-8663-48C0-8ABA-71F826B655D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015A1C-9046-4556-A71F-0DBCBD486D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3658B2B-F08E-448E-BB30-79941AF524F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885B9C-7CAF-4A61-A626-D58E7D7E03E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EB23E8B-8226-4863-AD1F-5D7AE574465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F797E8-D9AD-4280-817E-8758D8B7BF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F0AD14-CD1F-46A7-8B53-DA5FD4DF08A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February 11, 2009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5020F63A-72AB-44A4-8C5B-03CA344678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r>
              <a:rPr lang="en-US"/>
              <a:t>Retail Market Sub Committee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r>
              <a:rPr lang="en-US"/>
              <a:t>February 11, 2009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February </a:t>
            </a:r>
            <a:r>
              <a:rPr lang="en-US" dirty="0" smtClean="0"/>
              <a:t>16, 2011</a:t>
            </a:r>
            <a:endParaRPr lang="en-US" dirty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Retail Market Subcommittee Meeting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905000"/>
          </a:xfrm>
        </p:spPr>
        <p:txBody>
          <a:bodyPr/>
          <a:lstStyle/>
          <a:p>
            <a:pPr algn="ctr"/>
            <a:r>
              <a:rPr lang="en-US" dirty="0" smtClean="0"/>
              <a:t>Market Coordination Team </a:t>
            </a:r>
            <a:r>
              <a:rPr lang="en-US" dirty="0"/>
              <a:t>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Retail Market Sub Committee</a:t>
            </a:r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February </a:t>
            </a:r>
            <a:r>
              <a:rPr lang="en-US" dirty="0" smtClean="0"/>
              <a:t>16, 2011</a:t>
            </a:r>
            <a:endParaRPr lang="en-US" dirty="0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90613" y="195263"/>
            <a:ext cx="7932737" cy="457200"/>
          </a:xfrm>
        </p:spPr>
        <p:txBody>
          <a:bodyPr/>
          <a:lstStyle/>
          <a:p>
            <a:pPr algn="r"/>
            <a:r>
              <a:rPr lang="en-US" dirty="0" smtClean="0"/>
              <a:t>TX SET V4.0</a:t>
            </a:r>
            <a:endParaRPr lang="en-US" dirty="0"/>
          </a:p>
        </p:txBody>
      </p:sp>
      <p:sp>
        <p:nvSpPr>
          <p:cNvPr id="69978" name="Rectangle 346"/>
          <p:cNvSpPr>
            <a:spLocks noChangeArrowheads="1"/>
          </p:cNvSpPr>
          <p:nvPr/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69979" name="Rectangle 347"/>
          <p:cNvSpPr>
            <a:spLocks noChangeArrowheads="1"/>
          </p:cNvSpPr>
          <p:nvPr/>
        </p:nvSpPr>
        <p:spPr bwMode="auto">
          <a:xfrm>
            <a:off x="6096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69980" name="Rectangle 348"/>
          <p:cNvSpPr>
            <a:spLocks noChangeArrowheads="1"/>
          </p:cNvSpPr>
          <p:nvPr/>
        </p:nvSpPr>
        <p:spPr bwMode="auto">
          <a:xfrm>
            <a:off x="5334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dirty="0" smtClean="0"/>
              <a:t>Feb. Meeting Summary</a:t>
            </a:r>
            <a:endParaRPr lang="en-US" sz="2400" dirty="0"/>
          </a:p>
          <a:p>
            <a:pPr marL="342900" indent="-342900">
              <a:spcBef>
                <a:spcPct val="20000"/>
              </a:spcBef>
            </a:pPr>
            <a:endParaRPr lang="en-US" sz="20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Reviewed Requirements document and made updates where necessary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CBA spreadsheet was discussed and changes made where market consensus was agreed upon</a:t>
            </a:r>
            <a:endParaRPr lang="en-US" sz="24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Initial </a:t>
            </a:r>
            <a:r>
              <a:rPr lang="en-US" sz="2400" b="0" dirty="0" smtClean="0"/>
              <a:t>high level </a:t>
            </a:r>
            <a:r>
              <a:rPr lang="en-US" sz="2400" b="0" dirty="0" smtClean="0"/>
              <a:t>discussion about Implementation Plan; Reviewed the document from TX SET V3.0 to see what areas can be leveraged</a:t>
            </a:r>
            <a:endParaRPr lang="en-US" sz="2400" b="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400" b="0" dirty="0"/>
          </a:p>
          <a:p>
            <a:pPr marL="342900" indent="-342900">
              <a:spcBef>
                <a:spcPct val="20000"/>
              </a:spcBef>
            </a:pP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Retail Market Sub Committee</a:t>
            </a:r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/>
              <a:t>February </a:t>
            </a:r>
            <a:r>
              <a:rPr lang="en-US" dirty="0" smtClean="0"/>
              <a:t>16, 2011</a:t>
            </a:r>
            <a:endParaRPr lang="en-US" dirty="0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0613" y="195263"/>
            <a:ext cx="7932737" cy="457200"/>
          </a:xfrm>
        </p:spPr>
        <p:txBody>
          <a:bodyPr/>
          <a:lstStyle/>
          <a:p>
            <a:pPr algn="r"/>
            <a:r>
              <a:rPr lang="en-US" dirty="0" smtClean="0"/>
              <a:t>TX SET V4.0</a:t>
            </a:r>
            <a:endParaRPr lang="en-US" dirty="0"/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609600" y="12192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  <a:p>
            <a:pPr marL="342900" indent="-342900">
              <a:spcBef>
                <a:spcPct val="20000"/>
              </a:spcBef>
            </a:pPr>
            <a:endParaRPr lang="en-US" sz="2000"/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533400" y="10668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dirty="0" smtClean="0"/>
              <a:t>Upcoming Items</a:t>
            </a:r>
            <a:endParaRPr lang="en-US" sz="2400" dirty="0"/>
          </a:p>
          <a:p>
            <a:pPr marL="342900" indent="-342900">
              <a:spcBef>
                <a:spcPct val="20000"/>
              </a:spcBef>
            </a:pPr>
            <a:endParaRPr lang="en-US" sz="1200" b="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Begin working on creating test scripts that will be used during flight testing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Market Participants to begin reporting status updates (Design, Build, and Test) in Mar.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Next meeting scheduled for Mar. 9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b="0" dirty="0" smtClean="0"/>
              <a:t>Questions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b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4844</TotalTime>
  <Words>125</Words>
  <Application>Microsoft Office PowerPoint</Application>
  <PresentationFormat>On-screen Show (4:3)</PresentationFormat>
  <Paragraphs>31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Custom Design</vt:lpstr>
      <vt:lpstr>Market Coordination Team Update</vt:lpstr>
      <vt:lpstr>TX SET V4.0</vt:lpstr>
      <vt:lpstr>TX SET V4.0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gcervenka</cp:lastModifiedBy>
  <cp:revision>114</cp:revision>
  <dcterms:created xsi:type="dcterms:W3CDTF">2005-04-21T14:28:35Z</dcterms:created>
  <dcterms:modified xsi:type="dcterms:W3CDTF">2011-02-14T21:33:07Z</dcterms:modified>
</cp:coreProperties>
</file>