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1" r:id="rId3"/>
    <p:sldId id="262" r:id="rId4"/>
    <p:sldId id="257" r:id="rId5"/>
    <p:sldId id="258" r:id="rId6"/>
    <p:sldId id="259" r:id="rId7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4451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27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02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2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383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166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80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177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907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523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933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E91C-46B0-4D80-8EED-0D97B0685D7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6B6A8-4CAC-4196-BDE7-32B40F8242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072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booe@naesb.org" TargetMode="External"/><Relationship Id="rId2" Type="http://schemas.openxmlformats.org/officeDocument/2006/relationships/hyperlink" Target="http://winter.narucmeetings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aesb.org/req/default.asp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90600" y="193620"/>
            <a:ext cx="67056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Times New Roman" pitchFamily="18" charset="0"/>
              </a:rPr>
              <a:t>Themes for 2011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Times New Roman" pitchFamily="18" charset="0"/>
              </a:rPr>
              <a:t>Increase customer usage of SMT and HAN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Times New Roman" pitchFamily="18" charset="0"/>
              </a:rPr>
              <a:t>Provide opportunity for Market participants to increase offerings and products by implementing modifications to current functionality or implementing currently identified new functionality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Times New Roman" pitchFamily="18" charset="0"/>
              </a:rPr>
              <a:t>Provide a Secure Solution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Times New Roman" pitchFamily="18" charset="0"/>
              </a:rPr>
              <a:t>Achieve specific level of performance in existing and future functionality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914400"/>
          <a:ext cx="7239000" cy="4724400"/>
        </p:xfrm>
        <a:graphic>
          <a:graphicData uri="http://schemas.openxmlformats.org/drawingml/2006/table">
            <a:tbl>
              <a:tblPr/>
              <a:tblGrid>
                <a:gridCol w="847363"/>
                <a:gridCol w="6391637"/>
              </a:tblGrid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 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#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Description of Smart Meter Texas Change Request</a:t>
                      </a:r>
                      <a:endParaRPr lang="en-US" sz="20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CR009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Emails sent for HAN device meter exchanges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CR011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TDSP Specific Broadcast Messages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CR013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Review and Update FAQs 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CR015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Utilization Enrollment Group HAN API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CR016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Restore Requirements SBP-000.01.06 (Provisioning / De-provisioning by ROR-HAN Service Provider) and SBP-006.02.04 (ROR HAN Permissions)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0" y="685800"/>
          <a:ext cx="7239000" cy="5434708"/>
        </p:xfrm>
        <a:graphic>
          <a:graphicData uri="http://schemas.openxmlformats.org/drawingml/2006/table">
            <a:tbl>
              <a:tblPr/>
              <a:tblGrid>
                <a:gridCol w="847363"/>
                <a:gridCol w="6391637"/>
              </a:tblGrid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 </a:t>
                      </a:r>
                      <a:r>
                        <a:rPr lang="en-US" sz="1600" b="0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#</a:t>
                      </a:r>
                      <a:endParaRPr lang="en-US" sz="1600" b="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0" dirty="0" smtClean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Description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 of Smart Meter Texas Change Request</a:t>
                      </a:r>
                      <a:endParaRPr lang="en-US" sz="20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CR017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Add SMT Customer Reason for Deprovisioning Drop Down Widget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CR018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Smart phone presentation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CR019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Email for REPs to Open Help Desk Tickets 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CR020</a:t>
                      </a:r>
                      <a:endParaRPr lang="en-US" sz="16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Mouse over for Interval Estimate Reads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3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Times New Roman"/>
                        </a:rPr>
                        <a:t>CR021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</a:rPr>
                        <a:t>Residential  with 1 ESIID Multi Day Export</a:t>
                      </a:r>
                      <a:endParaRPr lang="en-US" sz="16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15000"/>
          </a:xfrm>
        </p:spPr>
        <p:txBody>
          <a:bodyPr>
            <a:noAutofit/>
          </a:bodyPr>
          <a:lstStyle/>
          <a:p>
            <a:pPr lvl="0"/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 algn="ctr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THIRD PARTIES</a:t>
            </a:r>
          </a:p>
          <a:p>
            <a:pPr lvl="0"/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term 3</a:t>
            </a:r>
            <a:r>
              <a:rPr lang="en-US" sz="2400" b="1" baseline="30000" dirty="0">
                <a:latin typeface="Arial" pitchFamily="34" charset="0"/>
                <a:cs typeface="Arial" pitchFamily="34" charset="0"/>
              </a:rPr>
              <a:t>rd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Party is too broad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Any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registration should be done through the PUCT</a:t>
            </a:r>
          </a:p>
          <a:p>
            <a:pPr lvl="0"/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Registration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should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include an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annual report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 3</a:t>
            </a:r>
            <a:r>
              <a:rPr lang="en-US" sz="2400" b="1" baseline="30000" dirty="0" smtClean="0">
                <a:latin typeface="Arial" pitchFamily="34" charset="0"/>
                <a:cs typeface="Arial" pitchFamily="34" charset="0"/>
              </a:rPr>
              <a:t>rd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Party participant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meeting needs to be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held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8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67200" y="3505200"/>
            <a:ext cx="11079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	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18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1" y="1168400"/>
            <a:ext cx="8540750" cy="52260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new NAESB task force has been formed to achieve interoperability with respect to third party access to customer usage data, including privacy protection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NAESB Data Privacy Task Force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Co-Lead:	Christine Wright – PUCT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Co-Lead:	Robin Lunt – NARUC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Timeline:	Expected completion by 2Q11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Kick-off Meeting:	February 16, 2011 at the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NARUC meeting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Washington, DC</a:t>
            </a:r>
          </a:p>
          <a:p>
            <a:pPr marL="16002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1pm to 4 pm EST</a:t>
            </a:r>
          </a:p>
          <a:p>
            <a:pPr marL="1314450" marR="0" lvl="3" indent="-22860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Web access will be provided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Meetings:	Bi-weekly TBD at the kick-off meeting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Distribution list:	Contact Jonathan Booe at NAESB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jbooe@naesb.org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Documents:	located at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http://www.naesb.org/req/default.asp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57400" algn="l"/>
              </a:tabLst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55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2057400" algn="l"/>
              </a:tabLst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57400" algn="l"/>
              </a:tabLst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09600" y="381000"/>
            <a:ext cx="7550149" cy="6889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NAESB Data Privacy Task Force</a:t>
            </a:r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 join by conference call: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b="1" dirty="0" smtClean="0"/>
              <a:t>Dial the 11-digit toll free phone number (866-740-1260)</a:t>
            </a:r>
          </a:p>
          <a:p>
            <a:pPr lvl="0"/>
            <a:endParaRPr lang="en-US" sz="2400" b="1" dirty="0" smtClean="0"/>
          </a:p>
          <a:p>
            <a:pPr lvl="0"/>
            <a:r>
              <a:rPr lang="en-US" sz="2400" b="1" dirty="0" smtClean="0"/>
              <a:t>An automated attendant will ask you to enter a seven-digit access code (7133562)</a:t>
            </a:r>
          </a:p>
          <a:p>
            <a:pPr lvl="0"/>
            <a:endParaRPr lang="en-US" sz="2400" b="1" dirty="0" smtClean="0"/>
          </a:p>
          <a:p>
            <a:pPr lvl="0"/>
            <a:r>
              <a:rPr lang="en-US" sz="2400" b="1" dirty="0" smtClean="0"/>
              <a:t>The automated attendant will ask you to record your name.</a:t>
            </a:r>
          </a:p>
          <a:p>
            <a:pPr lvl="0"/>
            <a:endParaRPr lang="en-US" sz="2400" b="1" dirty="0" smtClean="0"/>
          </a:p>
          <a:p>
            <a:pPr lvl="0"/>
            <a:r>
              <a:rPr lang="en-US" sz="2400" b="1" dirty="0" smtClean="0"/>
              <a:t>The automated attendant will then ask you for a four-digit security code (8035)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272</Words>
  <Application>Microsoft Office PowerPoint</Application>
  <PresentationFormat>On-screen Show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To join by conference call: </vt:lpstr>
    </vt:vector>
  </TitlesOfParts>
  <Company>Gexa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michael.matlock</dc:creator>
  <cp:lastModifiedBy>tharris</cp:lastModifiedBy>
  <cp:revision>11</cp:revision>
  <dcterms:created xsi:type="dcterms:W3CDTF">2011-01-26T20:45:34Z</dcterms:created>
  <dcterms:modified xsi:type="dcterms:W3CDTF">2011-02-15T22:48:26Z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