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8" r:id="rId2"/>
    <p:sldId id="304" r:id="rId3"/>
    <p:sldId id="269" r:id="rId4"/>
    <p:sldId id="299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8" autoAdjust="0"/>
  </p:normalViewPr>
  <p:slideViewPr>
    <p:cSldViewPr>
      <p:cViewPr>
        <p:scale>
          <a:sx n="80" d="100"/>
          <a:sy n="80" d="100"/>
        </p:scale>
        <p:origin x="-870" y="-54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CB423ECE-8006-4418-BE1A-CFF94AACB917}" type="datetimeFigureOut">
              <a:rPr lang="en-US" smtClean="0"/>
              <a:pPr/>
              <a:t>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29F81862-A099-4391-AA9E-20D62B32A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4766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2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6CFE663-AAB4-4044-8E31-597E4F9F0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0878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FE663-AAB4-4044-8E31-597E4F9F0B5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E0F3F-D354-4C14-AAF5-A2AC8B1AD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4B53-2220-4800-BD73-A41CA241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52-4E55-4A06-A504-4C290D10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9F3AF-FC4E-46E8-899B-0E5993D8D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33025-AA2A-4A26-A8D9-C698870E3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B56BE-E443-470E-81FB-D6C043C76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CEC59-51C0-428C-9BC9-B206CCFDE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BF68D-F371-4792-AE57-6CF020C81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611C-F735-4642-8C2E-9C5B6752C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6557-AF64-4F15-9FA0-CEDF52198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EA109CD-0CE8-4E67-A0F2-82C2605B4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D2989BAF-C2AA-45EC-8156-C20218F5086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February 2011</a:t>
            </a:r>
            <a:endParaRPr lang="en-US" dirty="0" smtClean="0"/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COPS/RMS</a:t>
            </a:r>
            <a:endParaRPr lang="en-US" dirty="0" smtClean="0"/>
          </a:p>
        </p:txBody>
      </p:sp>
      <p:sp>
        <p:nvSpPr>
          <p:cNvPr id="3076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</a:t>
            </a:r>
            <a:r>
              <a:rPr lang="en-US" dirty="0" smtClean="0"/>
              <a:t>Report</a:t>
            </a:r>
            <a:endParaRPr lang="en-US" dirty="0" smtClean="0"/>
          </a:p>
        </p:txBody>
      </p:sp>
      <p:sp>
        <p:nvSpPr>
          <p:cNvPr id="3077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  <a:endParaRPr lang="en-US" dirty="0" smtClean="0"/>
          </a:p>
          <a:p>
            <a:pPr eaLnBrk="1" hangingPunct="1"/>
            <a:r>
              <a:rPr lang="en-US" dirty="0" smtClean="0"/>
              <a:t>Manager, IT Service Delivery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COPS/RMS</a:t>
            </a:r>
            <a:endParaRPr lang="en-US" dirty="0" smtClean="0"/>
          </a:p>
        </p:txBody>
      </p:sp>
      <p:sp>
        <p:nvSpPr>
          <p:cNvPr id="4099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February 2011</a:t>
            </a:r>
            <a:endParaRPr lang="en-US" dirty="0" smtClean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Service Availability: 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1400" dirty="0" smtClean="0"/>
              <a:t>Retail and Market Operations SLA targets were exceeded for all systems</a:t>
            </a:r>
          </a:p>
          <a:p>
            <a:pPr lvl="1">
              <a:buBlip>
                <a:blip r:embed="rId2"/>
              </a:buBlip>
            </a:pPr>
            <a:r>
              <a:rPr lang="en-US" sz="1400" dirty="0" smtClean="0">
                <a:solidFill>
                  <a:schemeClr val="accent4"/>
                </a:solidFill>
              </a:rPr>
              <a:t>Nodal Market Systems missed two SLA targets (MMS SCED and EMS LFC)</a:t>
            </a:r>
          </a:p>
          <a:p>
            <a:pPr lvl="1"/>
            <a:endParaRPr lang="en-US" sz="1400" dirty="0" smtClean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Energy Management System Database failure (1/20)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tx2"/>
                </a:solidFill>
              </a:rPr>
              <a:t>An EMS database server reboot caused a 10 minute outage with one SCED interval missed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The Current Day Reports (CDR) application failed to post numerous reports due to  the failed database node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Market Information System (MIS) dashboard data and Ercot.com price display data were unavailable during the outage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endParaRPr lang="en-US" sz="1400" dirty="0" smtClean="0">
              <a:solidFill>
                <a:schemeClr val="tx2"/>
              </a:solidFill>
            </a:endParaRPr>
          </a:p>
          <a:p>
            <a:pPr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Data </a:t>
            </a:r>
            <a:r>
              <a:rPr lang="en-US" sz="1400" dirty="0" smtClean="0"/>
              <a:t>Center migration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The project is on schedule</a:t>
            </a:r>
          </a:p>
          <a:p>
            <a:pPr lvl="1"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/>
              <a:t>Equipment installation is in progress in the new data centers</a:t>
            </a:r>
          </a:p>
          <a:p>
            <a:pPr>
              <a:spcBef>
                <a:spcPts val="400"/>
              </a:spcBef>
              <a:spcAft>
                <a:spcPts val="0"/>
              </a:spcAft>
            </a:pPr>
            <a:endParaRPr lang="en-US" sz="1400" dirty="0" smtClean="0">
              <a:solidFill>
                <a:schemeClr val="tx2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dirty="0" smtClean="0"/>
          </a:p>
          <a:p>
            <a:pPr lvl="1">
              <a:buNone/>
            </a:pPr>
            <a:endParaRPr lang="en-US" sz="1400" dirty="0" smtClean="0"/>
          </a:p>
          <a:p>
            <a:pPr lvl="0">
              <a:spcBef>
                <a:spcPts val="40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sz="1400" b="0" dirty="0" smtClean="0"/>
          </a:p>
          <a:p>
            <a:pPr>
              <a:spcBef>
                <a:spcPts val="400"/>
              </a:spcBef>
              <a:spcAft>
                <a:spcPts val="0"/>
              </a:spcAft>
              <a:buNone/>
            </a:pPr>
            <a:endParaRPr lang="en-US" sz="14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COPS/RMS</a:t>
            </a:r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January 2011 Net Service Availability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2"/>
          </p:nvPr>
        </p:nvSpPr>
        <p:spPr>
          <a:xfrm>
            <a:off x="11430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February 2011</a:t>
            </a: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762000"/>
            <a:ext cx="6607339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January 2011 Data Center Power Availability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COPS/RMS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2011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487" y="1095375"/>
            <a:ext cx="51927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14475</TotalTime>
  <Words>141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Information Technology Report</vt:lpstr>
      <vt:lpstr>Highlights</vt:lpstr>
      <vt:lpstr>January 2011 Net Service Availability</vt:lpstr>
      <vt:lpstr>January 2011 Data Center Power Availability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tfelton</cp:lastModifiedBy>
  <cp:revision>694</cp:revision>
  <dcterms:created xsi:type="dcterms:W3CDTF">2005-04-21T14:28:35Z</dcterms:created>
  <dcterms:modified xsi:type="dcterms:W3CDTF">2011-02-04T07:02:36Z</dcterms:modified>
</cp:coreProperties>
</file>