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8"/>
  </p:notesMasterIdLst>
  <p:sldIdLst>
    <p:sldId id="259" r:id="rId2"/>
    <p:sldId id="260" r:id="rId3"/>
    <p:sldId id="267" r:id="rId4"/>
    <p:sldId id="258" r:id="rId5"/>
    <p:sldId id="257" r:id="rId6"/>
    <p:sldId id="268" r:id="rId7"/>
    <p:sldId id="270" r:id="rId8"/>
    <p:sldId id="271" r:id="rId9"/>
    <p:sldId id="261" r:id="rId10"/>
    <p:sldId id="262" r:id="rId11"/>
    <p:sldId id="269" r:id="rId12"/>
    <p:sldId id="263" r:id="rId13"/>
    <p:sldId id="264" r:id="rId14"/>
    <p:sldId id="265" r:id="rId15"/>
    <p:sldId id="266" r:id="rId16"/>
    <p:sldId id="272" r:id="rId17"/>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79" d="100"/>
          <a:sy n="79" d="100"/>
        </p:scale>
        <p:origin x="-89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969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Gill Sans MT"/>
              </a:defRPr>
            </a:lvl1pPr>
          </a:lstStyle>
          <a:p>
            <a:pPr>
              <a:defRPr/>
            </a:pPr>
            <a:endParaRPr lang="en-US"/>
          </a:p>
        </p:txBody>
      </p:sp>
      <p:sp>
        <p:nvSpPr>
          <p:cNvPr id="29699"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Gill Sans MT"/>
              </a:defRPr>
            </a:lvl1pPr>
          </a:lstStyle>
          <a:p>
            <a:pPr>
              <a:defRPr/>
            </a:pPr>
            <a:fld id="{A45EF636-36D2-428F-A530-715E517E7DDF}" type="datetimeFigureOut">
              <a:rPr lang="en-US"/>
              <a:pPr>
                <a:defRPr/>
              </a:pPr>
              <a:t>11/2/2010</a:t>
            </a:fld>
            <a:endParaRPr lang="en-US"/>
          </a:p>
        </p:txBody>
      </p:sp>
      <p:sp>
        <p:nvSpPr>
          <p:cNvPr id="1434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9701"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9702"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Gill Sans MT"/>
              </a:defRPr>
            </a:lvl1pPr>
          </a:lstStyle>
          <a:p>
            <a:pPr>
              <a:defRPr/>
            </a:pPr>
            <a:endParaRPr lang="en-US"/>
          </a:p>
        </p:txBody>
      </p:sp>
      <p:sp>
        <p:nvSpPr>
          <p:cNvPr id="29703"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Gill Sans MT"/>
              </a:defRPr>
            </a:lvl1pPr>
          </a:lstStyle>
          <a:p>
            <a:pPr>
              <a:defRPr/>
            </a:pPr>
            <a:fld id="{9CD6ED18-AE79-4736-A035-9E4D7EBA3AE0}"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Calibri"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Calibri"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Calibri"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Calibri"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Calibri"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B2BAC81F-8CE9-47A3-9F3F-1AA4D88D85E4}" type="slidenum">
              <a:rPr lang="en-US" sz="1200"/>
              <a:pPr algn="r"/>
              <a:t>7</a:t>
            </a:fld>
            <a:endParaRPr lang="en-US" sz="1200"/>
          </a:p>
        </p:txBody>
      </p:sp>
      <p:sp>
        <p:nvSpPr>
          <p:cNvPr id="22530" name="Rectangle 2"/>
          <p:cNvSpPr>
            <a:spLocks noGrp="1" noRot="1" noChangeAspect="1" noChangeArrowheads="1" noTextEdit="1"/>
          </p:cNvSpPr>
          <p:nvPr>
            <p:ph type="sldImg"/>
          </p:nvPr>
        </p:nvSpPr>
        <p:spPr>
          <a:ln/>
        </p:spPr>
      </p:sp>
      <p:sp>
        <p:nvSpPr>
          <p:cNvPr id="22531"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9C2C1C5A-5078-4E6E-B82C-4CD050417736}" type="slidenum">
              <a:rPr lang="en-US" sz="1200"/>
              <a:pPr algn="r"/>
              <a:t>8</a:t>
            </a:fld>
            <a:endParaRPr lang="en-US" sz="1200"/>
          </a:p>
        </p:txBody>
      </p:sp>
      <p:sp>
        <p:nvSpPr>
          <p:cNvPr id="24578" name="Rectangle 2"/>
          <p:cNvSpPr>
            <a:spLocks noGrp="1" noRot="1" noChangeAspect="1" noChangeArrowheads="1" noTextEdit="1"/>
          </p:cNvSpPr>
          <p:nvPr>
            <p:ph type="sldImg"/>
          </p:nvPr>
        </p:nvSpPr>
        <p:spPr>
          <a:ln/>
        </p:spPr>
      </p:sp>
      <p:sp>
        <p:nvSpPr>
          <p:cNvPr id="24579"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F2B715A3-2596-4BF4-ABC6-F03037BC8C2C}" type="slidenum">
              <a:rPr lang="en-US" sz="1200"/>
              <a:pPr algn="r"/>
              <a:t>14</a:t>
            </a:fld>
            <a:endParaRPr lang="en-US" sz="1200"/>
          </a:p>
        </p:txBody>
      </p:sp>
      <p:sp>
        <p:nvSpPr>
          <p:cNvPr id="32770" name="Rectangle 2"/>
          <p:cNvSpPr>
            <a:spLocks noGrp="1" noRot="1" noChangeAspect="1" noChangeArrowheads="1" noTextEdit="1"/>
          </p:cNvSpPr>
          <p:nvPr>
            <p:ph type="sldImg"/>
          </p:nvPr>
        </p:nvSpPr>
        <p:spPr>
          <a:ln/>
        </p:spPr>
      </p:sp>
      <p:sp>
        <p:nvSpPr>
          <p:cNvPr id="32771"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7A0A157-93DA-40B0-97C7-D26CFE20912C}" type="slidenum">
              <a:rPr lang="en-US" sz="1200"/>
              <a:pPr algn="r"/>
              <a:t>15</a:t>
            </a:fld>
            <a:endParaRPr lang="en-US" sz="1200"/>
          </a:p>
        </p:txBody>
      </p:sp>
      <p:sp>
        <p:nvSpPr>
          <p:cNvPr id="34818" name="Rectangle 2"/>
          <p:cNvSpPr>
            <a:spLocks noGrp="1" noRot="1" noChangeAspect="1" noChangeArrowheads="1" noTextEdit="1"/>
          </p:cNvSpPr>
          <p:nvPr>
            <p:ph type="sldImg"/>
          </p:nvPr>
        </p:nvSpPr>
        <p:spPr>
          <a:ln/>
        </p:spPr>
      </p:sp>
      <p:sp>
        <p:nvSpPr>
          <p:cNvPr id="34819"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2.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20"/>
          <p:cNvSpPr/>
          <p:nvPr/>
        </p:nvSpPr>
        <p:spPr>
          <a:xfrm>
            <a:off x="904875" y="3648075"/>
            <a:ext cx="7315200" cy="1279525"/>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5" name="Rectangle 32"/>
          <p:cNvSpPr/>
          <p:nvPr/>
        </p:nvSpPr>
        <p:spPr>
          <a:xfrm>
            <a:off x="914400" y="5048250"/>
            <a:ext cx="7315200" cy="685800"/>
          </a:xfrm>
          <a:prstGeom prst="rect">
            <a:avLst/>
          </a:prstGeom>
          <a:noFill/>
          <a:ln w="6350" cap="rnd" cmpd="sng" algn="ctr">
            <a:solidFill>
              <a:schemeClr val="accent2"/>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6" name="Rectangle 21"/>
          <p:cNvSpPr/>
          <p:nvPr/>
        </p:nvSpPr>
        <p:spPr>
          <a:xfrm>
            <a:off x="904875" y="3648075"/>
            <a:ext cx="228600" cy="1279525"/>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31"/>
          <p:cNvSpPr/>
          <p:nvPr/>
        </p:nvSpPr>
        <p:spPr>
          <a:xfrm>
            <a:off x="914400" y="5048250"/>
            <a:ext cx="228600" cy="685800"/>
          </a:xfrm>
          <a:prstGeom prst="rect">
            <a:avLst/>
          </a:prstGeom>
          <a:solidFill>
            <a:schemeClr val="accent2"/>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Title 7"/>
          <p:cNvSpPr>
            <a:spLocks noGrp="1"/>
          </p:cNvSpPr>
          <p:nvPr>
            <p:ph type="ctrTitle"/>
          </p:nvPr>
        </p:nvSpPr>
        <p:spPr>
          <a:xfrm>
            <a:off x="1219200" y="3886200"/>
            <a:ext cx="6858000" cy="990600"/>
          </a:xfrm>
        </p:spPr>
        <p:txBody>
          <a:bodyPr anchor="t"/>
          <a:lstStyle>
            <a:lvl1pPr algn="r">
              <a:defRPr sz="3200">
                <a:solidFill>
                  <a:schemeClr val="tx1"/>
                </a:solidFill>
              </a:defRPr>
            </a:lvl1pPr>
          </a:lstStyle>
          <a:p>
            <a:r>
              <a:rPr lang="en-US" smtClean="0"/>
              <a:t>Click to edit Master title style</a:t>
            </a:r>
            <a:endParaRPr lang="en-US"/>
          </a:p>
        </p:txBody>
      </p:sp>
      <p:sp>
        <p:nvSpPr>
          <p:cNvPr id="9" name="Subtitle 8"/>
          <p:cNvSpPr>
            <a:spLocks noGrp="1"/>
          </p:cNvSpPr>
          <p:nvPr>
            <p:ph type="subTitle" idx="1"/>
          </p:nvPr>
        </p:nvSpPr>
        <p:spPr>
          <a:xfrm>
            <a:off x="1219200" y="5124450"/>
            <a:ext cx="6858000" cy="533400"/>
          </a:xfrm>
        </p:spPr>
        <p:txBody>
          <a:bodyPr/>
          <a:lstStyle>
            <a:lvl1pPr marL="0" indent="0" algn="r">
              <a:buNone/>
              <a:defRPr sz="2000">
                <a:solidFill>
                  <a:schemeClr val="tx2"/>
                </a:solidFill>
                <a:latin typeface="+mj-lt"/>
                <a:ea typeface="+mj-ea"/>
                <a:cs typeface="+mj-cs"/>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smtClean="0"/>
              <a:t>Click to edit Master subtitle style</a:t>
            </a:r>
            <a:endParaRPr lang="en-US"/>
          </a:p>
        </p:txBody>
      </p:sp>
      <p:sp>
        <p:nvSpPr>
          <p:cNvPr id="10" name="Date Placeholder 27"/>
          <p:cNvSpPr>
            <a:spLocks noGrp="1"/>
          </p:cNvSpPr>
          <p:nvPr>
            <p:ph type="dt" sz="half" idx="10"/>
          </p:nvPr>
        </p:nvSpPr>
        <p:spPr>
          <a:xfrm>
            <a:off x="6400800" y="6354763"/>
            <a:ext cx="2286000" cy="366712"/>
          </a:xfrm>
        </p:spPr>
        <p:txBody>
          <a:bodyPr/>
          <a:lstStyle>
            <a:lvl1pPr>
              <a:defRPr sz="1400"/>
            </a:lvl1pPr>
          </a:lstStyle>
          <a:p>
            <a:pPr>
              <a:defRPr/>
            </a:pPr>
            <a:fld id="{C6D3B79D-2B34-4B18-AEF0-4C0805D5E4D0}" type="datetimeFigureOut">
              <a:rPr lang="en-US"/>
              <a:pPr>
                <a:defRPr/>
              </a:pPr>
              <a:t>11/2/2010</a:t>
            </a:fld>
            <a:endParaRPr lang="en-US"/>
          </a:p>
        </p:txBody>
      </p:sp>
      <p:sp>
        <p:nvSpPr>
          <p:cNvPr id="11" name="Footer Placeholder 16"/>
          <p:cNvSpPr>
            <a:spLocks noGrp="1"/>
          </p:cNvSpPr>
          <p:nvPr>
            <p:ph type="ftr" sz="quarter" idx="11"/>
          </p:nvPr>
        </p:nvSpPr>
        <p:spPr>
          <a:xfrm>
            <a:off x="2898775" y="6354763"/>
            <a:ext cx="3475038" cy="366712"/>
          </a:xfrm>
        </p:spPr>
        <p:txBody>
          <a:bodyPr/>
          <a:lstStyle>
            <a:lvl1pPr>
              <a:defRPr/>
            </a:lvl1pPr>
          </a:lstStyle>
          <a:p>
            <a:pPr>
              <a:defRPr/>
            </a:pPr>
            <a:endParaRPr lang="en-US"/>
          </a:p>
        </p:txBody>
      </p:sp>
      <p:sp>
        <p:nvSpPr>
          <p:cNvPr id="12" name="Slide Number Placeholder 28"/>
          <p:cNvSpPr>
            <a:spLocks noGrp="1"/>
          </p:cNvSpPr>
          <p:nvPr>
            <p:ph type="sldNum" sz="quarter" idx="12"/>
          </p:nvPr>
        </p:nvSpPr>
        <p:spPr>
          <a:xfrm>
            <a:off x="1216025" y="6354763"/>
            <a:ext cx="1219200" cy="366712"/>
          </a:xfrm>
        </p:spPr>
        <p:txBody>
          <a:bodyPr/>
          <a:lstStyle>
            <a:lvl1pPr>
              <a:defRPr/>
            </a:lvl1pPr>
          </a:lstStyle>
          <a:p>
            <a:pPr>
              <a:defRPr/>
            </a:pPr>
            <a:fld id="{135B6E1D-B9B0-4FCA-92C6-DBBC0921BA12}"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fld id="{A889EF39-973B-4D96-8381-758323AD2E84}" type="datetimeFigureOut">
              <a:rPr lang="en-US"/>
              <a:pPr>
                <a:defRPr/>
              </a:pPr>
              <a:t>11/2/2010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1DE99C20-2E41-45CC-801F-4247436A00D6}"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4" name="Straight Connector 6"/>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5" name="Isosceles Triangle 7"/>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6" name="Straight Connector 8"/>
          <p:cNvSpPr>
            <a:spLocks noChangeShapeType="1"/>
          </p:cNvSpPr>
          <p:nvPr/>
        </p:nvSpPr>
        <p:spPr bwMode="auto">
          <a:xfrm rot="5400000">
            <a:off x="3630612" y="3201988"/>
            <a:ext cx="5851525"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08B32D9D-DE1A-4E13-B2FA-3F54A1B7FAD3}" type="datetimeFigureOut">
              <a:rPr lang="en-US"/>
              <a:pPr>
                <a:defRPr/>
              </a:pPr>
              <a:t>11/2/2010</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B6EE248C-1C7A-4592-BB99-13E6CD4EE535}"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1_Blank">
    <p:spTree>
      <p:nvGrpSpPr>
        <p:cNvPr id="1" name=""/>
        <p:cNvGrpSpPr/>
        <p:nvPr/>
      </p:nvGrpSpPr>
      <p:grpSpPr>
        <a:xfrm>
          <a:off x="0" y="0"/>
          <a:ext cx="0" cy="0"/>
          <a:chOff x="0" y="0"/>
          <a:chExt cx="0" cy="0"/>
        </a:xfrm>
      </p:grpSpPr>
      <p:sp>
        <p:nvSpPr>
          <p:cNvPr id="2" name="Date Placeholder 13"/>
          <p:cNvSpPr>
            <a:spLocks noGrp="1"/>
          </p:cNvSpPr>
          <p:nvPr>
            <p:ph type="dt" sz="half" idx="10"/>
          </p:nvPr>
        </p:nvSpPr>
        <p:spPr/>
        <p:txBody>
          <a:bodyPr/>
          <a:lstStyle>
            <a:lvl1pPr>
              <a:defRPr/>
            </a:lvl1pPr>
          </a:lstStyle>
          <a:p>
            <a:pPr>
              <a:defRPr/>
            </a:pPr>
            <a:fld id="{B96552C6-C816-4BEC-96C2-722C8E7825F7}" type="datetimeFigureOut">
              <a:rPr lang="en-US"/>
              <a:pPr>
                <a:defRPr/>
              </a:pPr>
              <a:t>11/2/2010</a:t>
            </a:fld>
            <a:endParaRPr lang="en-US"/>
          </a:p>
        </p:txBody>
      </p:sp>
      <p:sp>
        <p:nvSpPr>
          <p:cNvPr id="3" name="Footer Placeholder 2"/>
          <p:cNvSpPr>
            <a:spLocks noGrp="1"/>
          </p:cNvSpPr>
          <p:nvPr>
            <p:ph type="ftr" sz="quarter" idx="11"/>
          </p:nvPr>
        </p:nvSpPr>
        <p:spPr/>
        <p:txBody>
          <a:bodyPr/>
          <a:lstStyle>
            <a:lvl1pPr>
              <a:defRPr/>
            </a:lvl1pPr>
          </a:lstStyle>
          <a:p>
            <a:pPr>
              <a:defRPr/>
            </a:pPr>
            <a:endParaRPr lang="en-US"/>
          </a:p>
        </p:txBody>
      </p:sp>
      <p:sp>
        <p:nvSpPr>
          <p:cNvPr id="4" name="Slide Number Placeholder 22"/>
          <p:cNvSpPr>
            <a:spLocks noGrp="1"/>
          </p:cNvSpPr>
          <p:nvPr>
            <p:ph type="sldNum" sz="quarter" idx="12"/>
          </p:nvPr>
        </p:nvSpPr>
        <p:spPr/>
        <p:txBody>
          <a:bodyPr/>
          <a:lstStyle>
            <a:lvl1pPr>
              <a:defRPr/>
            </a:lvl1pPr>
          </a:lstStyle>
          <a:p>
            <a:pPr>
              <a:defRPr/>
            </a:pPr>
            <a:fld id="{7E69497A-F1CD-496C-A755-3ED85DFE8C67}"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8" name="Content Placeholder 7"/>
          <p:cNvSpPr>
            <a:spLocks noGrp="1"/>
          </p:cNvSpPr>
          <p:nvPr>
            <p:ph sz="quarter" idx="1"/>
          </p:nvPr>
        </p:nvSpPr>
        <p:spPr>
          <a:xfrm>
            <a:off x="457200" y="1219200"/>
            <a:ext cx="8229600" cy="4937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fld id="{A6754CDC-2424-47B5-B11E-863034A72638}" type="datetimeFigureOut">
              <a:rPr lang="en-US"/>
              <a:pPr>
                <a:defRPr/>
              </a:pPr>
              <a:t>11/2/2010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AC0A68DA-6F5B-4735-AC7B-98072464A653}"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4" name="Rectangle 6"/>
          <p:cNvSpPr/>
          <p:nvPr/>
        </p:nvSpPr>
        <p:spPr>
          <a:xfrm>
            <a:off x="914400" y="2819400"/>
            <a:ext cx="7315200" cy="1279525"/>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5" name="Rectangle 7"/>
          <p:cNvSpPr/>
          <p:nvPr/>
        </p:nvSpPr>
        <p:spPr>
          <a:xfrm>
            <a:off x="914400" y="2819400"/>
            <a:ext cx="228600" cy="1279525"/>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2" name="Title 1"/>
          <p:cNvSpPr>
            <a:spLocks noGrp="1"/>
          </p:cNvSpPr>
          <p:nvPr>
            <p:ph type="title"/>
          </p:nvPr>
        </p:nvSpPr>
        <p:spPr>
          <a:xfrm>
            <a:off x="1219200" y="2971800"/>
            <a:ext cx="6858000" cy="1066800"/>
          </a:xfrm>
        </p:spPr>
        <p:txBody>
          <a:bodyPr anchor="t"/>
          <a:lstStyle>
            <a:lvl1pPr algn="r">
              <a:buNone/>
              <a:defRPr sz="3200" b="0" cap="none" baseline="0"/>
            </a:lvl1pPr>
          </a:lstStyle>
          <a:p>
            <a:r>
              <a:rPr lang="en-US" smtClean="0"/>
              <a:t>Click to edit Master title style</a:t>
            </a:r>
            <a:endParaRPr lang="en-US"/>
          </a:p>
        </p:txBody>
      </p:sp>
      <p:sp>
        <p:nvSpPr>
          <p:cNvPr id="3" name="Text Placeholder 2"/>
          <p:cNvSpPr>
            <a:spLocks noGrp="1"/>
          </p:cNvSpPr>
          <p:nvPr>
            <p:ph type="body" idx="1"/>
          </p:nvPr>
        </p:nvSpPr>
        <p:spPr>
          <a:xfrm>
            <a:off x="1295400" y="4267200"/>
            <a:ext cx="6781800" cy="1143000"/>
          </a:xfrm>
        </p:spPr>
        <p:txBody>
          <a:bodyPr/>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en-US" smtClean="0"/>
              <a:t>Click to edit Master text styles</a:t>
            </a:r>
          </a:p>
        </p:txBody>
      </p:sp>
      <p:sp>
        <p:nvSpPr>
          <p:cNvPr id="6" name="Date Placeholder 3"/>
          <p:cNvSpPr>
            <a:spLocks noGrp="1"/>
          </p:cNvSpPr>
          <p:nvPr>
            <p:ph type="dt" sz="half" idx="10"/>
          </p:nvPr>
        </p:nvSpPr>
        <p:spPr>
          <a:xfrm>
            <a:off x="6400800" y="6354763"/>
            <a:ext cx="2286000" cy="366712"/>
          </a:xfrm>
        </p:spPr>
        <p:txBody>
          <a:bodyPr/>
          <a:lstStyle>
            <a:lvl1pPr>
              <a:defRPr/>
            </a:lvl1pPr>
          </a:lstStyle>
          <a:p>
            <a:pPr>
              <a:defRPr/>
            </a:pPr>
            <a:fld id="{EB3F013D-E978-45F6-AC78-028E1A5B5E20}" type="datetimeFigureOut">
              <a:rPr lang="en-US"/>
              <a:pPr>
                <a:defRPr/>
              </a:pPr>
              <a:t>11/2/2010</a:t>
            </a:fld>
            <a:endParaRPr lang="en-US"/>
          </a:p>
        </p:txBody>
      </p:sp>
      <p:sp>
        <p:nvSpPr>
          <p:cNvPr id="7" name="Footer Placeholder 4"/>
          <p:cNvSpPr>
            <a:spLocks noGrp="1"/>
          </p:cNvSpPr>
          <p:nvPr>
            <p:ph type="ftr" sz="quarter" idx="11"/>
          </p:nvPr>
        </p:nvSpPr>
        <p:spPr>
          <a:xfrm>
            <a:off x="2898775" y="6354763"/>
            <a:ext cx="3475038" cy="366712"/>
          </a:xfrm>
        </p:spPr>
        <p:txBody>
          <a:bodyPr/>
          <a:lstStyle>
            <a:lvl1pPr>
              <a:defRPr/>
            </a:lvl1pPr>
          </a:lstStyle>
          <a:p>
            <a:pPr>
              <a:defRPr/>
            </a:pPr>
            <a:endParaRPr lang="en-US"/>
          </a:p>
        </p:txBody>
      </p:sp>
      <p:sp>
        <p:nvSpPr>
          <p:cNvPr id="8" name="Slide Number Placeholder 5"/>
          <p:cNvSpPr>
            <a:spLocks noGrp="1"/>
          </p:cNvSpPr>
          <p:nvPr>
            <p:ph type="sldNum" sz="quarter" idx="12"/>
          </p:nvPr>
        </p:nvSpPr>
        <p:spPr>
          <a:xfrm>
            <a:off x="1069975" y="6354763"/>
            <a:ext cx="1520825" cy="366712"/>
          </a:xfrm>
        </p:spPr>
        <p:txBody>
          <a:bodyPr/>
          <a:lstStyle>
            <a:lvl1pPr>
              <a:defRPr/>
            </a:lvl1pPr>
          </a:lstStyle>
          <a:p>
            <a:pPr>
              <a:defRPr/>
            </a:pPr>
            <a:fld id="{29D5E807-FACC-4487-8092-6DA6E5AC9C9A}" type="slidenum">
              <a:rPr lang="en-US"/>
              <a:pPr>
                <a:defRPr/>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914400"/>
          </a:xfrm>
        </p:spPr>
        <p:txBody>
          <a:bodyPr/>
          <a:lstStyle/>
          <a:p>
            <a:r>
              <a:rPr lang="en-US" smtClean="0"/>
              <a:t>Click to edit Master title style</a:t>
            </a:r>
            <a:endParaRPr lang="en-US"/>
          </a:p>
        </p:txBody>
      </p:sp>
      <p:sp>
        <p:nvSpPr>
          <p:cNvPr id="9" name="Content Placeholder 8"/>
          <p:cNvSpPr>
            <a:spLocks noGrp="1"/>
          </p:cNvSpPr>
          <p:nvPr>
            <p:ph sz="quarter" idx="1"/>
          </p:nvPr>
        </p:nvSpPr>
        <p:spPr>
          <a:xfrm>
            <a:off x="457200" y="1219200"/>
            <a:ext cx="4041648" cy="4937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2"/>
          </p:nvPr>
        </p:nvSpPr>
        <p:spPr>
          <a:xfrm>
            <a:off x="4632198" y="1216152"/>
            <a:ext cx="4041648" cy="4937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13"/>
          <p:cNvSpPr>
            <a:spLocks noGrp="1"/>
          </p:cNvSpPr>
          <p:nvPr>
            <p:ph type="dt" sz="half" idx="10"/>
          </p:nvPr>
        </p:nvSpPr>
        <p:spPr/>
        <p:txBody>
          <a:bodyPr/>
          <a:lstStyle>
            <a:lvl1pPr>
              <a:defRPr/>
            </a:lvl1pPr>
          </a:lstStyle>
          <a:p>
            <a:pPr>
              <a:defRPr/>
            </a:pPr>
            <a:fld id="{48E29C9A-E7BB-4520-AA79-B25DAC441609}" type="datetimeFigureOut">
              <a:rPr lang="en-US"/>
              <a:pPr>
                <a:defRPr/>
              </a:pPr>
              <a:t>11/2/2010</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22"/>
          <p:cNvSpPr>
            <a:spLocks noGrp="1"/>
          </p:cNvSpPr>
          <p:nvPr>
            <p:ph type="sldNum" sz="quarter" idx="12"/>
          </p:nvPr>
        </p:nvSpPr>
        <p:spPr/>
        <p:txBody>
          <a:bodyPr/>
          <a:lstStyle>
            <a:lvl1pPr>
              <a:defRPr/>
            </a:lvl1pPr>
          </a:lstStyle>
          <a:p>
            <a:pPr>
              <a:defRPr/>
            </a:pPr>
            <a:fld id="{E054E881-2652-4589-B7D5-57ADD5B7CB0B}"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914400"/>
          </a:xfrm>
        </p:spPr>
        <p:txBody>
          <a:bodyPr anchor="ct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285875"/>
            <a:ext cx="4040188" cy="685800"/>
          </a:xfrm>
          <a:noFill/>
          <a:ln>
            <a:noFill/>
          </a:ln>
        </p:spPr>
        <p:txBody>
          <a:bodyPr anchor="b">
            <a:noAutofit/>
          </a:bodyPr>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4" name="Text Placeholder 3"/>
          <p:cNvSpPr>
            <a:spLocks noGrp="1"/>
          </p:cNvSpPr>
          <p:nvPr>
            <p:ph type="body" sz="half" idx="3"/>
          </p:nvPr>
        </p:nvSpPr>
        <p:spPr>
          <a:xfrm>
            <a:off x="4648200" y="1295400"/>
            <a:ext cx="4041775" cy="685800"/>
          </a:xfrm>
          <a:noFill/>
          <a:ln>
            <a:noFill/>
          </a:ln>
        </p:spPr>
        <p:txBody>
          <a:bodyPr anchor="b"/>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11" name="Content Placeholder 10"/>
          <p:cNvSpPr>
            <a:spLocks noGrp="1"/>
          </p:cNvSpPr>
          <p:nvPr>
            <p:ph sz="quarter" idx="2"/>
          </p:nvPr>
        </p:nvSpPr>
        <p:spPr>
          <a:xfrm>
            <a:off x="457200" y="2133600"/>
            <a:ext cx="4038600" cy="40386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Content Placeholder 12"/>
          <p:cNvSpPr>
            <a:spLocks noGrp="1"/>
          </p:cNvSpPr>
          <p:nvPr>
            <p:ph sz="quarter" idx="4"/>
          </p:nvPr>
        </p:nvSpPr>
        <p:spPr>
          <a:xfrm>
            <a:off x="4648200" y="2133600"/>
            <a:ext cx="4038600" cy="40386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13"/>
          <p:cNvSpPr>
            <a:spLocks noGrp="1"/>
          </p:cNvSpPr>
          <p:nvPr>
            <p:ph type="dt" sz="half" idx="10"/>
          </p:nvPr>
        </p:nvSpPr>
        <p:spPr/>
        <p:txBody>
          <a:bodyPr/>
          <a:lstStyle>
            <a:lvl1pPr>
              <a:defRPr/>
            </a:lvl1pPr>
          </a:lstStyle>
          <a:p>
            <a:pPr>
              <a:defRPr/>
            </a:pPr>
            <a:fld id="{08386257-B81C-4E8E-804B-C8E3EBE4F263}" type="datetimeFigureOut">
              <a:rPr lang="en-US"/>
              <a:pPr>
                <a:defRPr/>
              </a:pPr>
              <a:t>11/2/2010</a:t>
            </a:fld>
            <a:endParaRPr lang="en-US"/>
          </a:p>
        </p:txBody>
      </p:sp>
      <p:sp>
        <p:nvSpPr>
          <p:cNvPr id="8" name="Footer Placeholder 2"/>
          <p:cNvSpPr>
            <a:spLocks noGrp="1"/>
          </p:cNvSpPr>
          <p:nvPr>
            <p:ph type="ftr" sz="quarter" idx="11"/>
          </p:nvPr>
        </p:nvSpPr>
        <p:spPr/>
        <p:txBody>
          <a:bodyPr/>
          <a:lstStyle>
            <a:lvl1pPr>
              <a:defRPr/>
            </a:lvl1pPr>
          </a:lstStyle>
          <a:p>
            <a:pPr>
              <a:defRPr/>
            </a:pPr>
            <a:endParaRPr lang="en-US"/>
          </a:p>
        </p:txBody>
      </p:sp>
      <p:sp>
        <p:nvSpPr>
          <p:cNvPr id="9" name="Slide Number Placeholder 22"/>
          <p:cNvSpPr>
            <a:spLocks noGrp="1"/>
          </p:cNvSpPr>
          <p:nvPr>
            <p:ph type="sldNum" sz="quarter" idx="12"/>
          </p:nvPr>
        </p:nvSpPr>
        <p:spPr/>
        <p:txBody>
          <a:bodyPr/>
          <a:lstStyle>
            <a:lvl1pPr>
              <a:defRPr/>
            </a:lvl1pPr>
          </a:lstStyle>
          <a:p>
            <a:pPr>
              <a:defRPr/>
            </a:pPr>
            <a:fld id="{ABA19A4B-387F-4739-87DE-A6E1868C0411}"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Isosceles Triangle 5"/>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2" name="Title 1"/>
          <p:cNvSpPr>
            <a:spLocks noGrp="1"/>
          </p:cNvSpPr>
          <p:nvPr>
            <p:ph type="title"/>
          </p:nvPr>
        </p:nvSpPr>
        <p:spPr>
          <a:xfrm>
            <a:off x="457200" y="228600"/>
            <a:ext cx="8229600" cy="914400"/>
          </a:xfrm>
        </p:spPr>
        <p:txBody>
          <a:bodyPr/>
          <a:lstStyle/>
          <a:p>
            <a:r>
              <a:rPr lang="en-US" smtClean="0"/>
              <a:t>Click to edit Master title style</a:t>
            </a:r>
            <a:endParaRPr lang="en-US"/>
          </a:p>
        </p:txBody>
      </p:sp>
      <p:sp>
        <p:nvSpPr>
          <p:cNvPr id="4" name="Date Placeholder 2"/>
          <p:cNvSpPr>
            <a:spLocks noGrp="1"/>
          </p:cNvSpPr>
          <p:nvPr>
            <p:ph type="dt" sz="half" idx="10"/>
          </p:nvPr>
        </p:nvSpPr>
        <p:spPr/>
        <p:txBody>
          <a:bodyPr/>
          <a:lstStyle>
            <a:lvl1pPr>
              <a:defRPr/>
            </a:lvl1pPr>
          </a:lstStyle>
          <a:p>
            <a:pPr>
              <a:defRPr/>
            </a:pPr>
            <a:fld id="{AC47BBE0-1864-4372-87D7-C0AD8A924AA8}" type="datetimeFigureOut">
              <a:rPr lang="en-US"/>
              <a:pPr>
                <a:defRPr/>
              </a:pPr>
              <a:t>11/2/2010</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4"/>
          <p:cNvSpPr>
            <a:spLocks noGrp="1"/>
          </p:cNvSpPr>
          <p:nvPr>
            <p:ph type="sldNum" sz="quarter" idx="12"/>
          </p:nvPr>
        </p:nvSpPr>
        <p:spPr/>
        <p:txBody>
          <a:bodyPr/>
          <a:lstStyle>
            <a:lvl1pPr>
              <a:defRPr/>
            </a:lvl1pPr>
          </a:lstStyle>
          <a:p>
            <a:pPr>
              <a:defRPr/>
            </a:pPr>
            <a:fld id="{56E309C1-D60B-4782-B7D3-9A64BDAC5BA9}"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Straight Connector 4"/>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3" name="Isosceles Triangle 5"/>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4" name="Date Placeholder 1"/>
          <p:cNvSpPr>
            <a:spLocks noGrp="1"/>
          </p:cNvSpPr>
          <p:nvPr>
            <p:ph type="dt" sz="half" idx="10"/>
          </p:nvPr>
        </p:nvSpPr>
        <p:spPr/>
        <p:txBody>
          <a:bodyPr/>
          <a:lstStyle>
            <a:lvl1pPr>
              <a:defRPr/>
            </a:lvl1pPr>
          </a:lstStyle>
          <a:p>
            <a:pPr>
              <a:defRPr/>
            </a:pPr>
            <a:fld id="{30DC281E-B336-46B8-B24B-827BB75EC236}" type="datetimeFigureOut">
              <a:rPr lang="en-US"/>
              <a:pPr>
                <a:defRPr/>
              </a:pPr>
              <a:t>11/2/2010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3"/>
          <p:cNvSpPr>
            <a:spLocks noGrp="1"/>
          </p:cNvSpPr>
          <p:nvPr>
            <p:ph type="sldNum" sz="quarter" idx="12"/>
          </p:nvPr>
        </p:nvSpPr>
        <p:spPr/>
        <p:txBody>
          <a:bodyPr/>
          <a:lstStyle>
            <a:lvl1pPr>
              <a:defRPr/>
            </a:lvl1pPr>
          </a:lstStyle>
          <a:p>
            <a:pPr>
              <a:defRPr/>
            </a:pPr>
            <a:fld id="{A7300C64-3FB7-46AB-A83A-3F942FEFC26A}"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5" name="Straight Connector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6" name="Straight Connector 9"/>
          <p:cNvSpPr>
            <a:spLocks noChangeShapeType="1"/>
          </p:cNvSpPr>
          <p:nvPr/>
        </p:nvSpPr>
        <p:spPr bwMode="auto">
          <a:xfrm rot="5400000">
            <a:off x="3160712" y="3324226"/>
            <a:ext cx="6035675"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dirty="0">
              <a:latin typeface="+mn-lt"/>
            </a:endParaRPr>
          </a:p>
        </p:txBody>
      </p:sp>
      <p:sp>
        <p:nvSpPr>
          <p:cNvPr id="7" name="Isosceles Triangle 8"/>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2" name="Title 1"/>
          <p:cNvSpPr>
            <a:spLocks noGrp="1"/>
          </p:cNvSpPr>
          <p:nvPr>
            <p:ph type="title"/>
          </p:nvPr>
        </p:nvSpPr>
        <p:spPr>
          <a:xfrm>
            <a:off x="6324600" y="304800"/>
            <a:ext cx="2514600" cy="838200"/>
          </a:xfrm>
        </p:spPr>
        <p:txBody>
          <a:bodyPr>
            <a:noAutofit/>
          </a:bodyPr>
          <a:lstStyle>
            <a:lvl1pPr algn="l">
              <a:buNone/>
              <a:defRPr sz="2000" b="1">
                <a:solidFill>
                  <a:schemeClr val="tx2"/>
                </a:solidFill>
                <a:latin typeface="+mn-lt"/>
                <a:ea typeface="+mn-ea"/>
                <a:cs typeface="+mn-cs"/>
              </a:defRPr>
            </a:lvl1pPr>
          </a:lstStyle>
          <a:p>
            <a:r>
              <a:rPr lang="en-US" smtClean="0"/>
              <a:t>Click to edit Master title style</a:t>
            </a:r>
            <a:endParaRPr lang="en-US"/>
          </a:p>
        </p:txBody>
      </p:sp>
      <p:sp>
        <p:nvSpPr>
          <p:cNvPr id="3" name="Text Placeholder 2"/>
          <p:cNvSpPr>
            <a:spLocks noGrp="1"/>
          </p:cNvSpPr>
          <p:nvPr>
            <p:ph type="body" idx="2"/>
          </p:nvPr>
        </p:nvSpPr>
        <p:spPr>
          <a:xfrm>
            <a:off x="6324600" y="1219200"/>
            <a:ext cx="2514600" cy="4843463"/>
          </a:xfrm>
        </p:spPr>
        <p:txBody>
          <a:bodyPr/>
          <a:lstStyle>
            <a:lvl1pPr marL="0" indent="0">
              <a:lnSpc>
                <a:spcPts val="22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a:r>
              <a:rPr lang="en-US" smtClean="0"/>
              <a:t>Click to edit Master text styles</a:t>
            </a:r>
          </a:p>
        </p:txBody>
      </p:sp>
      <p:sp>
        <p:nvSpPr>
          <p:cNvPr id="12" name="Content Placeholder 11"/>
          <p:cNvSpPr>
            <a:spLocks noGrp="1"/>
          </p:cNvSpPr>
          <p:nvPr>
            <p:ph sz="quarter" idx="1"/>
          </p:nvPr>
        </p:nvSpPr>
        <p:spPr>
          <a:xfrm>
            <a:off x="304800" y="304800"/>
            <a:ext cx="5715000" cy="5715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Date Placeholder 4"/>
          <p:cNvSpPr>
            <a:spLocks noGrp="1"/>
          </p:cNvSpPr>
          <p:nvPr>
            <p:ph type="dt" sz="half" idx="10"/>
          </p:nvPr>
        </p:nvSpPr>
        <p:spPr/>
        <p:txBody>
          <a:bodyPr/>
          <a:lstStyle>
            <a:lvl1pPr>
              <a:defRPr/>
            </a:lvl1pPr>
          </a:lstStyle>
          <a:p>
            <a:pPr>
              <a:defRPr/>
            </a:pPr>
            <a:fld id="{18A2ED98-D51F-4EAA-B407-15E1FCE41F42}" type="datetimeFigureOut">
              <a:rPr lang="en-US"/>
              <a:pPr>
                <a:defRPr/>
              </a:pPr>
              <a:t>11/2/2010</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4F2CE07F-D49E-495B-9A76-7D5A17834B85}"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1">
        <a:schemeClr val="bg2"/>
      </p:bgRef>
    </p:bg>
    <p:spTree>
      <p:nvGrpSpPr>
        <p:cNvPr id="1" name=""/>
        <p:cNvGrpSpPr/>
        <p:nvPr/>
      </p:nvGrpSpPr>
      <p:grpSpPr>
        <a:xfrm>
          <a:off x="0" y="0"/>
          <a:ext cx="0" cy="0"/>
          <a:chOff x="0" y="0"/>
          <a:chExt cx="0" cy="0"/>
        </a:xfrm>
      </p:grpSpPr>
      <p:sp>
        <p:nvSpPr>
          <p:cNvPr id="5" name="Straight Connector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6" name="Isosceles Triangle 8"/>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9"/>
          <p:cNvSpPr/>
          <p:nvPr/>
        </p:nvSpPr>
        <p:spPr>
          <a:xfrm>
            <a:off x="457200" y="500063"/>
            <a:ext cx="182563" cy="68580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2" name="Title 1"/>
          <p:cNvSpPr>
            <a:spLocks noGrp="1"/>
          </p:cNvSpPr>
          <p:nvPr>
            <p:ph type="title"/>
          </p:nvPr>
        </p:nvSpPr>
        <p:spPr>
          <a:xfrm>
            <a:off x="457200" y="500856"/>
            <a:ext cx="8229600" cy="674688"/>
          </a:xfrm>
          <a:ln>
            <a:solidFill>
              <a:schemeClr val="accent1"/>
            </a:solidFill>
          </a:ln>
        </p:spPr>
        <p:txBody>
          <a:bodyPr lIns="274320" anchor="ctr"/>
          <a:lstStyle>
            <a:lvl1pPr algn="r">
              <a:buNone/>
              <a:defRPr sz="2000" b="0">
                <a:solidFill>
                  <a:schemeClr val="tx1"/>
                </a:solidFill>
              </a:defRPr>
            </a:lvl1pPr>
          </a:lstStyle>
          <a:p>
            <a:r>
              <a:rPr lang="en-US" smtClean="0"/>
              <a:t>Click to edit Master title style</a:t>
            </a:r>
            <a:endParaRPr lang="en-US"/>
          </a:p>
        </p:txBody>
      </p:sp>
      <p:sp>
        <p:nvSpPr>
          <p:cNvPr id="3" name="Picture Placeholder 2"/>
          <p:cNvSpPr>
            <a:spLocks noGrp="1"/>
          </p:cNvSpPr>
          <p:nvPr>
            <p:ph type="pic" idx="1"/>
          </p:nvPr>
        </p:nvSpPr>
        <p:spPr>
          <a:xfrm>
            <a:off x="457200" y="1905000"/>
            <a:ext cx="8229600" cy="4270248"/>
          </a:xfrm>
          <a:solidFill>
            <a:schemeClr val="tx1">
              <a:shade val="50000"/>
            </a:schemeClr>
          </a:solidFill>
          <a:ln>
            <a:noFill/>
          </a:ln>
          <a:effectLst/>
        </p:spPr>
        <p:txBody>
          <a:bodyPr>
            <a:normAutofit/>
          </a:bodyPr>
          <a:lstStyle>
            <a:lvl1pPr marL="0" indent="0">
              <a:spcBef>
                <a:spcPts val="600"/>
              </a:spcBef>
              <a:buNone/>
              <a:defRPr sz="3200"/>
            </a:lvl1pPr>
          </a:lstStyle>
          <a:p>
            <a:pPr lvl="0"/>
            <a:r>
              <a:rPr lang="en-US" noProof="0" smtClean="0"/>
              <a:t>Click icon to add picture</a:t>
            </a:r>
            <a:endParaRPr lang="en-US" noProof="0" dirty="0"/>
          </a:p>
        </p:txBody>
      </p:sp>
      <p:sp>
        <p:nvSpPr>
          <p:cNvPr id="4" name="Text Placeholder 3"/>
          <p:cNvSpPr>
            <a:spLocks noGrp="1"/>
          </p:cNvSpPr>
          <p:nvPr>
            <p:ph type="body" sz="half" idx="2"/>
          </p:nvPr>
        </p:nvSpPr>
        <p:spPr>
          <a:xfrm>
            <a:off x="457200" y="1219200"/>
            <a:ext cx="8229600" cy="533400"/>
          </a:xfrm>
        </p:spPr>
        <p:txBody>
          <a:bodyPr anchor="ctr"/>
          <a:lstStyle>
            <a:lvl1pPr marL="0" indent="0" algn="l">
              <a:buFontTx/>
              <a:buNone/>
              <a:defRPr sz="1400"/>
            </a:lvl1pPr>
            <a:lvl2pPr>
              <a:defRPr sz="1200"/>
            </a:lvl2pPr>
            <a:lvl3pPr>
              <a:defRPr sz="1000"/>
            </a:lvl3pPr>
            <a:lvl4pPr>
              <a:defRPr sz="900"/>
            </a:lvl4pPr>
            <a:lvl5pPr>
              <a:defRPr sz="900"/>
            </a:lvl5pPr>
          </a:lstStyle>
          <a:p>
            <a:pPr lvl="0"/>
            <a:r>
              <a:rPr lang="en-US" smtClean="0"/>
              <a:t>Click to edit Master text styles</a:t>
            </a:r>
          </a:p>
        </p:txBody>
      </p:sp>
      <p:sp>
        <p:nvSpPr>
          <p:cNvPr id="8" name="Date Placeholder 4"/>
          <p:cNvSpPr>
            <a:spLocks noGrp="1"/>
          </p:cNvSpPr>
          <p:nvPr>
            <p:ph type="dt" sz="half" idx="10"/>
          </p:nvPr>
        </p:nvSpPr>
        <p:spPr/>
        <p:txBody>
          <a:bodyPr/>
          <a:lstStyle>
            <a:lvl1pPr>
              <a:defRPr/>
            </a:lvl1pPr>
          </a:lstStyle>
          <a:p>
            <a:pPr>
              <a:defRPr/>
            </a:pPr>
            <a:fld id="{0A102605-DFE9-4398-A2C9-BDF843003ADE}" type="datetimeFigureOut">
              <a:rPr lang="en-US"/>
              <a:pPr>
                <a:defRPr/>
              </a:pPr>
              <a:t>11/2/2010</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047A0ED4-FE8B-478C-8C51-809E2EB47070}" type="slidenum">
              <a:rPr lang="en-US"/>
              <a:pPr>
                <a:defRPr/>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21"/>
          <p:cNvSpPr>
            <a:spLocks noGrp="1"/>
          </p:cNvSpPr>
          <p:nvPr>
            <p:ph type="title"/>
          </p:nvPr>
        </p:nvSpPr>
        <p:spPr bwMode="auto">
          <a:xfrm>
            <a:off x="457200" y="152400"/>
            <a:ext cx="8229600" cy="9906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en-US" smtClean="0"/>
              <a:t>Click to edit Master title style</a:t>
            </a:r>
          </a:p>
        </p:txBody>
      </p:sp>
      <p:sp>
        <p:nvSpPr>
          <p:cNvPr id="1027" name="Text Placeholder 12"/>
          <p:cNvSpPr>
            <a:spLocks noGrp="1"/>
          </p:cNvSpPr>
          <p:nvPr>
            <p:ph type="body" idx="1"/>
          </p:nvPr>
        </p:nvSpPr>
        <p:spPr bwMode="auto">
          <a:xfrm>
            <a:off x="457200" y="1219200"/>
            <a:ext cx="8229600" cy="491013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4" name="Date Placeholder 13"/>
          <p:cNvSpPr>
            <a:spLocks noGrp="1"/>
          </p:cNvSpPr>
          <p:nvPr>
            <p:ph type="dt" sz="half" idx="2"/>
          </p:nvPr>
        </p:nvSpPr>
        <p:spPr>
          <a:xfrm>
            <a:off x="6400800" y="6356350"/>
            <a:ext cx="2289175" cy="365125"/>
          </a:xfrm>
          <a:prstGeom prst="rect">
            <a:avLst/>
          </a:prstGeom>
        </p:spPr>
        <p:txBody>
          <a:bodyPr vert="horz"/>
          <a:lstStyle>
            <a:lvl1pPr algn="l" eaLnBrk="1" fontAlgn="auto" latinLnBrk="0" hangingPunct="1">
              <a:spcBef>
                <a:spcPts val="0"/>
              </a:spcBef>
              <a:spcAft>
                <a:spcPts val="0"/>
              </a:spcAft>
              <a:defRPr kumimoji="0" sz="1400">
                <a:solidFill>
                  <a:schemeClr val="tx2"/>
                </a:solidFill>
                <a:latin typeface="+mn-lt"/>
              </a:defRPr>
            </a:lvl1pPr>
          </a:lstStyle>
          <a:p>
            <a:pPr>
              <a:defRPr/>
            </a:pPr>
            <a:fld id="{D304939A-804E-43CD-8583-136A79B06FCB}" type="datetimeFigureOut">
              <a:rPr lang="en-US"/>
              <a:pPr>
                <a:defRPr/>
              </a:pPr>
              <a:t>11/2/2010</a:t>
            </a:fld>
            <a:endParaRPr lang="en-US"/>
          </a:p>
        </p:txBody>
      </p:sp>
      <p:sp>
        <p:nvSpPr>
          <p:cNvPr id="3" name="Footer Placeholder 2"/>
          <p:cNvSpPr>
            <a:spLocks noGrp="1"/>
          </p:cNvSpPr>
          <p:nvPr>
            <p:ph type="ftr" sz="quarter" idx="3"/>
          </p:nvPr>
        </p:nvSpPr>
        <p:spPr>
          <a:xfrm>
            <a:off x="2898775" y="6356350"/>
            <a:ext cx="3505200" cy="365125"/>
          </a:xfrm>
          <a:prstGeom prst="rect">
            <a:avLst/>
          </a:prstGeom>
        </p:spPr>
        <p:txBody>
          <a:bodyPr vert="horz"/>
          <a:lstStyle>
            <a:lvl1pPr algn="r" eaLnBrk="1" fontAlgn="auto" latinLnBrk="0" hangingPunct="1">
              <a:spcBef>
                <a:spcPts val="0"/>
              </a:spcBef>
              <a:spcAft>
                <a:spcPts val="0"/>
              </a:spcAft>
              <a:defRPr kumimoji="0" sz="1400">
                <a:solidFill>
                  <a:schemeClr val="tx2"/>
                </a:solidFill>
                <a:latin typeface="+mn-lt"/>
              </a:defRPr>
            </a:lvl1pPr>
          </a:lstStyle>
          <a:p>
            <a:pPr>
              <a:defRPr/>
            </a:pPr>
            <a:endParaRPr lang="en-US"/>
          </a:p>
        </p:txBody>
      </p:sp>
      <p:sp>
        <p:nvSpPr>
          <p:cNvPr id="23" name="Slide Number Placeholder 22"/>
          <p:cNvSpPr>
            <a:spLocks noGrp="1"/>
          </p:cNvSpPr>
          <p:nvPr>
            <p:ph type="sldNum" sz="quarter" idx="4"/>
          </p:nvPr>
        </p:nvSpPr>
        <p:spPr>
          <a:xfrm>
            <a:off x="612775" y="6356350"/>
            <a:ext cx="1981200" cy="365125"/>
          </a:xfrm>
          <a:prstGeom prst="rect">
            <a:avLst/>
          </a:prstGeom>
        </p:spPr>
        <p:txBody>
          <a:bodyPr vert="horz"/>
          <a:lstStyle>
            <a:lvl1pPr algn="l" eaLnBrk="1" fontAlgn="auto" latinLnBrk="0" hangingPunct="1">
              <a:spcBef>
                <a:spcPts val="0"/>
              </a:spcBef>
              <a:spcAft>
                <a:spcPts val="0"/>
              </a:spcAft>
              <a:defRPr kumimoji="0" sz="1400">
                <a:solidFill>
                  <a:schemeClr val="tx2"/>
                </a:solidFill>
                <a:latin typeface="+mn-lt"/>
              </a:defRPr>
            </a:lvl1pPr>
          </a:lstStyle>
          <a:p>
            <a:pPr>
              <a:defRPr/>
            </a:pPr>
            <a:fld id="{50E23B96-6E19-4145-955E-0F8FE41F5430}" type="slidenum">
              <a:rPr lang="en-US"/>
              <a:pPr>
                <a:defRPr/>
              </a:pPr>
              <a:t>‹#›</a:t>
            </a:fld>
            <a:endParaRPr lang="en-US"/>
          </a:p>
        </p:txBody>
      </p:sp>
      <p:sp>
        <p:nvSpPr>
          <p:cNvPr id="28" name="Straight Connector 2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29" name="Straight Connector 28"/>
          <p:cNvSpPr>
            <a:spLocks noChangeShapeType="1"/>
          </p:cNvSpPr>
          <p:nvPr/>
        </p:nvSpPr>
        <p:spPr bwMode="auto">
          <a:xfrm>
            <a:off x="457200" y="1143000"/>
            <a:ext cx="8229600" cy="0"/>
          </a:xfrm>
          <a:prstGeom prst="line">
            <a:avLst/>
          </a:prstGeom>
          <a:noFill/>
          <a:ln w="9525" cap="flat" cmpd="sng" algn="ctr">
            <a:solidFill>
              <a:schemeClr val="accent2"/>
            </a:solidFill>
            <a:prstDash val="dash"/>
            <a:round/>
            <a:headEnd type="none" w="med" len="med"/>
            <a:tailEnd type="none" w="med" len="med"/>
          </a:ln>
          <a:effectLst/>
        </p:spPr>
        <p:txBody>
          <a:bodyPr/>
          <a:lstStyle/>
          <a:p>
            <a:pPr fontAlgn="auto">
              <a:spcBef>
                <a:spcPts val="0"/>
              </a:spcBef>
              <a:spcAft>
                <a:spcPts val="0"/>
              </a:spcAft>
              <a:defRPr/>
            </a:pPr>
            <a:endParaRPr lang="en-US">
              <a:latin typeface="+mn-lt"/>
            </a:endParaRPr>
          </a:p>
        </p:txBody>
      </p:sp>
      <p:sp>
        <p:nvSpPr>
          <p:cNvPr id="10" name="Isosceles Triangle 9"/>
          <p:cNvSpPr>
            <a:spLocks noChangeAspect="1"/>
          </p:cNvSpPr>
          <p:nvPr/>
        </p:nvSpPr>
        <p:spPr>
          <a:xfrm rot="5400000">
            <a:off x="419100" y="6467475"/>
            <a:ext cx="190500" cy="120650"/>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Tree>
  </p:cSld>
  <p:clrMap bg1="lt1" tx1="dk1" bg2="lt2" tx2="dk2" accent1="accent1" accent2="accent2" accent3="accent3" accent4="accent4" accent5="accent5" accent6="accent6" hlink="hlink" folHlink="folHlink"/>
  <p:sldLayoutIdLst>
    <p:sldLayoutId id="2147483673" r:id="rId1"/>
    <p:sldLayoutId id="2147483672" r:id="rId2"/>
    <p:sldLayoutId id="2147483674" r:id="rId3"/>
    <p:sldLayoutId id="2147483671" r:id="rId4"/>
    <p:sldLayoutId id="2147483670" r:id="rId5"/>
    <p:sldLayoutId id="2147483675" r:id="rId6"/>
    <p:sldLayoutId id="2147483676" r:id="rId7"/>
    <p:sldLayoutId id="2147483677" r:id="rId8"/>
    <p:sldLayoutId id="2147483678" r:id="rId9"/>
    <p:sldLayoutId id="2147483669" r:id="rId10"/>
    <p:sldLayoutId id="2147483679" r:id="rId11"/>
    <p:sldLayoutId id="2147483668" r:id="rId12"/>
  </p:sldLayoutIdLst>
  <p:txStyles>
    <p:titleStyle>
      <a:lvl1pPr algn="l" rtl="0" eaLnBrk="0" fontAlgn="base" hangingPunct="0">
        <a:spcBef>
          <a:spcPct val="0"/>
        </a:spcBef>
        <a:spcAft>
          <a:spcPct val="0"/>
        </a:spcAft>
        <a:defRPr sz="3200" kern="1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Bookman Old Style" pitchFamily="18" charset="0"/>
        </a:defRPr>
      </a:lvl2pPr>
      <a:lvl3pPr algn="l" rtl="0" eaLnBrk="0" fontAlgn="base" hangingPunct="0">
        <a:spcBef>
          <a:spcPct val="0"/>
        </a:spcBef>
        <a:spcAft>
          <a:spcPct val="0"/>
        </a:spcAft>
        <a:defRPr sz="3200">
          <a:solidFill>
            <a:schemeClr val="tx2"/>
          </a:solidFill>
          <a:latin typeface="Bookman Old Style" pitchFamily="18" charset="0"/>
        </a:defRPr>
      </a:lvl3pPr>
      <a:lvl4pPr algn="l" rtl="0" eaLnBrk="0" fontAlgn="base" hangingPunct="0">
        <a:spcBef>
          <a:spcPct val="0"/>
        </a:spcBef>
        <a:spcAft>
          <a:spcPct val="0"/>
        </a:spcAft>
        <a:defRPr sz="3200">
          <a:solidFill>
            <a:schemeClr val="tx2"/>
          </a:solidFill>
          <a:latin typeface="Bookman Old Style" pitchFamily="18" charset="0"/>
        </a:defRPr>
      </a:lvl4pPr>
      <a:lvl5pPr algn="l" rtl="0" eaLnBrk="0" fontAlgn="base" hangingPunct="0">
        <a:spcBef>
          <a:spcPct val="0"/>
        </a:spcBef>
        <a:spcAft>
          <a:spcPct val="0"/>
        </a:spcAft>
        <a:defRPr sz="3200">
          <a:solidFill>
            <a:schemeClr val="tx2"/>
          </a:solidFill>
          <a:latin typeface="Bookman Old Style" pitchFamily="18" charset="0"/>
        </a:defRPr>
      </a:lvl5pPr>
      <a:lvl6pPr marL="457200" algn="l" rtl="0" fontAlgn="base">
        <a:spcBef>
          <a:spcPct val="0"/>
        </a:spcBef>
        <a:spcAft>
          <a:spcPct val="0"/>
        </a:spcAft>
        <a:defRPr sz="3200">
          <a:solidFill>
            <a:schemeClr val="tx2"/>
          </a:solidFill>
          <a:latin typeface="Bookman Old Style" pitchFamily="18" charset="0"/>
        </a:defRPr>
      </a:lvl6pPr>
      <a:lvl7pPr marL="914400" algn="l" rtl="0" fontAlgn="base">
        <a:spcBef>
          <a:spcPct val="0"/>
        </a:spcBef>
        <a:spcAft>
          <a:spcPct val="0"/>
        </a:spcAft>
        <a:defRPr sz="3200">
          <a:solidFill>
            <a:schemeClr val="tx2"/>
          </a:solidFill>
          <a:latin typeface="Bookman Old Style" pitchFamily="18" charset="0"/>
        </a:defRPr>
      </a:lvl7pPr>
      <a:lvl8pPr marL="1371600" algn="l" rtl="0" fontAlgn="base">
        <a:spcBef>
          <a:spcPct val="0"/>
        </a:spcBef>
        <a:spcAft>
          <a:spcPct val="0"/>
        </a:spcAft>
        <a:defRPr sz="3200">
          <a:solidFill>
            <a:schemeClr val="tx2"/>
          </a:solidFill>
          <a:latin typeface="Bookman Old Style" pitchFamily="18" charset="0"/>
        </a:defRPr>
      </a:lvl8pPr>
      <a:lvl9pPr marL="1828800" algn="l" rtl="0" fontAlgn="base">
        <a:spcBef>
          <a:spcPct val="0"/>
        </a:spcBef>
        <a:spcAft>
          <a:spcPct val="0"/>
        </a:spcAft>
        <a:defRPr sz="3200">
          <a:solidFill>
            <a:schemeClr val="tx2"/>
          </a:solidFill>
          <a:latin typeface="Bookman Old Style" pitchFamily="18" charset="0"/>
        </a:defRPr>
      </a:lvl9pPr>
    </p:titleStyle>
    <p:bodyStyle>
      <a:lvl1pPr marL="273050" indent="-273050" algn="l" rtl="0" eaLnBrk="0" fontAlgn="base" hangingPunct="0">
        <a:spcBef>
          <a:spcPts val="600"/>
        </a:spcBef>
        <a:spcAft>
          <a:spcPct val="0"/>
        </a:spcAft>
        <a:buClr>
          <a:schemeClr val="accent1"/>
        </a:buClr>
        <a:buSzPct val="76000"/>
        <a:buFont typeface="Wingdings 3" pitchFamily="18" charset="2"/>
        <a:buChar char=""/>
        <a:defRPr sz="2600" kern="1200">
          <a:solidFill>
            <a:schemeClr val="tx1"/>
          </a:solidFill>
          <a:latin typeface="+mn-lt"/>
          <a:ea typeface="+mn-ea"/>
          <a:cs typeface="+mn-cs"/>
        </a:defRPr>
      </a:lvl1pPr>
      <a:lvl2pPr marL="547688" indent="-273050" algn="l" rtl="0" eaLnBrk="0" fontAlgn="base" hangingPunct="0">
        <a:spcBef>
          <a:spcPts val="500"/>
        </a:spcBef>
        <a:spcAft>
          <a:spcPct val="0"/>
        </a:spcAft>
        <a:buClr>
          <a:schemeClr val="accent2"/>
        </a:buClr>
        <a:buSzPct val="76000"/>
        <a:buFont typeface="Wingdings 3" pitchFamily="18" charset="2"/>
        <a:buChar char=""/>
        <a:defRPr sz="2300" kern="1200">
          <a:solidFill>
            <a:schemeClr val="tx2"/>
          </a:solidFill>
          <a:latin typeface="+mn-lt"/>
          <a:ea typeface="+mn-ea"/>
          <a:cs typeface="+mn-cs"/>
        </a:defRPr>
      </a:lvl2pPr>
      <a:lvl3pPr marL="822325" indent="-228600" algn="l" rtl="0" eaLnBrk="0" fontAlgn="base" hangingPunct="0">
        <a:spcBef>
          <a:spcPts val="500"/>
        </a:spcBef>
        <a:spcAft>
          <a:spcPct val="0"/>
        </a:spcAft>
        <a:buClr>
          <a:srgbClr val="BCBCBC"/>
        </a:buClr>
        <a:buSzPct val="76000"/>
        <a:buFont typeface="Wingdings 3" pitchFamily="18" charset="2"/>
        <a:buChar char=""/>
        <a:defRPr sz="2000" kern="1200">
          <a:solidFill>
            <a:schemeClr val="tx1"/>
          </a:solidFill>
          <a:latin typeface="+mn-lt"/>
          <a:ea typeface="+mn-ea"/>
          <a:cs typeface="+mn-cs"/>
        </a:defRPr>
      </a:lvl3pPr>
      <a:lvl4pPr marL="1096963" indent="-228600" algn="l" rtl="0" eaLnBrk="0" fontAlgn="base" hangingPunct="0">
        <a:spcBef>
          <a:spcPts val="400"/>
        </a:spcBef>
        <a:spcAft>
          <a:spcPct val="0"/>
        </a:spcAft>
        <a:buClr>
          <a:srgbClr val="8BA2B4"/>
        </a:buClr>
        <a:buSzPct val="70000"/>
        <a:buFont typeface="Wingdings" pitchFamily="2" charset="2"/>
        <a:buChar char=""/>
        <a:defRPr sz="2000" kern="1200">
          <a:solidFill>
            <a:schemeClr val="tx1"/>
          </a:solidFill>
          <a:latin typeface="+mn-lt"/>
          <a:ea typeface="+mn-ea"/>
          <a:cs typeface="+mn-cs"/>
        </a:defRPr>
      </a:lvl4pPr>
      <a:lvl5pPr marL="1371600" indent="-228600" algn="l" rtl="0" eaLnBrk="0" fontAlgn="base" hangingPunct="0">
        <a:spcBef>
          <a:spcPts val="300"/>
        </a:spcBef>
        <a:spcAft>
          <a:spcPct val="0"/>
        </a:spcAft>
        <a:buClr>
          <a:schemeClr val="accent2"/>
        </a:buClr>
        <a:buSzPct val="70000"/>
        <a:buFont typeface="Wingdings" pitchFamily="2" charset="2"/>
        <a:buChar char=""/>
        <a:defRPr sz="1600" kern="1200">
          <a:solidFill>
            <a:schemeClr val="tx1"/>
          </a:solidFill>
          <a:latin typeface="+mn-lt"/>
          <a:ea typeface="+mn-ea"/>
          <a:cs typeface="+mn-cs"/>
        </a:defRPr>
      </a:lvl5pPr>
      <a:lvl6pPr marL="1645920" indent="-182880" algn="l" rtl="0" eaLnBrk="1" latinLnBrk="0" hangingPunct="1">
        <a:spcBef>
          <a:spcPts val="300"/>
        </a:spcBef>
        <a:buClr>
          <a:srgbClr val="9FB8CD">
            <a:shade val="75000"/>
          </a:srgbClr>
        </a:buClr>
        <a:buSzPct val="75000"/>
        <a:buFont typeface="Wingdings 3"/>
        <a:buChar char=""/>
        <a:defRPr kumimoji="0" lang="en-US" sz="1600" kern="1200" smtClean="0">
          <a:solidFill>
            <a:schemeClr val="tx1"/>
          </a:solidFill>
          <a:latin typeface="+mn-lt"/>
          <a:ea typeface="+mn-ea"/>
          <a:cs typeface="+mn-cs"/>
        </a:defRPr>
      </a:lvl6pPr>
      <a:lvl7pPr marL="1828800" indent="-182880" algn="l" rtl="0" eaLnBrk="1" latinLnBrk="0" hangingPunct="1">
        <a:spcBef>
          <a:spcPts val="300"/>
        </a:spcBef>
        <a:buClr>
          <a:srgbClr val="727CA3">
            <a:shade val="75000"/>
          </a:srgbClr>
        </a:buClr>
        <a:buSzPct val="75000"/>
        <a:buFont typeface="Wingdings 3"/>
        <a:buChar char=""/>
        <a:defRPr kumimoji="0" lang="en-US" sz="1400" kern="1200" smtClean="0">
          <a:solidFill>
            <a:schemeClr val="tx1"/>
          </a:solidFill>
          <a:latin typeface="+mn-lt"/>
          <a:ea typeface="+mn-ea"/>
          <a:cs typeface="+mn-cs"/>
        </a:defRPr>
      </a:lvl7pPr>
      <a:lvl8pPr marL="2011680" indent="-182880" algn="l" rtl="0" eaLnBrk="1" latinLnBrk="0" hangingPunct="1">
        <a:spcBef>
          <a:spcPts val="300"/>
        </a:spcBef>
        <a:buClr>
          <a:prstClr val="white">
            <a:shade val="50000"/>
          </a:prstClr>
        </a:buClr>
        <a:buSzPct val="75000"/>
        <a:buFont typeface="Wingdings 3"/>
        <a:buChar char=""/>
        <a:defRPr kumimoji="0" lang="en-US" sz="1400" kern="1200" smtClean="0">
          <a:solidFill>
            <a:schemeClr val="tx1"/>
          </a:solidFill>
          <a:latin typeface="+mn-lt"/>
          <a:ea typeface="+mn-ea"/>
          <a:cs typeface="+mn-cs"/>
        </a:defRPr>
      </a:lvl8pPr>
      <a:lvl9pPr marL="2194560" indent="-182880" algn="l" rtl="0" eaLnBrk="1" latinLnBrk="0" hangingPunct="1">
        <a:spcBef>
          <a:spcPts val="300"/>
        </a:spcBef>
        <a:buClr>
          <a:srgbClr val="9FB8CD"/>
        </a:buClr>
        <a:buSzPct val="75000"/>
        <a:buFont typeface="Wingdings 3"/>
        <a:buChar char=""/>
        <a:defRPr kumimoji="0" lang="en-US" sz="1200" kern="1200" smtClean="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0"/>
          <p:cNvSpPr txBox="1">
            <a:spLocks noGrp="1" noChangeArrowheads="1"/>
          </p:cNvSpPr>
          <p:nvPr/>
        </p:nvSpPr>
        <p:spPr bwMode="auto">
          <a:xfrm>
            <a:off x="1981200" y="5467350"/>
            <a:ext cx="3457575" cy="476250"/>
          </a:xfrm>
          <a:prstGeom prst="rect">
            <a:avLst/>
          </a:prstGeom>
          <a:noFill/>
          <a:ln w="9525">
            <a:noFill/>
            <a:miter lim="800000"/>
            <a:headEnd/>
            <a:tailEnd/>
          </a:ln>
        </p:spPr>
        <p:txBody>
          <a:bodyPr/>
          <a:lstStyle/>
          <a:p>
            <a:r>
              <a:rPr lang="en-US" b="1"/>
              <a:t>11-04-10</a:t>
            </a:r>
          </a:p>
        </p:txBody>
      </p:sp>
      <p:sp>
        <p:nvSpPr>
          <p:cNvPr id="15362" name="Rectangle 15"/>
          <p:cNvSpPr txBox="1">
            <a:spLocks noGrp="1" noChangeArrowheads="1"/>
          </p:cNvSpPr>
          <p:nvPr/>
        </p:nvSpPr>
        <p:spPr bwMode="auto">
          <a:xfrm>
            <a:off x="1981200" y="5067300"/>
            <a:ext cx="4067175" cy="419100"/>
          </a:xfrm>
          <a:prstGeom prst="rect">
            <a:avLst/>
          </a:prstGeom>
          <a:noFill/>
          <a:ln w="9525">
            <a:noFill/>
            <a:miter lim="800000"/>
            <a:headEnd/>
            <a:tailEnd/>
          </a:ln>
        </p:spPr>
        <p:txBody>
          <a:bodyPr/>
          <a:lstStyle/>
          <a:p>
            <a:r>
              <a:rPr lang="en-US" b="1"/>
              <a:t>Technical Advisory Committee</a:t>
            </a:r>
          </a:p>
        </p:txBody>
      </p:sp>
      <p:sp>
        <p:nvSpPr>
          <p:cNvPr id="15363" name="Rectangle 18"/>
          <p:cNvSpPr>
            <a:spLocks noGrp="1" noChangeArrowheads="1"/>
          </p:cNvSpPr>
          <p:nvPr>
            <p:ph type="ctrTitle" idx="4294967295"/>
          </p:nvPr>
        </p:nvSpPr>
        <p:spPr>
          <a:xfrm>
            <a:off x="1905000" y="1752600"/>
            <a:ext cx="5486400" cy="1238250"/>
          </a:xfrm>
        </p:spPr>
        <p:txBody>
          <a:bodyPr anchor="ctr"/>
          <a:lstStyle/>
          <a:p>
            <a:pPr eaLnBrk="1" hangingPunct="1"/>
            <a:r>
              <a:rPr lang="en-US" sz="4000" smtClean="0"/>
              <a:t>COPS Update to TAC</a:t>
            </a:r>
          </a:p>
        </p:txBody>
      </p:sp>
      <p:sp>
        <p:nvSpPr>
          <p:cNvPr id="15364" name="Rectangle 20"/>
          <p:cNvSpPr>
            <a:spLocks noGrp="1" noChangeArrowheads="1"/>
          </p:cNvSpPr>
          <p:nvPr>
            <p:ph type="subTitle" idx="4294967295"/>
          </p:nvPr>
        </p:nvSpPr>
        <p:spPr>
          <a:xfrm>
            <a:off x="1981200" y="3832225"/>
            <a:ext cx="5943600" cy="1189038"/>
          </a:xfrm>
        </p:spPr>
        <p:txBody>
          <a:bodyPr/>
          <a:lstStyle/>
          <a:p>
            <a:pPr marL="0" indent="0" eaLnBrk="1" hangingPunct="1">
              <a:buFont typeface="Wingdings 3" pitchFamily="18" charset="2"/>
              <a:buNone/>
            </a:pPr>
            <a:r>
              <a:rPr lang="en-US" b="1" smtClean="0">
                <a:latin typeface="Arial Black" pitchFamily="34" charset="0"/>
              </a:rPr>
              <a:t>Debbie McKeever</a:t>
            </a:r>
          </a:p>
          <a:p>
            <a:pPr marL="0" indent="0" eaLnBrk="1" hangingPunct="1">
              <a:buFont typeface="Wingdings 3" pitchFamily="18" charset="2"/>
              <a:buNone/>
            </a:pPr>
            <a:r>
              <a:rPr lang="en-US" b="1" smtClean="0">
                <a:latin typeface="Arial Black" pitchFamily="34" charset="0"/>
              </a:rPr>
              <a:t>COPs Chair 2010</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2"/>
          <p:cNvSpPr>
            <a:spLocks noGrp="1" noChangeArrowheads="1"/>
          </p:cNvSpPr>
          <p:nvPr>
            <p:ph type="title" idx="4294967295"/>
          </p:nvPr>
        </p:nvSpPr>
        <p:spPr>
          <a:xfrm>
            <a:off x="152400" y="152400"/>
            <a:ext cx="8686800" cy="685800"/>
          </a:xfrm>
        </p:spPr>
        <p:txBody>
          <a:bodyPr anchor="ctr"/>
          <a:lstStyle/>
          <a:p>
            <a:pPr eaLnBrk="1" hangingPunct="1"/>
            <a:r>
              <a:rPr lang="en-US" smtClean="0"/>
              <a:t>PWG Annual Validation</a:t>
            </a:r>
          </a:p>
        </p:txBody>
      </p:sp>
      <p:sp>
        <p:nvSpPr>
          <p:cNvPr id="26626" name="Rectangle 3"/>
          <p:cNvSpPr>
            <a:spLocks noGrp="1" noChangeArrowheads="1"/>
          </p:cNvSpPr>
          <p:nvPr>
            <p:ph type="body" idx="4294967295"/>
          </p:nvPr>
        </p:nvSpPr>
        <p:spPr>
          <a:xfrm>
            <a:off x="381000" y="1143000"/>
            <a:ext cx="8382000" cy="5257800"/>
          </a:xfrm>
        </p:spPr>
        <p:txBody>
          <a:bodyPr/>
          <a:lstStyle/>
          <a:p>
            <a:pPr marL="990600" lvl="1" indent="-533400" eaLnBrk="1" hangingPunct="1">
              <a:lnSpc>
                <a:spcPct val="80000"/>
              </a:lnSpc>
              <a:buFontTx/>
              <a:buAutoNum type="arabicParenR"/>
            </a:pPr>
            <a:r>
              <a:rPr lang="en-US" sz="2100" smtClean="0"/>
              <a:t>LPGRR041 - Distributed Generation (DG)  to Sync with NPRR208 Language Effective on Nodal Go-Live with </a:t>
            </a:r>
            <a:r>
              <a:rPr lang="en-US" sz="2100" smtClean="0">
                <a:solidFill>
                  <a:srgbClr val="FF0000"/>
                </a:solidFill>
              </a:rPr>
              <a:t>URGENT </a:t>
            </a:r>
            <a:r>
              <a:rPr lang="en-US" sz="2100" smtClean="0"/>
              <a:t>Resolution recommended by COPS for approval by TAC on 11/4/2010 .</a:t>
            </a:r>
          </a:p>
          <a:p>
            <a:pPr marL="990600" lvl="1" indent="-533400" eaLnBrk="1" hangingPunct="1">
              <a:lnSpc>
                <a:spcPct val="80000"/>
              </a:lnSpc>
              <a:buFontTx/>
              <a:buAutoNum type="arabicParenR"/>
            </a:pPr>
            <a:endParaRPr lang="en-US" sz="2100" b="1" smtClean="0"/>
          </a:p>
          <a:p>
            <a:pPr marL="990600" lvl="1" indent="-533400" eaLnBrk="1" hangingPunct="1">
              <a:lnSpc>
                <a:spcPct val="80000"/>
              </a:lnSpc>
              <a:buFontTx/>
              <a:buAutoNum type="arabicParenR"/>
            </a:pPr>
            <a:r>
              <a:rPr lang="en-US" sz="2100" smtClean="0"/>
              <a:t>LPGRR draft shall have final review by PWG on December 9, 2010 to place the LRS TDSP CSV Operations Guide in Appendix A of the Load Profiling Guide (LPG), to clarify IDR and AMS weather sensitive type code assignment in the Decision Tree, to comply with NPRR250 Suspension of Annual Profile Id validation with Advance Meter Deployment, and to remove unused TOU codes to improve settlement system processing time (shall be LPGRR042). </a:t>
            </a:r>
          </a:p>
          <a:p>
            <a:pPr marL="990600" lvl="1" indent="-533400" eaLnBrk="1" hangingPunct="1">
              <a:lnSpc>
                <a:spcPct val="80000"/>
              </a:lnSpc>
              <a:buFontTx/>
              <a:buAutoNum type="arabicParenR"/>
            </a:pPr>
            <a:endParaRPr lang="en-US" sz="2100" smtClean="0"/>
          </a:p>
          <a:p>
            <a:pPr marL="990600" lvl="1" indent="-533400" eaLnBrk="1" hangingPunct="1">
              <a:lnSpc>
                <a:spcPct val="80000"/>
              </a:lnSpc>
              <a:buFontTx/>
              <a:buAutoNum type="arabicParenR"/>
            </a:pPr>
            <a:r>
              <a:rPr lang="en-US" sz="2100" smtClean="0"/>
              <a:t>LPGRR shall have final review by PWG on December 9, 2010 to build Appendix D language for Distributive Generation (DG) Load Profile Models per NPRR208, Registration and Settlement of Distributed Generation (DG) Less Than One MW (PWG Goal 6 shall be LPGRR043).</a:t>
            </a:r>
          </a:p>
          <a:p>
            <a:pPr marL="990600" lvl="1" indent="-533400" eaLnBrk="1" hangingPunct="1">
              <a:lnSpc>
                <a:spcPct val="80000"/>
              </a:lnSpc>
              <a:buFont typeface="Wingdings 3" pitchFamily="18" charset="2"/>
              <a:buNone/>
            </a:pPr>
            <a:r>
              <a:rPr lang="en-US" sz="1800" smtClean="0"/>
              <a:t>		</a:t>
            </a:r>
            <a:endParaRPr lang="en-US" smtClean="0"/>
          </a:p>
          <a:p>
            <a:pPr marL="342900" indent="-342900" eaLnBrk="1" hangingPunct="1">
              <a:lnSpc>
                <a:spcPct val="80000"/>
              </a:lnSpc>
              <a:buFont typeface="Wingdings 3" pitchFamily="18" charset="2"/>
              <a:buNone/>
            </a:pPr>
            <a:endParaRPr lang="en-US" b="1" smtClean="0"/>
          </a:p>
          <a:p>
            <a:pPr marL="342900" indent="-342900" eaLnBrk="1" hangingPunct="1">
              <a:lnSpc>
                <a:spcPct val="80000"/>
              </a:lnSpc>
              <a:buFont typeface="Wingdings 3" pitchFamily="18" charset="2"/>
              <a:buNone/>
            </a:pPr>
            <a:endParaRPr lang="en-US" b="1" smtClean="0"/>
          </a:p>
          <a:p>
            <a:pPr marL="342900" indent="-342900" eaLnBrk="1" hangingPunct="1">
              <a:lnSpc>
                <a:spcPct val="80000"/>
              </a:lnSpc>
            </a:pPr>
            <a:endParaRPr lang="en-US" sz="1000" b="1" smtClean="0"/>
          </a:p>
        </p:txBody>
      </p:sp>
      <p:sp>
        <p:nvSpPr>
          <p:cNvPr id="26627"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7B1FCF5E-D6CB-44A2-B360-CC65C66F5CCC}" type="slidenum">
              <a:rPr lang="en-US" sz="1200">
                <a:cs typeface="Arial" charset="0"/>
              </a:rPr>
              <a:pPr algn="ctr"/>
              <a:t>10</a:t>
            </a:fld>
            <a:endParaRPr lang="en-US" sz="1200">
              <a:cs typeface="Arial"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2"/>
          <p:cNvSpPr>
            <a:spLocks noGrp="1"/>
          </p:cNvSpPr>
          <p:nvPr>
            <p:ph type="title"/>
          </p:nvPr>
        </p:nvSpPr>
        <p:spPr>
          <a:xfrm>
            <a:off x="457200" y="1981200"/>
            <a:ext cx="8229600" cy="990600"/>
          </a:xfrm>
        </p:spPr>
        <p:txBody>
          <a:bodyPr/>
          <a:lstStyle/>
          <a:p>
            <a:pPr algn="ctr" eaLnBrk="1" hangingPunct="1"/>
            <a:r>
              <a:rPr lang="en-US" smtClean="0"/>
              <a:t>CCWG</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2"/>
          <p:cNvSpPr>
            <a:spLocks noGrp="1" noChangeArrowheads="1"/>
          </p:cNvSpPr>
          <p:nvPr>
            <p:ph type="title" idx="4294967295"/>
          </p:nvPr>
        </p:nvSpPr>
        <p:spPr>
          <a:xfrm>
            <a:off x="152400" y="152400"/>
            <a:ext cx="8686800" cy="685800"/>
          </a:xfrm>
        </p:spPr>
        <p:txBody>
          <a:bodyPr anchor="ctr"/>
          <a:lstStyle/>
          <a:p>
            <a:pPr eaLnBrk="1" hangingPunct="1"/>
            <a:r>
              <a:rPr lang="en-US" smtClean="0"/>
              <a:t>COPS Communications Working Group (CCWG) Activities in Progress</a:t>
            </a:r>
          </a:p>
        </p:txBody>
      </p:sp>
      <p:sp>
        <p:nvSpPr>
          <p:cNvPr id="29698" name="Rectangle 3"/>
          <p:cNvSpPr>
            <a:spLocks noGrp="1" noChangeArrowheads="1"/>
          </p:cNvSpPr>
          <p:nvPr>
            <p:ph type="body" idx="4294967295"/>
          </p:nvPr>
        </p:nvSpPr>
        <p:spPr>
          <a:xfrm>
            <a:off x="381000" y="1295400"/>
            <a:ext cx="8382000" cy="5257800"/>
          </a:xfrm>
        </p:spPr>
        <p:txBody>
          <a:bodyPr/>
          <a:lstStyle/>
          <a:p>
            <a:pPr eaLnBrk="1" hangingPunct="1">
              <a:lnSpc>
                <a:spcPct val="80000"/>
              </a:lnSpc>
              <a:buFont typeface="Wingdings 3" pitchFamily="18" charset="2"/>
              <a:buNone/>
            </a:pPr>
            <a:endParaRPr lang="en-US" b="1" smtClean="0"/>
          </a:p>
          <a:p>
            <a:pPr eaLnBrk="1" hangingPunct="1">
              <a:lnSpc>
                <a:spcPct val="80000"/>
              </a:lnSpc>
            </a:pPr>
            <a:r>
              <a:rPr lang="en-US" sz="2000" b="1" smtClean="0">
                <a:latin typeface="Arial" charset="0"/>
              </a:rPr>
              <a:t>CCWG met September 27, 2010, October 4, 2010, and October 5, 2010</a:t>
            </a:r>
          </a:p>
          <a:p>
            <a:pPr eaLnBrk="1" hangingPunct="1">
              <a:lnSpc>
                <a:spcPct val="80000"/>
              </a:lnSpc>
            </a:pPr>
            <a:endParaRPr lang="en-US" sz="2000" b="1" smtClean="0">
              <a:latin typeface="Arial" charset="0"/>
            </a:endParaRPr>
          </a:p>
          <a:p>
            <a:pPr eaLnBrk="1" hangingPunct="1">
              <a:lnSpc>
                <a:spcPct val="80000"/>
              </a:lnSpc>
            </a:pPr>
            <a:r>
              <a:rPr lang="en-US" sz="2000" b="1" smtClean="0">
                <a:latin typeface="Arial" charset="0"/>
              </a:rPr>
              <a:t>COPMG Section 6, Commercial System Model</a:t>
            </a:r>
          </a:p>
          <a:p>
            <a:pPr lvl="1" eaLnBrk="1" hangingPunct="1">
              <a:lnSpc>
                <a:spcPct val="80000"/>
              </a:lnSpc>
            </a:pPr>
            <a:r>
              <a:rPr lang="en-US" sz="2000" smtClean="0">
                <a:latin typeface="Arial" charset="0"/>
              </a:rPr>
              <a:t>SEWG Review</a:t>
            </a:r>
          </a:p>
          <a:p>
            <a:pPr lvl="1" eaLnBrk="1" hangingPunct="1">
              <a:lnSpc>
                <a:spcPct val="80000"/>
              </a:lnSpc>
            </a:pPr>
            <a:r>
              <a:rPr lang="en-US" sz="2000" smtClean="0">
                <a:latin typeface="Arial" charset="0"/>
              </a:rPr>
              <a:t>Will request URGENT status vote</a:t>
            </a:r>
          </a:p>
          <a:p>
            <a:pPr lvl="1" eaLnBrk="1" hangingPunct="1">
              <a:lnSpc>
                <a:spcPct val="80000"/>
              </a:lnSpc>
            </a:pPr>
            <a:r>
              <a:rPr lang="en-US" sz="2000" smtClean="0">
                <a:latin typeface="Arial" charset="0"/>
              </a:rPr>
              <a:t>Target COPS in November</a:t>
            </a:r>
          </a:p>
          <a:p>
            <a:pPr lvl="1" eaLnBrk="1" hangingPunct="1">
              <a:lnSpc>
                <a:spcPct val="80000"/>
              </a:lnSpc>
            </a:pPr>
            <a:endParaRPr lang="en-US" sz="2000" smtClean="0">
              <a:latin typeface="Arial" charset="0"/>
            </a:endParaRPr>
          </a:p>
          <a:p>
            <a:pPr eaLnBrk="1" hangingPunct="1">
              <a:lnSpc>
                <a:spcPct val="80000"/>
              </a:lnSpc>
            </a:pPr>
            <a:r>
              <a:rPr lang="en-US" sz="2000" b="1" smtClean="0">
                <a:latin typeface="Arial" charset="0"/>
              </a:rPr>
              <a:t>COPMG Section 8.3, Settlement Detail</a:t>
            </a:r>
          </a:p>
          <a:p>
            <a:pPr lvl="1" eaLnBrk="1" hangingPunct="1">
              <a:lnSpc>
                <a:spcPct val="80000"/>
              </a:lnSpc>
            </a:pPr>
            <a:r>
              <a:rPr lang="en-US" sz="2000" smtClean="0">
                <a:latin typeface="Arial" charset="0"/>
              </a:rPr>
              <a:t>SEWG Review</a:t>
            </a:r>
          </a:p>
          <a:p>
            <a:pPr lvl="1" eaLnBrk="1" hangingPunct="1">
              <a:lnSpc>
                <a:spcPct val="80000"/>
              </a:lnSpc>
            </a:pPr>
            <a:r>
              <a:rPr lang="en-US" sz="2000" smtClean="0">
                <a:latin typeface="Arial" charset="0"/>
              </a:rPr>
              <a:t>Will request URGENT status vote</a:t>
            </a:r>
          </a:p>
          <a:p>
            <a:pPr lvl="1" eaLnBrk="1" hangingPunct="1">
              <a:lnSpc>
                <a:spcPct val="80000"/>
              </a:lnSpc>
            </a:pPr>
            <a:r>
              <a:rPr lang="en-US" sz="2000" smtClean="0">
                <a:latin typeface="Arial" charset="0"/>
              </a:rPr>
              <a:t>Target COPS in November</a:t>
            </a:r>
          </a:p>
          <a:p>
            <a:pPr eaLnBrk="1" hangingPunct="1">
              <a:lnSpc>
                <a:spcPct val="80000"/>
              </a:lnSpc>
            </a:pPr>
            <a:endParaRPr lang="en-US" sz="2000" b="1" smtClean="0">
              <a:latin typeface="Arial" charset="0"/>
            </a:endParaRPr>
          </a:p>
          <a:p>
            <a:pPr eaLnBrk="1" hangingPunct="1">
              <a:lnSpc>
                <a:spcPct val="80000"/>
              </a:lnSpc>
              <a:buFont typeface="Wingdings 3" pitchFamily="18" charset="2"/>
              <a:buNone/>
            </a:pPr>
            <a:endParaRPr lang="en-US" sz="2000" b="1" smtClean="0">
              <a:latin typeface="Arial" charset="0"/>
            </a:endParaRPr>
          </a:p>
          <a:p>
            <a:pPr eaLnBrk="1" hangingPunct="1">
              <a:lnSpc>
                <a:spcPct val="80000"/>
              </a:lnSpc>
              <a:buFont typeface="Wingdings 3" pitchFamily="18" charset="2"/>
              <a:buNone/>
            </a:pPr>
            <a:endParaRPr lang="en-US" b="1" smtClean="0">
              <a:latin typeface="Arial" charset="0"/>
            </a:endParaRPr>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pPr>
            <a:endParaRPr lang="en-US" sz="1000" b="1" smtClean="0"/>
          </a:p>
        </p:txBody>
      </p:sp>
      <p:sp>
        <p:nvSpPr>
          <p:cNvPr id="29699"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501BB330-EFBE-499C-9A97-A80166F20E86}" type="slidenum">
              <a:rPr lang="en-US" sz="1200">
                <a:cs typeface="Arial" charset="0"/>
              </a:rPr>
              <a:pPr algn="ctr"/>
              <a:t>12</a:t>
            </a:fld>
            <a:endParaRPr lang="en-US" sz="1200">
              <a:cs typeface="Arial"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2"/>
          <p:cNvSpPr>
            <a:spLocks noGrp="1" noChangeArrowheads="1"/>
          </p:cNvSpPr>
          <p:nvPr>
            <p:ph type="title" idx="4294967295"/>
          </p:nvPr>
        </p:nvSpPr>
        <p:spPr>
          <a:xfrm>
            <a:off x="152400" y="152400"/>
            <a:ext cx="8686800" cy="685800"/>
          </a:xfrm>
        </p:spPr>
        <p:txBody>
          <a:bodyPr anchor="ctr"/>
          <a:lstStyle/>
          <a:p>
            <a:pPr eaLnBrk="1" hangingPunct="1"/>
            <a:r>
              <a:rPr lang="en-US" smtClean="0"/>
              <a:t>COPS Communications Working Group (CCWG) Activities in Progress</a:t>
            </a:r>
          </a:p>
        </p:txBody>
      </p:sp>
      <p:sp>
        <p:nvSpPr>
          <p:cNvPr id="30722" name="Rectangle 3"/>
          <p:cNvSpPr>
            <a:spLocks noGrp="1" noChangeArrowheads="1"/>
          </p:cNvSpPr>
          <p:nvPr>
            <p:ph type="body" idx="4294967295"/>
          </p:nvPr>
        </p:nvSpPr>
        <p:spPr>
          <a:xfrm>
            <a:off x="381000" y="1295400"/>
            <a:ext cx="8382000" cy="5257800"/>
          </a:xfrm>
        </p:spPr>
        <p:txBody>
          <a:bodyPr/>
          <a:lstStyle/>
          <a:p>
            <a:pPr eaLnBrk="1" hangingPunct="1">
              <a:lnSpc>
                <a:spcPct val="80000"/>
              </a:lnSpc>
            </a:pPr>
            <a:endParaRPr lang="en-US" b="1" smtClean="0"/>
          </a:p>
          <a:p>
            <a:pPr eaLnBrk="1" hangingPunct="1">
              <a:lnSpc>
                <a:spcPct val="80000"/>
              </a:lnSpc>
            </a:pPr>
            <a:r>
              <a:rPr lang="en-US" sz="2000" b="1" smtClean="0">
                <a:latin typeface="Arial" charset="0"/>
              </a:rPr>
              <a:t>Voting Item:</a:t>
            </a:r>
          </a:p>
          <a:p>
            <a:pPr lvl="1" eaLnBrk="1" hangingPunct="1">
              <a:lnSpc>
                <a:spcPct val="80000"/>
              </a:lnSpc>
              <a:buFont typeface="Wingdings 3" pitchFamily="18" charset="2"/>
              <a:buNone/>
            </a:pPr>
            <a:r>
              <a:rPr lang="en-US" sz="2000" smtClean="0">
                <a:latin typeface="Arial" charset="0"/>
              </a:rPr>
              <a:t>COPMGRR022, Update Section 10, Extracts and Reports</a:t>
            </a:r>
          </a:p>
          <a:p>
            <a:pPr lvl="1" eaLnBrk="1" hangingPunct="1">
              <a:lnSpc>
                <a:spcPct val="80000"/>
              </a:lnSpc>
            </a:pPr>
            <a:r>
              <a:rPr lang="en-US" sz="2000" smtClean="0">
                <a:latin typeface="Arial" charset="0"/>
              </a:rPr>
              <a:t>Impact Analysis</a:t>
            </a:r>
          </a:p>
          <a:p>
            <a:pPr lvl="1" eaLnBrk="1" hangingPunct="1">
              <a:lnSpc>
                <a:spcPct val="80000"/>
              </a:lnSpc>
            </a:pPr>
            <a:r>
              <a:rPr lang="en-US" sz="2000" smtClean="0">
                <a:latin typeface="Arial" charset="0"/>
              </a:rPr>
              <a:t>CEO Recommendation </a:t>
            </a:r>
          </a:p>
          <a:p>
            <a:pPr lvl="1" eaLnBrk="1" hangingPunct="1">
              <a:lnSpc>
                <a:spcPct val="80000"/>
              </a:lnSpc>
            </a:pPr>
            <a:r>
              <a:rPr lang="en-US" sz="2000" smtClean="0">
                <a:latin typeface="Arial" charset="0"/>
              </a:rPr>
              <a:t>CCWG Recommendation</a:t>
            </a:r>
          </a:p>
          <a:p>
            <a:pPr lvl="1" eaLnBrk="1" hangingPunct="1">
              <a:lnSpc>
                <a:spcPct val="80000"/>
              </a:lnSpc>
            </a:pPr>
            <a:r>
              <a:rPr lang="en-US" sz="2000" smtClean="0">
                <a:latin typeface="Arial" charset="0"/>
              </a:rPr>
              <a:t> COPS voted to endorse COPMGRR022</a:t>
            </a:r>
          </a:p>
          <a:p>
            <a:pPr lvl="1" eaLnBrk="1" hangingPunct="1">
              <a:lnSpc>
                <a:spcPct val="80000"/>
              </a:lnSpc>
            </a:pPr>
            <a:endParaRPr lang="en-US" sz="2000" smtClean="0">
              <a:latin typeface="Arial" charset="0"/>
            </a:endParaRPr>
          </a:p>
          <a:p>
            <a:pPr lvl="1" eaLnBrk="1" hangingPunct="1">
              <a:lnSpc>
                <a:spcPct val="80000"/>
              </a:lnSpc>
              <a:buFontTx/>
              <a:buChar char="•"/>
            </a:pPr>
            <a:r>
              <a:rPr lang="en-US" sz="2000" smtClean="0">
                <a:latin typeface="Arial" charset="0"/>
              </a:rPr>
              <a:t>Next Meeting:</a:t>
            </a:r>
          </a:p>
          <a:p>
            <a:pPr lvl="1" eaLnBrk="1" hangingPunct="1">
              <a:lnSpc>
                <a:spcPct val="80000"/>
              </a:lnSpc>
            </a:pPr>
            <a:r>
              <a:rPr lang="en-US" sz="2000" smtClean="0">
                <a:latin typeface="Arial" charset="0"/>
              </a:rPr>
              <a:t>October 28, 2010</a:t>
            </a:r>
          </a:p>
          <a:p>
            <a:pPr lvl="1" eaLnBrk="1" hangingPunct="1">
              <a:lnSpc>
                <a:spcPct val="80000"/>
              </a:lnSpc>
            </a:pPr>
            <a:r>
              <a:rPr lang="en-US" sz="2000" smtClean="0">
                <a:latin typeface="Arial" charset="0"/>
              </a:rPr>
              <a:t>Section 6, Commercial System Model</a:t>
            </a:r>
          </a:p>
          <a:p>
            <a:pPr lvl="1" eaLnBrk="1" hangingPunct="1">
              <a:lnSpc>
                <a:spcPct val="80000"/>
              </a:lnSpc>
            </a:pPr>
            <a:r>
              <a:rPr lang="en-US" sz="2000" smtClean="0">
                <a:latin typeface="Arial" charset="0"/>
              </a:rPr>
              <a:t>Section 8.3, Settlement Detail</a:t>
            </a:r>
          </a:p>
          <a:p>
            <a:pPr lvl="1" eaLnBrk="1" hangingPunct="1">
              <a:lnSpc>
                <a:spcPct val="80000"/>
              </a:lnSpc>
            </a:pPr>
            <a:r>
              <a:rPr lang="en-US" sz="2000" smtClean="0">
                <a:latin typeface="Arial" charset="0"/>
              </a:rPr>
              <a:t>Review and Update of Section 8.1, Invoice Process</a:t>
            </a:r>
          </a:p>
          <a:p>
            <a:pPr lvl="1" eaLnBrk="1" hangingPunct="1">
              <a:lnSpc>
                <a:spcPct val="80000"/>
              </a:lnSpc>
            </a:pPr>
            <a:endParaRPr lang="en-US" sz="2000" smtClean="0">
              <a:latin typeface="Garamond" pitchFamily="18" charset="0"/>
            </a:endParaRPr>
          </a:p>
          <a:p>
            <a:pPr lvl="1" eaLnBrk="1" hangingPunct="1">
              <a:lnSpc>
                <a:spcPct val="80000"/>
              </a:lnSpc>
            </a:pPr>
            <a:endParaRPr lang="en-US" sz="2000" smtClean="0">
              <a:latin typeface="Garamond" pitchFamily="18" charset="0"/>
            </a:endParaRPr>
          </a:p>
          <a:p>
            <a:pPr lvl="1" eaLnBrk="1" hangingPunct="1">
              <a:lnSpc>
                <a:spcPct val="80000"/>
              </a:lnSpc>
            </a:pPr>
            <a:endParaRPr lang="en-US" smtClean="0"/>
          </a:p>
          <a:p>
            <a:pPr eaLnBrk="1" hangingPunct="1">
              <a:lnSpc>
                <a:spcPct val="80000"/>
              </a:lnSpc>
            </a:pPr>
            <a:endParaRPr lang="en-US" b="1" smtClean="0"/>
          </a:p>
          <a:p>
            <a:pPr eaLnBrk="1" hangingPunct="1">
              <a:lnSpc>
                <a:spcPct val="80000"/>
              </a:lnSpc>
            </a:pPr>
            <a:endParaRPr lang="en-US" b="1" smtClean="0"/>
          </a:p>
          <a:p>
            <a:pPr eaLnBrk="1" hangingPunct="1">
              <a:lnSpc>
                <a:spcPct val="80000"/>
              </a:lnSpc>
            </a:pPr>
            <a:endParaRPr lang="en-US" b="1" smtClean="0"/>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pPr>
            <a:endParaRPr lang="en-US" sz="1000" b="1" smtClean="0"/>
          </a:p>
        </p:txBody>
      </p:sp>
      <p:sp>
        <p:nvSpPr>
          <p:cNvPr id="30723"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1390C9C1-E47E-4687-9972-83B75A472131}" type="slidenum">
              <a:rPr lang="en-US" sz="1200">
                <a:cs typeface="Arial" charset="0"/>
              </a:rPr>
              <a:pPr algn="ctr"/>
              <a:t>13</a:t>
            </a:fld>
            <a:endParaRPr lang="en-US" sz="1200">
              <a:cs typeface="Arial" charset="0"/>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2"/>
          <p:cNvSpPr>
            <a:spLocks noGrp="1" noRot="1" noChangeArrowheads="1"/>
          </p:cNvSpPr>
          <p:nvPr>
            <p:ph type="title" idx="4294967295"/>
          </p:nvPr>
        </p:nvSpPr>
        <p:spPr>
          <a:xfrm>
            <a:off x="152400" y="76200"/>
            <a:ext cx="8763000" cy="914400"/>
          </a:xfrm>
        </p:spPr>
        <p:txBody>
          <a:bodyPr anchor="ctr"/>
          <a:lstStyle/>
          <a:p>
            <a:pPr eaLnBrk="1" hangingPunct="1"/>
            <a:r>
              <a:rPr lang="en-US" sz="2800" smtClean="0"/>
              <a:t>COPMGRR022, </a:t>
            </a:r>
            <a:br>
              <a:rPr lang="en-US" sz="2800" smtClean="0"/>
            </a:br>
            <a:r>
              <a:rPr lang="en-US" sz="2800" smtClean="0"/>
              <a:t>Updates to Section 10, Extracts and Reports</a:t>
            </a:r>
          </a:p>
        </p:txBody>
      </p:sp>
      <p:graphicFrame>
        <p:nvGraphicFramePr>
          <p:cNvPr id="28705" name="Group 33"/>
          <p:cNvGraphicFramePr>
            <a:graphicFrameLocks noGrp="1"/>
          </p:cNvGraphicFramePr>
          <p:nvPr>
            <p:ph idx="4294967295"/>
          </p:nvPr>
        </p:nvGraphicFramePr>
        <p:xfrm>
          <a:off x="457200" y="1003300"/>
          <a:ext cx="8686800" cy="5510213"/>
        </p:xfrm>
        <a:graphic>
          <a:graphicData uri="http://schemas.openxmlformats.org/drawingml/2006/table">
            <a:tbl>
              <a:tblPr/>
              <a:tblGrid>
                <a:gridCol w="2376488"/>
                <a:gridCol w="1589087"/>
                <a:gridCol w="4721225"/>
              </a:tblGrid>
              <a:tr h="1916113">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Submitted by the COPS Communications Working Group (CCWG)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This Commercial Operations Market Guide Revision Request (COMPGRR) updates Section 10, Extracts and Reports.  The update does not include Section 10.3, Unregistered Distribution Generation Reports, because it is included in COPMGRR020, Creating Subsection 10.3, Unregistered Distribution Generation Reports, which was approved at the 9/21/10 ERCOT Board meeting.</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6353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52450">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ERCOT 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230313">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COPS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COPS Voted to Endorse COPMGRR022 at their October 12, 2010 Meeting.</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8258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No opinion on the need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0483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12/1/2010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3"/>
          <p:cNvSpPr>
            <a:spLocks noChangeArrowheads="1"/>
          </p:cNvSpPr>
          <p:nvPr/>
        </p:nvSpPr>
        <p:spPr bwMode="auto">
          <a:xfrm>
            <a:off x="533400" y="1600200"/>
            <a:ext cx="82296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33794"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33795"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33796"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33797"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33798"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33799"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33800"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33801"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33802"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33803"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33804"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33805"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33806"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33807"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33808"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33809"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33810"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33811"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33812"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33816"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3817" name="Text Box 31"/>
          <p:cNvSpPr txBox="1">
            <a:spLocks noChangeArrowheads="1"/>
          </p:cNvSpPr>
          <p:nvPr/>
        </p:nvSpPr>
        <p:spPr bwMode="auto">
          <a:xfrm>
            <a:off x="4800600" y="5181600"/>
            <a:ext cx="3505200" cy="584200"/>
          </a:xfrm>
          <a:prstGeom prst="rect">
            <a:avLst/>
          </a:prstGeom>
          <a:noFill/>
          <a:ln w="9525">
            <a:noFill/>
            <a:miter lim="800000"/>
            <a:headEnd/>
            <a:tailEnd/>
          </a:ln>
        </p:spPr>
        <p:txBody>
          <a:bodyPr>
            <a:spAutoFit/>
          </a:bodyPr>
          <a:lstStyle/>
          <a:p>
            <a:pPr eaLnBrk="0" hangingPunct="0"/>
            <a:r>
              <a:rPr lang="en-US" sz="1600"/>
              <a:t>This item is not applicable to Guide Revision Requests.</a:t>
            </a:r>
          </a:p>
        </p:txBody>
      </p:sp>
      <p:sp>
        <p:nvSpPr>
          <p:cNvPr id="32" name="Rectangle 2"/>
          <p:cNvSpPr txBox="1">
            <a:spLocks noRot="1" noChangeArrowheads="1"/>
          </p:cNvSpPr>
          <p:nvPr/>
        </p:nvSpPr>
        <p:spPr bwMode="auto">
          <a:xfrm>
            <a:off x="381000" y="76200"/>
            <a:ext cx="8763000" cy="1143000"/>
          </a:xfrm>
          <a:prstGeom prst="rect">
            <a:avLst/>
          </a:prstGeom>
          <a:noFill/>
          <a:ln w="9525">
            <a:noFill/>
            <a:miter lim="800000"/>
            <a:headEnd/>
            <a:tailEnd/>
          </a:ln>
        </p:spPr>
        <p:txBody>
          <a:bodyPr anchor="ctr"/>
          <a:lstStyle/>
          <a:p>
            <a:pPr eaLnBrk="0" hangingPunct="0">
              <a:defRPr/>
            </a:pPr>
            <a:r>
              <a:rPr lang="en-US" dirty="0">
                <a:latin typeface="+mj-lt"/>
              </a:rPr>
              <a:t>COPMGRR022, </a:t>
            </a:r>
            <a:br>
              <a:rPr lang="en-US" dirty="0">
                <a:latin typeface="+mj-lt"/>
              </a:rPr>
            </a:br>
            <a:r>
              <a:rPr lang="en-US" dirty="0">
                <a:latin typeface="+mj-lt"/>
              </a:rPr>
              <a:t>Updates to Section 10, Extracts and Reports</a:t>
            </a: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33820" name="Text Box 30"/>
          <p:cNvSpPr txBox="1">
            <a:spLocks noChangeArrowheads="1"/>
          </p:cNvSpPr>
          <p:nvPr/>
        </p:nvSpPr>
        <p:spPr bwMode="auto">
          <a:xfrm>
            <a:off x="533400" y="1219200"/>
            <a:ext cx="2406650" cy="369888"/>
          </a:xfrm>
          <a:prstGeom prst="rect">
            <a:avLst/>
          </a:prstGeom>
          <a:noFill/>
          <a:ln w="9525">
            <a:noFill/>
            <a:miter lim="800000"/>
            <a:headEnd/>
            <a:tailEnd/>
          </a:ln>
        </p:spPr>
        <p:txBody>
          <a:bodyPr>
            <a:spAutoFit/>
          </a:bodyPr>
          <a:lstStyle/>
          <a:p>
            <a:r>
              <a:rPr lang="en-US" b="1"/>
              <a:t>Impacts to ERCOT</a:t>
            </a:r>
            <a:r>
              <a:rPr lang="en-US"/>
              <a:t> </a:t>
            </a:r>
          </a:p>
        </p:txBody>
      </p:sp>
      <p:sp>
        <p:nvSpPr>
          <p:cNvPr id="31"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34"/>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1"/>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2"/>
          <p:cNvSpPr>
            <a:spLocks noGrp="1"/>
          </p:cNvSpPr>
          <p:nvPr>
            <p:ph type="title"/>
          </p:nvPr>
        </p:nvSpPr>
        <p:spPr>
          <a:xfrm>
            <a:off x="457200" y="1828800"/>
            <a:ext cx="8229600" cy="990600"/>
          </a:xfrm>
        </p:spPr>
        <p:txBody>
          <a:bodyPr/>
          <a:lstStyle/>
          <a:p>
            <a:pPr algn="ctr"/>
            <a:r>
              <a:rPr lang="en-US" smtClean="0"/>
              <a:t>Thank You! </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title" idx="4294967295"/>
          </p:nvPr>
        </p:nvSpPr>
        <p:spPr>
          <a:xfrm>
            <a:off x="152400" y="381000"/>
            <a:ext cx="8686800" cy="685800"/>
          </a:xfrm>
        </p:spPr>
        <p:txBody>
          <a:bodyPr anchor="ctr"/>
          <a:lstStyle/>
          <a:p>
            <a:pPr eaLnBrk="1" hangingPunct="1"/>
            <a:r>
              <a:rPr lang="en-US" sz="2800" smtClean="0"/>
              <a:t>COPs Working Group Activities in Progress</a:t>
            </a:r>
          </a:p>
        </p:txBody>
      </p:sp>
      <p:sp>
        <p:nvSpPr>
          <p:cNvPr id="16386" name="Rectangle 3"/>
          <p:cNvSpPr>
            <a:spLocks noGrp="1" noChangeArrowheads="1"/>
          </p:cNvSpPr>
          <p:nvPr>
            <p:ph type="body" idx="4294967295"/>
          </p:nvPr>
        </p:nvSpPr>
        <p:spPr>
          <a:xfrm>
            <a:off x="381000" y="1143000"/>
            <a:ext cx="8382000" cy="5029200"/>
          </a:xfrm>
        </p:spPr>
        <p:txBody>
          <a:bodyPr/>
          <a:lstStyle/>
          <a:p>
            <a:pPr eaLnBrk="1" hangingPunct="1">
              <a:lnSpc>
                <a:spcPct val="80000"/>
              </a:lnSpc>
              <a:buFont typeface="Wingdings 3" pitchFamily="18" charset="2"/>
              <a:buNone/>
            </a:pPr>
            <a:r>
              <a:rPr lang="en-US" sz="2400" b="1" smtClean="0">
                <a:latin typeface="Arial" charset="0"/>
              </a:rPr>
              <a:t>CCWG</a:t>
            </a:r>
          </a:p>
          <a:p>
            <a:pPr eaLnBrk="1" hangingPunct="1">
              <a:lnSpc>
                <a:spcPct val="80000"/>
              </a:lnSpc>
              <a:buFont typeface="Wingdings 3" pitchFamily="18" charset="2"/>
              <a:buNone/>
            </a:pPr>
            <a:r>
              <a:rPr lang="en-US" sz="2400" b="1" smtClean="0">
                <a:latin typeface="Arial" charset="0"/>
              </a:rPr>
              <a:t>	Continuing work to revise impacted sections of the COPMG in order to be in synch with Nodal NPRRs and processes</a:t>
            </a:r>
          </a:p>
          <a:p>
            <a:pPr eaLnBrk="1" hangingPunct="1">
              <a:lnSpc>
                <a:spcPct val="80000"/>
              </a:lnSpc>
              <a:buFont typeface="Wingdings 3" pitchFamily="18" charset="2"/>
              <a:buNone/>
            </a:pPr>
            <a:endParaRPr lang="en-US" sz="2400" b="1" smtClean="0">
              <a:latin typeface="Arial" charset="0"/>
            </a:endParaRPr>
          </a:p>
          <a:p>
            <a:pPr eaLnBrk="1" hangingPunct="1">
              <a:lnSpc>
                <a:spcPct val="80000"/>
              </a:lnSpc>
              <a:buFont typeface="Wingdings 3" pitchFamily="18" charset="2"/>
              <a:buNone/>
            </a:pPr>
            <a:r>
              <a:rPr lang="en-US" sz="2400" b="1" smtClean="0">
                <a:latin typeface="Arial" charset="0"/>
              </a:rPr>
              <a:t>PWG</a:t>
            </a:r>
          </a:p>
          <a:p>
            <a:pPr eaLnBrk="1" hangingPunct="1">
              <a:lnSpc>
                <a:spcPct val="80000"/>
              </a:lnSpc>
              <a:buFont typeface="Wingdings 3" pitchFamily="18" charset="2"/>
              <a:buNone/>
            </a:pPr>
            <a:r>
              <a:rPr lang="en-US" sz="2400" b="1" smtClean="0">
                <a:latin typeface="Arial" charset="0"/>
              </a:rPr>
              <a:t>	Continuing work to ensure Profiles meet Market needs and complete all annual profiling events/projects	</a:t>
            </a:r>
          </a:p>
          <a:p>
            <a:pPr eaLnBrk="1" hangingPunct="1">
              <a:lnSpc>
                <a:spcPct val="80000"/>
              </a:lnSpc>
              <a:buFont typeface="Wingdings 3" pitchFamily="18" charset="2"/>
              <a:buNone/>
            </a:pPr>
            <a:endParaRPr lang="en-US" sz="2400" b="1" smtClean="0">
              <a:latin typeface="Arial" charset="0"/>
            </a:endParaRPr>
          </a:p>
          <a:p>
            <a:pPr eaLnBrk="1" hangingPunct="1">
              <a:lnSpc>
                <a:spcPct val="80000"/>
              </a:lnSpc>
              <a:buFont typeface="Wingdings 3" pitchFamily="18" charset="2"/>
              <a:buNone/>
            </a:pPr>
            <a:r>
              <a:rPr lang="en-US" sz="2400" b="1" smtClean="0">
                <a:latin typeface="Arial" charset="0"/>
              </a:rPr>
              <a:t>SEWG</a:t>
            </a:r>
          </a:p>
          <a:p>
            <a:pPr eaLnBrk="1" hangingPunct="1">
              <a:lnSpc>
                <a:spcPct val="80000"/>
              </a:lnSpc>
              <a:buFont typeface="Wingdings 3" pitchFamily="18" charset="2"/>
              <a:buNone/>
            </a:pPr>
            <a:r>
              <a:rPr lang="en-US" sz="2400" b="1" smtClean="0">
                <a:latin typeface="Arial" charset="0"/>
              </a:rPr>
              <a:t>	Developing Settlement Algorithms User Guide, Addressing Market needs for Settlement Extract issues, Nodal updates/education</a:t>
            </a:r>
          </a:p>
          <a:p>
            <a:pPr eaLnBrk="1" hangingPunct="1">
              <a:lnSpc>
                <a:spcPct val="80000"/>
              </a:lnSpc>
              <a:buFont typeface="Wingdings 3" pitchFamily="18" charset="2"/>
              <a:buNone/>
            </a:pPr>
            <a:r>
              <a:rPr lang="en-US" b="1" smtClean="0"/>
              <a:t>	</a:t>
            </a:r>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buFont typeface="Wingdings 3" pitchFamily="18" charset="2"/>
              <a:buNone/>
            </a:pPr>
            <a:endParaRPr lang="en-US" b="1" smtClean="0"/>
          </a:p>
          <a:p>
            <a:pPr eaLnBrk="1" hangingPunct="1">
              <a:lnSpc>
                <a:spcPct val="80000"/>
              </a:lnSpc>
            </a:pPr>
            <a:endParaRPr lang="en-US" sz="1000" b="1" smtClean="0"/>
          </a:p>
        </p:txBody>
      </p:sp>
      <p:sp>
        <p:nvSpPr>
          <p:cNvPr id="16387"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E18102E6-4B49-4D57-8CB5-AF67AB263B48}" type="slidenum">
              <a:rPr lang="en-US" sz="1200">
                <a:cs typeface="Arial" charset="0"/>
              </a:rPr>
              <a:pPr algn="ctr"/>
              <a:t>2</a:t>
            </a:fld>
            <a:endParaRPr lang="en-US" sz="1200">
              <a:cs typeface="Arial"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p:cNvSpPr>
          <p:nvPr>
            <p:ph type="title"/>
          </p:nvPr>
        </p:nvSpPr>
        <p:spPr>
          <a:xfrm>
            <a:off x="381000" y="1828800"/>
            <a:ext cx="8229600" cy="990600"/>
          </a:xfrm>
        </p:spPr>
        <p:txBody>
          <a:bodyPr/>
          <a:lstStyle/>
          <a:p>
            <a:pPr algn="ctr" eaLnBrk="1" hangingPunct="1"/>
            <a:r>
              <a:rPr lang="en-US" smtClean="0"/>
              <a:t>SEWG</a:t>
            </a:r>
          </a:p>
        </p:txBody>
      </p:sp>
      <p:sp>
        <p:nvSpPr>
          <p:cNvPr id="17410" name="Rectangle 3"/>
          <p:cNvSpPr>
            <a:spLocks noGrp="1"/>
          </p:cNvSpPr>
          <p:nvPr>
            <p:ph type="body" idx="1"/>
          </p:nvPr>
        </p:nvSpPr>
        <p:spPr>
          <a:xfrm>
            <a:off x="457200" y="1219200"/>
            <a:ext cx="8229600" cy="4910138"/>
          </a:xfrm>
        </p:spPr>
        <p:txBody>
          <a:bodyPr/>
          <a:lstStyle/>
          <a:p>
            <a:pPr eaLnBrk="1" hangingPunct="1"/>
            <a:endParaRPr lang="en-US"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Title 1"/>
          <p:cNvSpPr>
            <a:spLocks noGrp="1"/>
          </p:cNvSpPr>
          <p:nvPr>
            <p:ph type="title"/>
          </p:nvPr>
        </p:nvSpPr>
        <p:spPr/>
        <p:txBody>
          <a:bodyPr/>
          <a:lstStyle/>
          <a:p>
            <a:pPr eaLnBrk="1" hangingPunct="1"/>
            <a:r>
              <a:rPr lang="en-US" smtClean="0"/>
              <a:t>SEWG 2010 Goals</a:t>
            </a:r>
          </a:p>
        </p:txBody>
      </p:sp>
      <p:sp>
        <p:nvSpPr>
          <p:cNvPr id="18434" name="Content Placeholder 2"/>
          <p:cNvSpPr>
            <a:spLocks noGrp="1"/>
          </p:cNvSpPr>
          <p:nvPr>
            <p:ph sz="quarter" idx="1"/>
          </p:nvPr>
        </p:nvSpPr>
        <p:spPr>
          <a:xfrm>
            <a:off x="457200" y="1219200"/>
            <a:ext cx="8229600" cy="4937125"/>
          </a:xfrm>
        </p:spPr>
        <p:txBody>
          <a:bodyPr/>
          <a:lstStyle/>
          <a:p>
            <a:pPr eaLnBrk="1" hangingPunct="1"/>
            <a:r>
              <a:rPr lang="en-US" smtClean="0"/>
              <a:t>SEWG with ERCOT provided a tracking and reporting process for issues with Reports and Extracts to educate and inform market participants on issues with their information</a:t>
            </a:r>
          </a:p>
          <a:p>
            <a:pPr eaLnBrk="1" hangingPunct="1"/>
            <a:r>
              <a:rPr lang="en-US" smtClean="0"/>
              <a:t>SEWG has an initial draft of a Nodal Settlements Guide that outlines Nodal Charge Types and associated bill determinants</a:t>
            </a:r>
          </a:p>
          <a:p>
            <a:pPr lvl="1" eaLnBrk="1" hangingPunct="1"/>
            <a:r>
              <a:rPr lang="en-US" smtClean="0"/>
              <a:t>SEWG will continue to add to the Guide with detail as Nodal is launched</a:t>
            </a:r>
          </a:p>
          <a:p>
            <a:pPr eaLnBrk="1" hangingPunct="1"/>
            <a:r>
              <a:rPr lang="en-US" smtClean="0"/>
              <a:t>SEWG has provided input on Nodal NPRRs and Nodal Settlement issues</a:t>
            </a:r>
          </a:p>
          <a:p>
            <a:pPr eaLnBrk="1" hangingPunct="1">
              <a:buFont typeface="Wingdings 3" pitchFamily="18" charset="2"/>
              <a:buNone/>
            </a:pPr>
            <a:endParaRPr lang="en-US"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p:nvPr>
        </p:nvSpPr>
        <p:spPr/>
        <p:txBody>
          <a:bodyPr/>
          <a:lstStyle/>
          <a:p>
            <a:pPr eaLnBrk="1" hangingPunct="1"/>
            <a:r>
              <a:rPr lang="en-US" smtClean="0"/>
              <a:t>SEWG Nodal Readiness</a:t>
            </a:r>
          </a:p>
        </p:txBody>
      </p:sp>
      <p:sp>
        <p:nvSpPr>
          <p:cNvPr id="19458" name="Content Placeholder 2"/>
          <p:cNvSpPr>
            <a:spLocks noGrp="1"/>
          </p:cNvSpPr>
          <p:nvPr>
            <p:ph sz="quarter" idx="1"/>
          </p:nvPr>
        </p:nvSpPr>
        <p:spPr>
          <a:xfrm>
            <a:off x="457200" y="1219200"/>
            <a:ext cx="8229600" cy="4937125"/>
          </a:xfrm>
        </p:spPr>
        <p:txBody>
          <a:bodyPr/>
          <a:lstStyle/>
          <a:p>
            <a:pPr eaLnBrk="1" hangingPunct="1"/>
            <a:r>
              <a:rPr lang="en-US" smtClean="0"/>
              <a:t>SEWG is conducting Webex reviews of all Nodal Settlement Charges focusing on the algorithms and associated bill determinants</a:t>
            </a:r>
          </a:p>
          <a:p>
            <a:pPr lvl="1" eaLnBrk="1" hangingPunct="1"/>
            <a:r>
              <a:rPr lang="en-US" smtClean="0"/>
              <a:t>Using actual market trial data to educate on settlements as well as extracts supporting settlements</a:t>
            </a:r>
          </a:p>
          <a:p>
            <a:pPr lvl="1" eaLnBrk="1" hangingPunct="1"/>
            <a:r>
              <a:rPr lang="en-US" smtClean="0"/>
              <a:t>Weekly discussion will continue despite the market trial completion with sessions scheduled through November</a:t>
            </a:r>
          </a:p>
          <a:p>
            <a:pPr eaLnBrk="1" hangingPunct="1"/>
            <a:r>
              <a:rPr lang="en-US" smtClean="0"/>
              <a:t>SEWG has worked with ERCOT staff to evaluate changes to settlement procedures for EILS (Emergency Interruptible Loads)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p:cNvSpPr>
          <p:nvPr>
            <p:ph type="title"/>
          </p:nvPr>
        </p:nvSpPr>
        <p:spPr>
          <a:xfrm>
            <a:off x="457200" y="1981200"/>
            <a:ext cx="8229600" cy="990600"/>
          </a:xfrm>
        </p:spPr>
        <p:txBody>
          <a:bodyPr/>
          <a:lstStyle/>
          <a:p>
            <a:pPr algn="ctr" eaLnBrk="1" hangingPunct="1"/>
            <a:r>
              <a:rPr lang="en-US" smtClean="0"/>
              <a:t>PWG</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2"/>
          <p:cNvSpPr>
            <a:spLocks noGrp="1" noRot="1" noChangeArrowheads="1"/>
          </p:cNvSpPr>
          <p:nvPr>
            <p:ph type="title" idx="4294967295"/>
          </p:nvPr>
        </p:nvSpPr>
        <p:spPr>
          <a:xfrm>
            <a:off x="152400" y="76200"/>
            <a:ext cx="8763000" cy="914400"/>
          </a:xfrm>
        </p:spPr>
        <p:txBody>
          <a:bodyPr anchor="ctr"/>
          <a:lstStyle/>
          <a:p>
            <a:pPr eaLnBrk="1" hangingPunct="1"/>
            <a:r>
              <a:rPr lang="en-US" sz="2400" smtClean="0">
                <a:latin typeface="Arial" charset="0"/>
              </a:rPr>
              <a:t>LPGRR041</a:t>
            </a:r>
            <a:br>
              <a:rPr lang="en-US" sz="2400" smtClean="0">
                <a:latin typeface="Arial" charset="0"/>
              </a:rPr>
            </a:br>
            <a:r>
              <a:rPr lang="en-US" sz="2400" smtClean="0">
                <a:latin typeface="Arial" charset="0"/>
              </a:rPr>
              <a:t>Distributed Generation (DG)  to Sync with NPRR208</a:t>
            </a:r>
            <a:r>
              <a:rPr lang="en-US" smtClean="0"/>
              <a:t> </a:t>
            </a:r>
          </a:p>
        </p:txBody>
      </p:sp>
      <p:graphicFrame>
        <p:nvGraphicFramePr>
          <p:cNvPr id="37924" name="Group 36"/>
          <p:cNvGraphicFramePr>
            <a:graphicFrameLocks noGrp="1"/>
          </p:cNvGraphicFramePr>
          <p:nvPr>
            <p:ph idx="4294967295"/>
          </p:nvPr>
        </p:nvGraphicFramePr>
        <p:xfrm>
          <a:off x="457200" y="1003300"/>
          <a:ext cx="8686800" cy="5140325"/>
        </p:xfrm>
        <a:graphic>
          <a:graphicData uri="http://schemas.openxmlformats.org/drawingml/2006/table">
            <a:tbl>
              <a:tblPr/>
              <a:tblGrid>
                <a:gridCol w="2376488"/>
                <a:gridCol w="1589087"/>
                <a:gridCol w="4721225"/>
              </a:tblGrid>
              <a:tr h="1916113">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Submitted by the Profiling working Group (PWG)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pitchFamily="34" charset="0"/>
                          <a:cs typeface="Arial" pitchFamily="34" charset="0"/>
                        </a:rPr>
                        <a:t>This Load Profiling Guide Revision Request (</a:t>
                      </a:r>
                      <a:r>
                        <a:rPr kumimoji="0" lang="en-US" sz="1800" b="1" kern="1200" dirty="0" smtClean="0">
                          <a:solidFill>
                            <a:schemeClr val="tx1"/>
                          </a:solidFill>
                          <a:latin typeface="Arial" pitchFamily="34" charset="0"/>
                          <a:ea typeface="+mn-ea"/>
                          <a:cs typeface="Arial" pitchFamily="34" charset="0"/>
                        </a:rPr>
                        <a:t>LPGRR) removes ‘Renewable’ from the Distributed Renewable Generation criterion for assigning Load Profile Segments that allow for Settlement of excess generation from Electric Service Identifiers (ESI IDs).</a:t>
                      </a:r>
                      <a:endParaRPr kumimoji="0" lang="en-US" sz="1800" b="1" i="0" u="none" strike="noStrike" cap="none" normalizeH="0" baseline="0" dirty="0" smtClean="0">
                        <a:ln>
                          <a:noFill/>
                        </a:ln>
                        <a:solidFill>
                          <a:schemeClr val="tx1"/>
                        </a:solidFill>
                        <a:effectLst/>
                        <a:latin typeface="Arial" pitchFamily="34" charset="0"/>
                        <a:cs typeface="Arial" pitchFamily="34"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6353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kern="1200" dirty="0" smtClean="0">
                          <a:solidFill>
                            <a:schemeClr val="tx1"/>
                          </a:solidFill>
                          <a:latin typeface="+mn-lt"/>
                          <a:ea typeface="+mn-ea"/>
                          <a:cs typeface="+mn-cs"/>
                        </a:rPr>
                        <a:t>Minor</a:t>
                      </a:r>
                      <a:endParaRPr kumimoji="0" lang="en-US" sz="1800" b="1"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52450">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ERCOT 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230313">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COPS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COPS Voted to Endorse LPGRR041 at their October 12, 2010 Meeting.</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8258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smtClean="0">
                          <a:ln>
                            <a:noFill/>
                          </a:ln>
                          <a:solidFill>
                            <a:schemeClr val="tx1"/>
                          </a:solidFill>
                          <a:effectLst/>
                          <a:latin typeface="Arial" charset="0"/>
                        </a:rPr>
                        <a:t>Needed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04838">
                <a:tc>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0" i="0" u="none" strike="noStrike" cap="none" normalizeH="0" baseline="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ts val="600"/>
                        </a:spcBef>
                        <a:spcAft>
                          <a:spcPct val="0"/>
                        </a:spcAft>
                        <a:buClr>
                          <a:schemeClr val="accent1"/>
                        </a:buClr>
                        <a:buSzPct val="76000"/>
                        <a:buFont typeface="Wingdings 3" pitchFamily="18" charset="2"/>
                        <a:buNone/>
                        <a:tabLst/>
                      </a:pPr>
                      <a:r>
                        <a:rPr kumimoji="0" lang="en-US" sz="1800" b="1" i="0" u="none" strike="noStrike" cap="none" normalizeH="0" baseline="0" dirty="0" smtClean="0">
                          <a:ln>
                            <a:noFill/>
                          </a:ln>
                          <a:solidFill>
                            <a:schemeClr val="tx1"/>
                          </a:solidFill>
                          <a:effectLst/>
                          <a:latin typeface="Arial" charset="0"/>
                        </a:rPr>
                        <a:t>12/1/2010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3"/>
          <p:cNvSpPr>
            <a:spLocks noChangeArrowheads="1"/>
          </p:cNvSpPr>
          <p:nvPr/>
        </p:nvSpPr>
        <p:spPr bwMode="auto">
          <a:xfrm>
            <a:off x="533400" y="1600200"/>
            <a:ext cx="82296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23554"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23555"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23556"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23557"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23558"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23559"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23560"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23561"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23562"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23563"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23564"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23565"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23566"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23567"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23568"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23569"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23570"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23571"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23572"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23576"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23577" name="Text Box 31"/>
          <p:cNvSpPr txBox="1">
            <a:spLocks noChangeArrowheads="1"/>
          </p:cNvSpPr>
          <p:nvPr/>
        </p:nvSpPr>
        <p:spPr bwMode="auto">
          <a:xfrm>
            <a:off x="4800600" y="5181600"/>
            <a:ext cx="3505200" cy="584200"/>
          </a:xfrm>
          <a:prstGeom prst="rect">
            <a:avLst/>
          </a:prstGeom>
          <a:noFill/>
          <a:ln w="9525">
            <a:noFill/>
            <a:miter lim="800000"/>
            <a:headEnd/>
            <a:tailEnd/>
          </a:ln>
        </p:spPr>
        <p:txBody>
          <a:bodyPr>
            <a:spAutoFit/>
          </a:bodyPr>
          <a:lstStyle/>
          <a:p>
            <a:pPr eaLnBrk="0" hangingPunct="0"/>
            <a:r>
              <a:rPr lang="en-US" sz="1600"/>
              <a:t>This item is not applicable to Guide Revision Requests.</a:t>
            </a:r>
          </a:p>
        </p:txBody>
      </p:sp>
      <p:sp>
        <p:nvSpPr>
          <p:cNvPr id="23578" name="Rectangle 2"/>
          <p:cNvSpPr txBox="1">
            <a:spLocks noRot="1" noChangeArrowheads="1"/>
          </p:cNvSpPr>
          <p:nvPr/>
        </p:nvSpPr>
        <p:spPr bwMode="auto">
          <a:xfrm>
            <a:off x="381000" y="76200"/>
            <a:ext cx="8763000" cy="1143000"/>
          </a:xfrm>
          <a:prstGeom prst="rect">
            <a:avLst/>
          </a:prstGeom>
          <a:noFill/>
          <a:ln w="9525">
            <a:noFill/>
            <a:miter lim="800000"/>
            <a:headEnd/>
            <a:tailEnd/>
          </a:ln>
        </p:spPr>
        <p:txBody>
          <a:bodyPr anchor="ctr"/>
          <a:lstStyle/>
          <a:p>
            <a:pPr eaLnBrk="0" hangingPunct="0"/>
            <a:r>
              <a:rPr lang="en-US">
                <a:latin typeface="Bookman Old Style" pitchFamily="18" charset="0"/>
              </a:rPr>
              <a:t>LPGRR041 </a:t>
            </a:r>
            <a:br>
              <a:rPr lang="en-US">
                <a:latin typeface="Bookman Old Style" pitchFamily="18" charset="0"/>
              </a:rPr>
            </a:br>
            <a:r>
              <a:rPr lang="en-US"/>
              <a:t>Distributed Generation (DG)  to Sync with NPRR208 </a:t>
            </a: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23580" name="Text Box 30"/>
          <p:cNvSpPr txBox="1">
            <a:spLocks noChangeArrowheads="1"/>
          </p:cNvSpPr>
          <p:nvPr/>
        </p:nvSpPr>
        <p:spPr bwMode="auto">
          <a:xfrm>
            <a:off x="533400" y="1219200"/>
            <a:ext cx="2406650" cy="369888"/>
          </a:xfrm>
          <a:prstGeom prst="rect">
            <a:avLst/>
          </a:prstGeom>
          <a:noFill/>
          <a:ln w="9525">
            <a:noFill/>
            <a:miter lim="800000"/>
            <a:headEnd/>
            <a:tailEnd/>
          </a:ln>
        </p:spPr>
        <p:txBody>
          <a:bodyPr>
            <a:spAutoFit/>
          </a:bodyPr>
          <a:lstStyle/>
          <a:p>
            <a:r>
              <a:rPr lang="en-US" b="1"/>
              <a:t>Impacts to ERCOT</a:t>
            </a:r>
            <a:r>
              <a:rPr lang="en-US"/>
              <a:t> </a:t>
            </a:r>
          </a:p>
        </p:txBody>
      </p:sp>
      <p:sp>
        <p:nvSpPr>
          <p:cNvPr id="31"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34"/>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1"/>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2"/>
          <p:cNvSpPr>
            <a:spLocks noGrp="1" noChangeArrowheads="1"/>
          </p:cNvSpPr>
          <p:nvPr>
            <p:ph type="title" idx="4294967295"/>
          </p:nvPr>
        </p:nvSpPr>
        <p:spPr>
          <a:xfrm>
            <a:off x="152400" y="152400"/>
            <a:ext cx="8686800" cy="685800"/>
          </a:xfrm>
        </p:spPr>
        <p:txBody>
          <a:bodyPr anchor="ctr"/>
          <a:lstStyle/>
          <a:p>
            <a:pPr eaLnBrk="1" hangingPunct="1"/>
            <a:r>
              <a:rPr lang="en-US" smtClean="0"/>
              <a:t>PWG LPGRRs in process</a:t>
            </a:r>
          </a:p>
        </p:txBody>
      </p:sp>
      <p:sp>
        <p:nvSpPr>
          <p:cNvPr id="25602" name="Rectangle 3"/>
          <p:cNvSpPr>
            <a:spLocks noGrp="1" noChangeArrowheads="1"/>
          </p:cNvSpPr>
          <p:nvPr>
            <p:ph type="body" idx="4294967295"/>
          </p:nvPr>
        </p:nvSpPr>
        <p:spPr>
          <a:xfrm>
            <a:off x="381000" y="1143000"/>
            <a:ext cx="8382000" cy="5181600"/>
          </a:xfrm>
        </p:spPr>
        <p:txBody>
          <a:bodyPr/>
          <a:lstStyle/>
          <a:p>
            <a:pPr marL="990600" lvl="1" indent="-533400" eaLnBrk="1" hangingPunct="1">
              <a:lnSpc>
                <a:spcPct val="80000"/>
              </a:lnSpc>
              <a:buFontTx/>
              <a:buAutoNum type="arabicParenR"/>
            </a:pPr>
            <a:r>
              <a:rPr lang="en-US" sz="2100" smtClean="0"/>
              <a:t>LPGRR041 - Distributed Generation (DG)  to Sync with NPRR208 Language Effective on Nodal Go-Live with </a:t>
            </a:r>
            <a:r>
              <a:rPr lang="en-US" sz="2100" smtClean="0">
                <a:solidFill>
                  <a:srgbClr val="FF0000"/>
                </a:solidFill>
              </a:rPr>
              <a:t>URGENT </a:t>
            </a:r>
            <a:r>
              <a:rPr lang="en-US" sz="2100" smtClean="0"/>
              <a:t>Resolution recommended by COPS for approval by TAC on 11/4/2010 .</a:t>
            </a:r>
          </a:p>
          <a:p>
            <a:pPr marL="990600" lvl="1" indent="-533400" eaLnBrk="1" hangingPunct="1">
              <a:lnSpc>
                <a:spcPct val="80000"/>
              </a:lnSpc>
              <a:buFontTx/>
              <a:buAutoNum type="arabicParenR"/>
            </a:pPr>
            <a:endParaRPr lang="en-US" sz="2100" b="1" smtClean="0"/>
          </a:p>
          <a:p>
            <a:pPr marL="990600" lvl="1" indent="-533400" eaLnBrk="1" hangingPunct="1">
              <a:lnSpc>
                <a:spcPct val="80000"/>
              </a:lnSpc>
              <a:buFontTx/>
              <a:buAutoNum type="arabicParenR"/>
            </a:pPr>
            <a:r>
              <a:rPr lang="en-US" sz="2100" smtClean="0"/>
              <a:t>LPGRR draft shall have final review by PWG on December 9, 2010 to place the LRS TDSP CSV Operations Guide in Appendix A of the Load Profiling Guide (LPG), to clarify IDR and AMS weather sensitive type code assignment in the Decision Tree, to comply with NPRR250 Suspension of Annual Profile Id validation with Advance Meter Deployment, and to remove unused TOU codes to improve settlement system processing time (shall be LPGRR042). </a:t>
            </a:r>
          </a:p>
          <a:p>
            <a:pPr marL="990600" lvl="1" indent="-533400" eaLnBrk="1" hangingPunct="1">
              <a:lnSpc>
                <a:spcPct val="80000"/>
              </a:lnSpc>
              <a:buFontTx/>
              <a:buAutoNum type="arabicParenR"/>
            </a:pPr>
            <a:endParaRPr lang="en-US" sz="2100" smtClean="0"/>
          </a:p>
          <a:p>
            <a:pPr marL="990600" lvl="1" indent="-533400" eaLnBrk="1" hangingPunct="1">
              <a:lnSpc>
                <a:spcPct val="80000"/>
              </a:lnSpc>
              <a:buFontTx/>
              <a:buAutoNum type="arabicParenR"/>
            </a:pPr>
            <a:r>
              <a:rPr lang="en-US" sz="2100" smtClean="0"/>
              <a:t>LPGRR shall have final review by PWG on December 9, 2010 to build Appendix D language for Distributive Generation (DG) Load Profile Models per NPRR208, Registration and Settlement of Distributed Generation (DG) Less Than One MW (PWG Goal 6 shall be LPGRR043).</a:t>
            </a:r>
          </a:p>
          <a:p>
            <a:pPr marL="990600" lvl="1" indent="-533400" eaLnBrk="1" hangingPunct="1">
              <a:lnSpc>
                <a:spcPct val="80000"/>
              </a:lnSpc>
              <a:buFont typeface="Wingdings 3" pitchFamily="18" charset="2"/>
              <a:buNone/>
            </a:pPr>
            <a:r>
              <a:rPr lang="en-US" sz="1800" smtClean="0"/>
              <a:t>		</a:t>
            </a:r>
            <a:endParaRPr lang="en-US" smtClean="0"/>
          </a:p>
          <a:p>
            <a:pPr marL="342900" indent="-342900" eaLnBrk="1" hangingPunct="1">
              <a:lnSpc>
                <a:spcPct val="80000"/>
              </a:lnSpc>
              <a:buFont typeface="Wingdings 3" pitchFamily="18" charset="2"/>
              <a:buNone/>
            </a:pPr>
            <a:endParaRPr lang="en-US" b="1" smtClean="0"/>
          </a:p>
          <a:p>
            <a:pPr marL="342900" indent="-342900" eaLnBrk="1" hangingPunct="1">
              <a:lnSpc>
                <a:spcPct val="80000"/>
              </a:lnSpc>
              <a:buFont typeface="Wingdings 3" pitchFamily="18" charset="2"/>
              <a:buNone/>
            </a:pPr>
            <a:endParaRPr lang="en-US" b="1" smtClean="0"/>
          </a:p>
          <a:p>
            <a:pPr marL="342900" indent="-342900" eaLnBrk="1" hangingPunct="1">
              <a:lnSpc>
                <a:spcPct val="80000"/>
              </a:lnSpc>
            </a:pPr>
            <a:endParaRPr lang="en-US" sz="1000" b="1" smtClean="0"/>
          </a:p>
        </p:txBody>
      </p:sp>
      <p:sp>
        <p:nvSpPr>
          <p:cNvPr id="25603"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37B05DB6-82E7-49EB-B5E7-B03210631486}" type="slidenum">
              <a:rPr lang="en-US" sz="1200">
                <a:cs typeface="Arial" charset="0"/>
              </a:rPr>
              <a:pPr algn="ctr"/>
              <a:t>9</a:t>
            </a:fld>
            <a:endParaRPr lang="en-US" sz="1200">
              <a:cs typeface="Arial" charset="0"/>
            </a:endParaRP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gin">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Origin">
      <a:majorFont>
        <a:latin typeface="Bookman Old Style"/>
        <a:ea typeface=""/>
        <a:cs typeface=""/>
        <a:font script="Grek" typeface="Cambria"/>
        <a:font script="Cyrl" typeface="Cambria"/>
        <a:font script="Jpan" typeface="HG明朝E"/>
        <a:font script="Hang" typeface="돋움"/>
        <a:font script="Hans" typeface="宋体"/>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Gill Sans MT"/>
        <a:ea typeface=""/>
        <a:cs typeface=""/>
        <a:font script="Grek" typeface="Calibri"/>
        <a:font script="Cyrl" typeface="Calibri"/>
        <a:font script="Jpan" typeface="ＭＳ Ｐゴシック"/>
        <a:font script="Hang" typeface="맑은 고딕"/>
        <a:font script="Hans" typeface="华文新魏"/>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rigin">
      <a:fillStyleLst>
        <a:solidFill>
          <a:schemeClr val="phClr"/>
        </a:solidFill>
        <a:gradFill rotWithShape="1">
          <a:gsLst>
            <a:gs pos="0">
              <a:schemeClr val="phClr">
                <a:tint val="45000"/>
                <a:satMod val="200000"/>
              </a:schemeClr>
            </a:gs>
            <a:gs pos="30000">
              <a:schemeClr val="phClr">
                <a:tint val="61000"/>
                <a:satMod val="200000"/>
              </a:schemeClr>
            </a:gs>
            <a:gs pos="45000">
              <a:schemeClr val="phClr">
                <a:tint val="66000"/>
                <a:satMod val="200000"/>
              </a:schemeClr>
            </a:gs>
            <a:gs pos="55000">
              <a:schemeClr val="phClr">
                <a:tint val="66000"/>
                <a:satMod val="200000"/>
              </a:schemeClr>
            </a:gs>
            <a:gs pos="73000">
              <a:schemeClr val="phClr">
                <a:tint val="61000"/>
                <a:satMod val="200000"/>
              </a:schemeClr>
            </a:gs>
            <a:gs pos="100000">
              <a:schemeClr val="phClr">
                <a:tint val="45000"/>
                <a:satMod val="200000"/>
              </a:schemeClr>
            </a:gs>
          </a:gsLst>
          <a:lin ang="950000" scaled="1"/>
        </a:gradFill>
        <a:gradFill rotWithShape="1">
          <a:gsLst>
            <a:gs pos="0">
              <a:schemeClr val="phClr">
                <a:shade val="63000"/>
              </a:schemeClr>
            </a:gs>
            <a:gs pos="30000">
              <a:schemeClr val="phClr">
                <a:shade val="90000"/>
                <a:satMod val="110000"/>
              </a:schemeClr>
            </a:gs>
            <a:gs pos="45000">
              <a:schemeClr val="phClr">
                <a:shade val="100000"/>
                <a:satMod val="118000"/>
              </a:schemeClr>
            </a:gs>
            <a:gs pos="55000">
              <a:schemeClr val="phClr">
                <a:shade val="100000"/>
                <a:satMod val="118000"/>
              </a:schemeClr>
            </a:gs>
            <a:gs pos="73000">
              <a:schemeClr val="phClr">
                <a:shade val="90000"/>
                <a:satMod val="110000"/>
              </a:schemeClr>
            </a:gs>
            <a:gs pos="100000">
              <a:schemeClr val="phClr">
                <a:shade val="63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3000" dir="5400000" rotWithShape="0">
              <a:srgbClr val="000000">
                <a:alpha val="40000"/>
              </a:srgbClr>
            </a:outerShdw>
          </a:effectLst>
          <a:scene3d>
            <a:camera prst="orthographicFront" fov="0">
              <a:rot lat="0" lon="0" rev="0"/>
            </a:camera>
            <a:lightRig rig="balanced" dir="t">
              <a:rot lat="0" lon="0" rev="0"/>
            </a:lightRig>
          </a:scene3d>
          <a:sp3d prstMaterial="matte">
            <a:bevelT w="0" h="0"/>
            <a:contourClr>
              <a:schemeClr val="phClr">
                <a:tint val="100000"/>
                <a:shade val="100000"/>
                <a:hueMod val="100000"/>
                <a:satMod val="100000"/>
              </a:schemeClr>
            </a:contourClr>
          </a:sp3d>
        </a:effectStyle>
        <a:effectStyle>
          <a:effectLst>
            <a:outerShdw blurRad="50800" dist="25400" dir="5400000" rotWithShape="0">
              <a:srgbClr val="000000">
                <a:alpha val="50000"/>
              </a:srgbClr>
            </a:outerShdw>
          </a:effectLst>
          <a:scene3d>
            <a:camera prst="orthographicFront" fov="0">
              <a:rot lat="0" lon="0" rev="0"/>
            </a:camera>
            <a:lightRig rig="soft" dir="t">
              <a:rot lat="0" lon="0" rev="2700000"/>
            </a:lightRig>
          </a:scene3d>
          <a:sp3d prstMaterial="matte">
            <a:bevelT w="50800" h="50800"/>
            <a:contourClr>
              <a:schemeClr val="phClr"/>
            </a:contourClr>
          </a:sp3d>
        </a:effectStyle>
      </a:effectStyleLst>
      <a:bgFillStyleLst>
        <a:solidFill>
          <a:schemeClr val="phClr"/>
        </a:solidFill>
        <a:gradFill rotWithShape="1">
          <a:gsLst>
            <a:gs pos="0">
              <a:schemeClr val="phClr">
                <a:shade val="60000"/>
                <a:satMod val="300000"/>
              </a:schemeClr>
            </a:gs>
            <a:gs pos="30000">
              <a:schemeClr val="phClr">
                <a:shade val="80000"/>
                <a:satMod val="230000"/>
              </a:schemeClr>
            </a:gs>
            <a:gs pos="100000">
              <a:schemeClr val="phClr">
                <a:tint val="97000"/>
                <a:satMod val="220000"/>
              </a:schemeClr>
            </a:gs>
          </a:gsLst>
          <a:lin ang="16200000" scaled="1"/>
        </a:gradFill>
        <a:blipFill>
          <a:blip xmlns:r="http://schemas.openxmlformats.org/officeDocument/2006/relationships" r:embed="rId1">
            <a:duotone>
              <a:schemeClr val="phClr">
                <a:shade val="6000"/>
                <a:satMod val="120000"/>
              </a:schemeClr>
              <a:schemeClr val="phClr">
                <a:tint val="90000"/>
              </a:schemeClr>
            </a:duotone>
          </a:blip>
          <a:tile tx="0" ty="0" sx="35000" sy="40000" flip="x" algn="tl"/>
        </a:blipFill>
      </a:bgFillStyleLst>
    </a:fmtScheme>
  </a:themeElements>
  <a:objectDefaults/>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themeOverride>
</file>

<file path=ppt/theme/themeOverride2.xml><?xml version="1.0" encoding="utf-8"?>
<a:themeOverride xmlns:a="http://schemas.openxmlformats.org/drawingml/2006/main">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themeOverride>
</file>

<file path=docProps/app.xml><?xml version="1.0" encoding="utf-8"?>
<Properties xmlns="http://schemas.openxmlformats.org/officeDocument/2006/extended-properties" xmlns:vt="http://schemas.openxmlformats.org/officeDocument/2006/docPropsVTypes">
  <Template>Origin</Template>
  <TotalTime>97</TotalTime>
  <Words>861</Words>
  <Application>Microsoft Office PowerPoint</Application>
  <PresentationFormat>On-screen Show (4:3)</PresentationFormat>
  <Paragraphs>156</Paragraphs>
  <Slides>16</Slides>
  <Notes>4</Notes>
  <HiddenSlides>0</HiddenSlides>
  <MMClips>0</MMClips>
  <ScaleCrop>false</ScaleCrop>
  <HeadingPairs>
    <vt:vector size="6" baseType="variant">
      <vt:variant>
        <vt:lpstr>Fonts Used</vt:lpstr>
      </vt:variant>
      <vt:variant>
        <vt:i4>8</vt:i4>
      </vt:variant>
      <vt:variant>
        <vt:lpstr>Design Template</vt:lpstr>
      </vt:variant>
      <vt:variant>
        <vt:i4>8</vt:i4>
      </vt:variant>
      <vt:variant>
        <vt:lpstr>Slide Titles</vt:lpstr>
      </vt:variant>
      <vt:variant>
        <vt:i4>16</vt:i4>
      </vt:variant>
    </vt:vector>
  </HeadingPairs>
  <TitlesOfParts>
    <vt:vector size="32" baseType="lpstr">
      <vt:lpstr>Arial</vt:lpstr>
      <vt:lpstr>Bookman Old Style</vt:lpstr>
      <vt:lpstr>Gill Sans MT</vt:lpstr>
      <vt:lpstr>Wingdings 3</vt:lpstr>
      <vt:lpstr>Wingdings</vt:lpstr>
      <vt:lpstr>Calibri</vt:lpstr>
      <vt:lpstr>Arial Black</vt:lpstr>
      <vt:lpstr>Garamond</vt:lpstr>
      <vt:lpstr>Origin</vt:lpstr>
      <vt:lpstr>Origin</vt:lpstr>
      <vt:lpstr>Origin</vt:lpstr>
      <vt:lpstr>Origin</vt:lpstr>
      <vt:lpstr>Origin</vt:lpstr>
      <vt:lpstr>Origin</vt:lpstr>
      <vt:lpstr>Origin</vt:lpstr>
      <vt:lpstr>Origin</vt:lpstr>
      <vt:lpstr>COPS Update to TAC</vt:lpstr>
      <vt:lpstr>COPs Working Group Activities in Progress</vt:lpstr>
      <vt:lpstr>SEWG</vt:lpstr>
      <vt:lpstr>SEWG 2010 Goals</vt:lpstr>
      <vt:lpstr>SEWG Nodal Readiness</vt:lpstr>
      <vt:lpstr>PWG</vt:lpstr>
      <vt:lpstr>LPGRR041 Distributed Generation (DG)  to Sync with NPRR208 </vt:lpstr>
      <vt:lpstr>Slide 8</vt:lpstr>
      <vt:lpstr>PWG LPGRRs in process</vt:lpstr>
      <vt:lpstr>PWG Annual Validation</vt:lpstr>
      <vt:lpstr>CCWG</vt:lpstr>
      <vt:lpstr>COPS Communications Working Group (CCWG) Activities in Progress</vt:lpstr>
      <vt:lpstr>COPS Communications Working Group (CCWG) Activities in Progress</vt:lpstr>
      <vt:lpstr>COPMGRR022,  Updates to Section 10, Extracts and Reports</vt:lpstr>
      <vt:lpstr>Slide 15</vt:lpstr>
      <vt:lpstr>Thank You! </vt:lpstr>
    </vt:vector>
  </TitlesOfParts>
  <Company>Energy Future Holdings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xqh5</dc:creator>
  <cp:lastModifiedBy>Registered User</cp:lastModifiedBy>
  <cp:revision>13</cp:revision>
  <dcterms:created xsi:type="dcterms:W3CDTF">2010-10-03T17:09:11Z</dcterms:created>
  <dcterms:modified xsi:type="dcterms:W3CDTF">2010-11-02T17:39:51Z</dcterms:modified>
</cp:coreProperties>
</file>