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6"/>
  </p:notesMasterIdLst>
  <p:sldIdLst>
    <p:sldId id="367" r:id="rId2"/>
    <p:sldId id="368" r:id="rId3"/>
    <p:sldId id="357" r:id="rId4"/>
    <p:sldId id="354" r:id="rId5"/>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DDDDD"/>
    <a:srgbClr val="40949A"/>
    <a:srgbClr val="0000CC"/>
    <a:srgbClr val="FF3300"/>
    <a:srgbClr val="FF9900"/>
    <a:srgbClr val="5469A2"/>
    <a:srgbClr val="294171"/>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4" d="100"/>
          <a:sy n="84" d="100"/>
        </p:scale>
        <p:origin x="-96" y="-126"/>
      </p:cViewPr>
      <p:guideLst>
        <p:guide orient="horz" pos="4224"/>
        <p:guide pos="1536"/>
      </p:guideLst>
    </p:cSldViewPr>
  </p:slideViewPr>
  <p:notesTextViewPr>
    <p:cViewPr>
      <p:scale>
        <a:sx n="100" d="100"/>
        <a:sy n="100" d="100"/>
      </p:scale>
      <p:origin x="0" y="0"/>
    </p:cViewPr>
  </p:notesTextViewPr>
  <p:sorterViewPr>
    <p:cViewPr>
      <p:scale>
        <a:sx n="75" d="100"/>
        <a:sy n="75" d="100"/>
      </p:scale>
      <p:origin x="0" y="0"/>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650"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endParaRPr lang="en-US" dirty="0"/>
          </a:p>
        </p:txBody>
      </p:sp>
      <p:sp>
        <p:nvSpPr>
          <p:cNvPr id="27651"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en-US" dirty="0"/>
          </a:p>
        </p:txBody>
      </p:sp>
      <p:sp>
        <p:nvSpPr>
          <p:cNvPr id="14340"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7653"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7654"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pPr>
              <a:defRPr/>
            </a:pPr>
            <a:endParaRPr lang="en-US" dirty="0"/>
          </a:p>
        </p:txBody>
      </p:sp>
      <p:sp>
        <p:nvSpPr>
          <p:cNvPr id="27655"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2CEFB126-162A-48A5-B0F1-BFB42B94CA35}" type="slidenum">
              <a:rPr lang="en-US"/>
              <a:pPr>
                <a:defRPr/>
              </a:pPr>
              <a:t>‹#›</a:t>
            </a:fld>
            <a:endParaRPr lang="en-US" dirty="0"/>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C7A129E3-6EBD-4167-96DB-998E99018744}" type="slidenum">
              <a:rPr lang="en-US" sz="1200"/>
              <a:pPr algn="r"/>
              <a:t>3</a:t>
            </a:fld>
            <a:endParaRPr lang="en-US" sz="1200" dirty="0"/>
          </a:p>
        </p:txBody>
      </p:sp>
      <p:sp>
        <p:nvSpPr>
          <p:cNvPr id="16386" name="Rectangle 2"/>
          <p:cNvSpPr>
            <a:spLocks noGrp="1" noRot="1" noChangeAspect="1" noChangeArrowheads="1" noTextEdit="1"/>
          </p:cNvSpPr>
          <p:nvPr>
            <p:ph type="sldImg"/>
          </p:nvPr>
        </p:nvSpPr>
        <p:spPr>
          <a:ln/>
        </p:spPr>
      </p:sp>
      <p:sp>
        <p:nvSpPr>
          <p:cNvPr id="16387" name="Rectangle 3"/>
          <p:cNvSpPr>
            <a:spLocks noGrp="1" noChangeArrowheads="1"/>
          </p:cNvSpPr>
          <p:nvPr>
            <p:ph type="body" idx="1"/>
          </p:nvPr>
        </p:nvSpPr>
        <p:spPr>
          <a:noFill/>
          <a:ln/>
        </p:spPr>
        <p:txBody>
          <a:bodyPr/>
          <a:lstStyle/>
          <a:p>
            <a:pPr eaLnBrk="1" hangingPunct="1"/>
            <a:endParaRPr lang="en-US" dirty="0"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1C65BE4B-668F-4073-8154-D8761C961129}" type="slidenum">
              <a:rPr lang="en-US" sz="1200"/>
              <a:pPr algn="r"/>
              <a:t>4</a:t>
            </a:fld>
            <a:endParaRPr lang="en-US" sz="1200" dirty="0"/>
          </a:p>
        </p:txBody>
      </p:sp>
      <p:sp>
        <p:nvSpPr>
          <p:cNvPr id="18434" name="Rectangle 2"/>
          <p:cNvSpPr>
            <a:spLocks noGrp="1" noRot="1" noChangeAspect="1" noChangeArrowheads="1" noTextEdit="1"/>
          </p:cNvSpPr>
          <p:nvPr>
            <p:ph type="sldImg"/>
          </p:nvPr>
        </p:nvSpPr>
        <p:spPr>
          <a:ln/>
        </p:spPr>
      </p:sp>
      <p:sp>
        <p:nvSpPr>
          <p:cNvPr id="18435" name="Rectangle 3"/>
          <p:cNvSpPr>
            <a:spLocks noGrp="1" noChangeArrowheads="1"/>
          </p:cNvSpPr>
          <p:nvPr>
            <p:ph type="body" idx="1"/>
          </p:nvPr>
        </p:nvSpPr>
        <p:spPr>
          <a:noFill/>
          <a:ln/>
        </p:spPr>
        <p:txBody>
          <a:bodyPr/>
          <a:lstStyle/>
          <a:p>
            <a:pPr eaLnBrk="1" hangingPunct="1"/>
            <a:endParaRPr lang="en-US" dirty="0"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14"/>
          <p:cNvSpPr>
            <a:spLocks noChangeShapeType="1"/>
          </p:cNvSpPr>
          <p:nvPr userDrawn="1"/>
        </p:nvSpPr>
        <p:spPr bwMode="auto">
          <a:xfrm>
            <a:off x="0" y="1143000"/>
            <a:ext cx="9144000" cy="0"/>
          </a:xfrm>
          <a:prstGeom prst="line">
            <a:avLst/>
          </a:prstGeom>
          <a:noFill/>
          <a:ln w="57150">
            <a:solidFill>
              <a:schemeClr val="hlink"/>
            </a:solidFill>
            <a:round/>
            <a:headEnd/>
            <a:tailEnd/>
          </a:ln>
          <a:effectLst/>
        </p:spPr>
        <p:txBody>
          <a:bodyPr/>
          <a:lstStyle/>
          <a:p>
            <a:pPr>
              <a:defRPr/>
            </a:pPr>
            <a:endParaRPr lang="en-US" dirty="0"/>
          </a:p>
        </p:txBody>
      </p:sp>
      <p:sp>
        <p:nvSpPr>
          <p:cNvPr id="43010" name="Rectangle 2"/>
          <p:cNvSpPr>
            <a:spLocks noGrp="1" noChangeArrowheads="1"/>
          </p:cNvSpPr>
          <p:nvPr>
            <p:ph type="subTitle" idx="1"/>
          </p:nvPr>
        </p:nvSpPr>
        <p:spPr>
          <a:xfrm>
            <a:off x="2343150" y="3581400"/>
            <a:ext cx="6343650" cy="1143000"/>
          </a:xfrm>
        </p:spPr>
        <p:txBody>
          <a:bodyPr/>
          <a:lstStyle>
            <a:lvl1pPr marL="0" indent="0">
              <a:buFontTx/>
              <a:buNone/>
              <a:defRPr b="0">
                <a:solidFill>
                  <a:schemeClr val="tx1"/>
                </a:solidFill>
                <a:latin typeface="Arial Black" pitchFamily="34" charset="0"/>
              </a:defRPr>
            </a:lvl1pPr>
          </a:lstStyle>
          <a:p>
            <a:r>
              <a:rPr lang="en-US"/>
              <a:t>Click to edit Master subtitle style</a:t>
            </a:r>
          </a:p>
        </p:txBody>
      </p:sp>
      <p:sp>
        <p:nvSpPr>
          <p:cNvPr id="43015" name="Rectangle 7"/>
          <p:cNvSpPr>
            <a:spLocks noGrp="1" noChangeArrowheads="1"/>
          </p:cNvSpPr>
          <p:nvPr>
            <p:ph type="ctrTitle"/>
          </p:nvPr>
        </p:nvSpPr>
        <p:spPr>
          <a:xfrm>
            <a:off x="2333625" y="1905000"/>
            <a:ext cx="6477000" cy="1241425"/>
          </a:xfrm>
        </p:spPr>
        <p:txBody>
          <a:bodyPr/>
          <a:lstStyle>
            <a:lvl1pPr>
              <a:defRPr sz="2800">
                <a:solidFill>
                  <a:schemeClr val="tx1"/>
                </a:solidFill>
              </a:defRPr>
            </a:lvl1pPr>
          </a:lstStyle>
          <a:p>
            <a:r>
              <a:rPr lang="en-US"/>
              <a:t>Click to edit Master title style</a:t>
            </a:r>
          </a:p>
        </p:txBody>
      </p:sp>
      <p:sp>
        <p:nvSpPr>
          <p:cNvPr id="5" name="Rectangle 10"/>
          <p:cNvSpPr>
            <a:spLocks noGrp="1" noChangeArrowheads="1"/>
          </p:cNvSpPr>
          <p:nvPr>
            <p:ph type="dt" sz="half" idx="10"/>
          </p:nvPr>
        </p:nvSpPr>
        <p:spPr>
          <a:xfrm>
            <a:off x="2333625" y="5467350"/>
            <a:ext cx="6276975" cy="476250"/>
          </a:xfrm>
        </p:spPr>
        <p:txBody>
          <a:bodyPr/>
          <a:lstStyle>
            <a:lvl1pPr>
              <a:defRPr sz="1800" b="1">
                <a:solidFill>
                  <a:schemeClr val="tx1"/>
                </a:solidFill>
              </a:defRPr>
            </a:lvl1pPr>
          </a:lstStyle>
          <a:p>
            <a:pPr>
              <a:defRPr/>
            </a:pPr>
            <a:r>
              <a:rPr lang="en-US" dirty="0"/>
              <a:t>Date</a:t>
            </a:r>
          </a:p>
        </p:txBody>
      </p:sp>
      <p:sp>
        <p:nvSpPr>
          <p:cNvPr id="6" name="Rectangle 15"/>
          <p:cNvSpPr>
            <a:spLocks noGrp="1" noChangeArrowheads="1"/>
          </p:cNvSpPr>
          <p:nvPr>
            <p:ph type="ftr" sz="quarter" idx="11"/>
          </p:nvPr>
        </p:nvSpPr>
        <p:spPr>
          <a:xfrm>
            <a:off x="2333625" y="5067300"/>
            <a:ext cx="6276975" cy="419100"/>
          </a:xfrm>
        </p:spPr>
        <p:txBody>
          <a:bodyPr/>
          <a:lstStyle>
            <a:lvl1pPr algn="l">
              <a:defRPr sz="1800" b="1">
                <a:solidFill>
                  <a:schemeClr val="tx1"/>
                </a:solidFill>
              </a:defRPr>
            </a:lvl1pPr>
          </a:lstStyle>
          <a:p>
            <a:pPr>
              <a:defRPr/>
            </a:pPr>
            <a:r>
              <a:rPr lang="en-US" dirty="0"/>
              <a:t>Meeting Title (optional)</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16D969B1-0818-404A-A5BB-CB108D1322D6}" type="slidenum">
              <a:rPr lang="en-US"/>
              <a:pPr>
                <a:defRPr/>
              </a:pPr>
              <a:t>‹#›</a:t>
            </a:fld>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67500" y="0"/>
            <a:ext cx="2171700" cy="5791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52400" y="0"/>
            <a:ext cx="6362700" cy="5791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C4D4DC9C-5796-4B38-B3BF-6CBE44563F5C}" type="slidenum">
              <a:rPr lang="en-US"/>
              <a:pPr>
                <a:defRPr/>
              </a:pPr>
              <a:t>‹#›</a:t>
            </a:fld>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152400" y="0"/>
            <a:ext cx="8686800" cy="685800"/>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066800"/>
            <a:ext cx="8229600" cy="4724400"/>
          </a:xfrm>
        </p:spPr>
        <p:txBody>
          <a:bodyPr/>
          <a:lstStyle/>
          <a:p>
            <a:pPr lvl="0"/>
            <a:endParaRPr lang="en-US" noProof="0" dirty="0"/>
          </a:p>
        </p:txBody>
      </p:sp>
      <p:sp>
        <p:nvSpPr>
          <p:cNvPr id="4" name="Rectangle 6"/>
          <p:cNvSpPr>
            <a:spLocks noGrp="1" noChangeArrowheads="1"/>
          </p:cNvSpPr>
          <p:nvPr>
            <p:ph type="sldNum" sz="quarter" idx="10"/>
          </p:nvPr>
        </p:nvSpPr>
        <p:spPr>
          <a:ln/>
        </p:spPr>
        <p:txBody>
          <a:bodyPr/>
          <a:lstStyle>
            <a:lvl1pPr>
              <a:defRPr/>
            </a:lvl1pPr>
          </a:lstStyle>
          <a:p>
            <a:pPr>
              <a:defRPr/>
            </a:pPr>
            <a:fld id="{DF84FF02-1468-4D1E-8DAC-4201B732FE31}" type="slidenum">
              <a:rPr lang="en-US"/>
              <a:pPr>
                <a:defRPr/>
              </a:pPr>
              <a:t>‹#›</a:t>
            </a:fld>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1"/>
                </a:solidFill>
              </a:defRPr>
            </a:lvl1pPr>
          </a:lstStyle>
          <a:p>
            <a:r>
              <a:rPr lang="en-US" dirty="0"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6"/>
          <p:cNvSpPr>
            <a:spLocks noGrp="1" noChangeArrowheads="1"/>
          </p:cNvSpPr>
          <p:nvPr>
            <p:ph type="sldNum" sz="quarter" idx="10"/>
          </p:nvPr>
        </p:nvSpPr>
        <p:spPr>
          <a:ln/>
        </p:spPr>
        <p:txBody>
          <a:bodyPr/>
          <a:lstStyle>
            <a:lvl1pPr>
              <a:defRPr/>
            </a:lvl1pPr>
          </a:lstStyle>
          <a:p>
            <a:pPr>
              <a:defRPr/>
            </a:pPr>
            <a:fld id="{4FB2D26C-B0F0-4474-9AE5-A420F473EA02}" type="slidenum">
              <a:rPr lang="en-US"/>
              <a:pPr>
                <a:defRPr/>
              </a:pPr>
              <a:t>‹#›</a:t>
            </a:fld>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6"/>
          <p:cNvSpPr>
            <a:spLocks noGrp="1" noChangeArrowheads="1"/>
          </p:cNvSpPr>
          <p:nvPr>
            <p:ph type="sldNum" sz="quarter" idx="10"/>
          </p:nvPr>
        </p:nvSpPr>
        <p:spPr>
          <a:ln/>
        </p:spPr>
        <p:txBody>
          <a:bodyPr/>
          <a:lstStyle>
            <a:lvl1pPr>
              <a:defRPr/>
            </a:lvl1pPr>
          </a:lstStyle>
          <a:p>
            <a:pPr>
              <a:defRPr/>
            </a:pPr>
            <a:fld id="{89E90FA6-E780-41EB-AF5E-6BC0BC206B3F}" type="slidenum">
              <a:rPr lang="en-US"/>
              <a:pPr>
                <a:defRPr/>
              </a:pPr>
              <a:t>‹#›</a:t>
            </a:fld>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6"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066800"/>
            <a:ext cx="4038600" cy="47244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6"/>
          <p:cNvSpPr>
            <a:spLocks noGrp="1" noChangeArrowheads="1"/>
          </p:cNvSpPr>
          <p:nvPr>
            <p:ph type="sldNum" sz="quarter" idx="10"/>
          </p:nvPr>
        </p:nvSpPr>
        <p:spPr>
          <a:ln/>
        </p:spPr>
        <p:txBody>
          <a:bodyPr/>
          <a:lstStyle>
            <a:lvl1pPr>
              <a:defRPr/>
            </a:lvl1pPr>
          </a:lstStyle>
          <a:p>
            <a:pPr>
              <a:defRPr/>
            </a:pPr>
            <a:fld id="{15DCE4DE-A3A8-4A19-973A-7B7A140DFA27}" type="slidenum">
              <a:rPr lang="en-US"/>
              <a:pPr>
                <a:defRPr/>
              </a:pPr>
              <a:t>‹#›</a:t>
            </a:fld>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7"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6"/>
          <p:cNvSpPr>
            <a:spLocks noGrp="1" noChangeArrowheads="1"/>
          </p:cNvSpPr>
          <p:nvPr>
            <p:ph type="sldNum" sz="quarter" idx="10"/>
          </p:nvPr>
        </p:nvSpPr>
        <p:spPr>
          <a:ln/>
        </p:spPr>
        <p:txBody>
          <a:bodyPr/>
          <a:lstStyle>
            <a:lvl1pPr>
              <a:defRPr/>
            </a:lvl1pPr>
          </a:lstStyle>
          <a:p>
            <a:pPr>
              <a:defRPr/>
            </a:pPr>
            <a:fld id="{328F731E-FBB1-470C-8399-3EC9A39D9320}" type="slidenum">
              <a:rPr lang="en-US"/>
              <a:pPr>
                <a:defRPr/>
              </a:pPr>
              <a:t>‹#›</a:t>
            </a:fld>
            <a:endParaRPr lang="en-US" dirty="0"/>
          </a:p>
        </p:txBody>
      </p:sp>
      <p:sp>
        <p:nvSpPr>
          <p:cNvPr id="8"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9"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US" dirty="0"/>
          </a:p>
        </p:txBody>
      </p:sp>
      <p:sp>
        <p:nvSpPr>
          <p:cNvPr id="3" name="Rectangle 6"/>
          <p:cNvSpPr>
            <a:spLocks noGrp="1" noChangeArrowheads="1"/>
          </p:cNvSpPr>
          <p:nvPr>
            <p:ph type="sldNum" sz="quarter" idx="10"/>
          </p:nvPr>
        </p:nvSpPr>
        <p:spPr>
          <a:ln/>
        </p:spPr>
        <p:txBody>
          <a:bodyPr/>
          <a:lstStyle>
            <a:lvl1pPr>
              <a:defRPr/>
            </a:lvl1pPr>
          </a:lstStyle>
          <a:p>
            <a:pPr>
              <a:defRPr/>
            </a:pPr>
            <a:fld id="{5806E74A-587F-4936-9E24-C972B61F86B9}" type="slidenum">
              <a:rPr lang="en-US"/>
              <a:pPr>
                <a:defRPr/>
              </a:pPr>
              <a:t>‹#›</a:t>
            </a:fld>
            <a:endParaRPr lang="en-US" dirty="0"/>
          </a:p>
        </p:txBody>
      </p:sp>
      <p:sp>
        <p:nvSpPr>
          <p:cNvPr id="4"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5"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6"/>
          <p:cNvSpPr>
            <a:spLocks noGrp="1" noChangeArrowheads="1"/>
          </p:cNvSpPr>
          <p:nvPr>
            <p:ph type="sldNum" sz="quarter" idx="10"/>
          </p:nvPr>
        </p:nvSpPr>
        <p:spPr>
          <a:ln/>
        </p:spPr>
        <p:txBody>
          <a:bodyPr/>
          <a:lstStyle>
            <a:lvl1pPr>
              <a:defRPr/>
            </a:lvl1pPr>
          </a:lstStyle>
          <a:p>
            <a:pPr>
              <a:defRPr/>
            </a:pPr>
            <a:fld id="{DB10A40D-4DDD-4DF5-B6E6-0C2C349FE799}" type="slidenum">
              <a:rPr lang="en-US"/>
              <a:pPr>
                <a:defRPr/>
              </a:pPr>
              <a:t>‹#›</a:t>
            </a:fld>
            <a:endParaRPr lang="en-US" dirty="0"/>
          </a:p>
        </p:txBody>
      </p:sp>
      <p:sp>
        <p:nvSpPr>
          <p:cNvPr id="3"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4"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C1FC120A-DF0A-431F-8DDF-5FC25AA0265B}" type="slidenum">
              <a:rPr lang="en-US"/>
              <a:pPr>
                <a:defRPr/>
              </a:pPr>
              <a:t>‹#›</a:t>
            </a:fld>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7"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dirty="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6"/>
          <p:cNvSpPr>
            <a:spLocks noGrp="1" noChangeArrowheads="1"/>
          </p:cNvSpPr>
          <p:nvPr>
            <p:ph type="sldNum" sz="quarter" idx="10"/>
          </p:nvPr>
        </p:nvSpPr>
        <p:spPr>
          <a:ln/>
        </p:spPr>
        <p:txBody>
          <a:bodyPr/>
          <a:lstStyle>
            <a:lvl1pPr>
              <a:defRPr/>
            </a:lvl1pPr>
          </a:lstStyle>
          <a:p>
            <a:pPr>
              <a:defRPr/>
            </a:pPr>
            <a:fld id="{001425B6-C898-40A3-8DF6-7C4D29133992}" type="slidenum">
              <a:rPr lang="en-US"/>
              <a:pPr>
                <a:defRPr/>
              </a:pPr>
              <a:t>‹#›</a:t>
            </a:fld>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en-US" dirty="0"/>
              <a:t>Meeting Title (optional)</a:t>
            </a:r>
          </a:p>
        </p:txBody>
      </p:sp>
      <p:sp>
        <p:nvSpPr>
          <p:cNvPr id="7" name="Rectangle 4"/>
          <p:cNvSpPr>
            <a:spLocks noGrp="1" noChangeArrowheads="1"/>
          </p:cNvSpPr>
          <p:nvPr>
            <p:ph type="dt" sz="half" idx="12"/>
          </p:nvPr>
        </p:nvSpPr>
        <p:spPr>
          <a:ln/>
        </p:spPr>
        <p:txBody>
          <a:bodyPr/>
          <a:lstStyle>
            <a:lvl1pPr>
              <a:defRPr/>
            </a:lvl1pPr>
          </a:lstStyle>
          <a:p>
            <a:pPr>
              <a:defRPr/>
            </a:pPr>
            <a:r>
              <a:rPr lang="en-US" dirty="0"/>
              <a:t>Date</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026" name="Rectangle 3"/>
          <p:cNvSpPr>
            <a:spLocks noGrp="1" noChangeArrowheads="1"/>
          </p:cNvSpPr>
          <p:nvPr>
            <p:ph type="body" idx="1"/>
          </p:nvPr>
        </p:nvSpPr>
        <p:spPr bwMode="auto">
          <a:xfrm>
            <a:off x="457200" y="1066800"/>
            <a:ext cx="8229600" cy="47244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3558"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46619F99-EB12-47BA-B337-5411C46AB812}" type="slidenum">
              <a:rPr lang="en-US"/>
              <a:pPr>
                <a:defRPr/>
              </a:pPr>
              <a:t>‹#›</a:t>
            </a:fld>
            <a:endParaRPr lang="en-US" dirty="0"/>
          </a:p>
        </p:txBody>
      </p:sp>
      <p:sp>
        <p:nvSpPr>
          <p:cNvPr id="23559" name="Rectangle 7"/>
          <p:cNvSpPr>
            <a:spLocks noChangeArrowheads="1"/>
          </p:cNvSpPr>
          <p:nvPr userDrawn="1"/>
        </p:nvSpPr>
        <p:spPr bwMode="auto">
          <a:xfrm>
            <a:off x="0" y="6235700"/>
            <a:ext cx="9144000" cy="622300"/>
          </a:xfrm>
          <a:prstGeom prst="rect">
            <a:avLst/>
          </a:prstGeom>
          <a:solidFill>
            <a:srgbClr val="ECECE2"/>
          </a:solidFill>
          <a:ln w="9525">
            <a:noFill/>
            <a:miter lim="800000"/>
            <a:headEnd/>
            <a:tailEnd/>
          </a:ln>
          <a:effectLst/>
        </p:spPr>
        <p:txBody>
          <a:bodyPr wrap="none" anchor="ctr"/>
          <a:lstStyle/>
          <a:p>
            <a:pPr>
              <a:defRPr/>
            </a:pPr>
            <a:endParaRPr lang="en-US" dirty="0"/>
          </a:p>
        </p:txBody>
      </p:sp>
      <p:sp>
        <p:nvSpPr>
          <p:cNvPr id="1029" name="Rectangle 2"/>
          <p:cNvSpPr>
            <a:spLocks noGrp="1" noChangeArrowheads="1"/>
          </p:cNvSpPr>
          <p:nvPr>
            <p:ph type="title"/>
          </p:nvPr>
        </p:nvSpPr>
        <p:spPr bwMode="auto">
          <a:xfrm>
            <a:off x="152400" y="0"/>
            <a:ext cx="8686800" cy="6858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23557" name="Rectangle 5"/>
          <p:cNvSpPr>
            <a:spLocks noGrp="1" noChangeArrowheads="1"/>
          </p:cNvSpPr>
          <p:nvPr>
            <p:ph type="ftr" sz="quarter" idx="3"/>
          </p:nvPr>
        </p:nvSpPr>
        <p:spPr bwMode="auto">
          <a:xfrm>
            <a:off x="6248400" y="6457950"/>
            <a:ext cx="2514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r>
              <a:rPr lang="en-US" dirty="0"/>
              <a:t>Meeting Title (optional)</a:t>
            </a:r>
          </a:p>
        </p:txBody>
      </p:sp>
      <p:sp>
        <p:nvSpPr>
          <p:cNvPr id="23563" name="Line 11"/>
          <p:cNvSpPr>
            <a:spLocks noChangeShapeType="1"/>
          </p:cNvSpPr>
          <p:nvPr userDrawn="1"/>
        </p:nvSpPr>
        <p:spPr bwMode="auto">
          <a:xfrm>
            <a:off x="1069975" y="6457950"/>
            <a:ext cx="0" cy="219075"/>
          </a:xfrm>
          <a:prstGeom prst="line">
            <a:avLst/>
          </a:prstGeom>
          <a:noFill/>
          <a:ln w="9525">
            <a:solidFill>
              <a:schemeClr val="tx1"/>
            </a:solidFill>
            <a:round/>
            <a:headEnd/>
            <a:tailEnd/>
          </a:ln>
          <a:effectLst/>
        </p:spPr>
        <p:txBody>
          <a:bodyPr/>
          <a:lstStyle/>
          <a:p>
            <a:pPr>
              <a:defRPr/>
            </a:pPr>
            <a:endParaRPr lang="en-US" dirty="0"/>
          </a:p>
        </p:txBody>
      </p:sp>
      <p:sp>
        <p:nvSpPr>
          <p:cNvPr id="23556" name="Rectangle 4"/>
          <p:cNvSpPr>
            <a:spLocks noGrp="1" noChangeArrowheads="1"/>
          </p:cNvSpPr>
          <p:nvPr>
            <p:ph type="dt" sz="half" idx="2"/>
          </p:nvPr>
        </p:nvSpPr>
        <p:spPr bwMode="auto">
          <a:xfrm>
            <a:off x="1143000" y="6457950"/>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r>
              <a:rPr lang="en-US" dirty="0"/>
              <a:t>Date</a:t>
            </a:r>
          </a:p>
        </p:txBody>
      </p:sp>
      <p:sp>
        <p:nvSpPr>
          <p:cNvPr id="23564" name="Line 12"/>
          <p:cNvSpPr>
            <a:spLocks noChangeShapeType="1"/>
          </p:cNvSpPr>
          <p:nvPr userDrawn="1"/>
        </p:nvSpPr>
        <p:spPr bwMode="auto">
          <a:xfrm>
            <a:off x="0" y="673100"/>
            <a:ext cx="9144000" cy="0"/>
          </a:xfrm>
          <a:prstGeom prst="line">
            <a:avLst/>
          </a:prstGeom>
          <a:noFill/>
          <a:ln w="57150">
            <a:solidFill>
              <a:schemeClr val="hlink"/>
            </a:solidFill>
            <a:round/>
            <a:headEnd/>
            <a:tailEnd/>
          </a:ln>
          <a:effectLst/>
        </p:spPr>
        <p:txBody>
          <a:bodyPr/>
          <a:lstStyle/>
          <a:p>
            <a:pPr>
              <a:defRPr/>
            </a:pPr>
            <a:endParaRPr lang="en-US" dirty="0"/>
          </a:p>
        </p:txBody>
      </p:sp>
      <p:sp>
        <p:nvSpPr>
          <p:cNvPr id="23565" name="Rectangle 13"/>
          <p:cNvSpPr>
            <a:spLocks noChangeArrowheads="1"/>
          </p:cNvSpPr>
          <p:nvPr/>
        </p:nvSpPr>
        <p:spPr bwMode="auto">
          <a:xfrm>
            <a:off x="3429000" y="6477000"/>
            <a:ext cx="2514600" cy="457200"/>
          </a:xfrm>
          <a:prstGeom prst="rect">
            <a:avLst/>
          </a:prstGeom>
          <a:noFill/>
          <a:ln w="9525">
            <a:noFill/>
            <a:miter lim="800000"/>
            <a:headEnd/>
            <a:tailEnd/>
          </a:ln>
          <a:effectLst/>
        </p:spPr>
        <p:txBody>
          <a:bodyPr/>
          <a:lstStyle/>
          <a:p>
            <a:pPr algn="ctr">
              <a:defRPr/>
            </a:pPr>
            <a:fld id="{C9EB62B4-783D-4528-849E-5EF29A55F952}" type="slidenum">
              <a:rPr lang="en-US" sz="1200"/>
              <a:pPr algn="ctr">
                <a:defRPr/>
              </a:pPr>
              <a:t>‹#›</a:t>
            </a:fld>
            <a:endParaRPr lang="en-US" sz="1200" dirty="0"/>
          </a:p>
        </p:txBody>
      </p:sp>
    </p:spTree>
  </p:cSld>
  <p:clrMap bg1="lt1" tx1="dk1" bg2="lt2" tx2="dk2" accent1="accent1" accent2="accent2" accent3="accent3" accent4="accent4" accent5="accent5" accent6="accent6" hlink="hlink" folHlink="folHlink"/>
  <p:sldLayoutIdLst>
    <p:sldLayoutId id="2147483662" r:id="rId1"/>
    <p:sldLayoutId id="2147483661" r:id="rId2"/>
    <p:sldLayoutId id="2147483660" r:id="rId3"/>
    <p:sldLayoutId id="2147483659" r:id="rId4"/>
    <p:sldLayoutId id="2147483658" r:id="rId5"/>
    <p:sldLayoutId id="2147483657" r:id="rId6"/>
    <p:sldLayoutId id="2147483656" r:id="rId7"/>
    <p:sldLayoutId id="2147483655" r:id="rId8"/>
    <p:sldLayoutId id="2147483654" r:id="rId9"/>
    <p:sldLayoutId id="2147483653" r:id="rId10"/>
    <p:sldLayoutId id="2147483652" r:id="rId11"/>
    <p:sldLayoutId id="2147483651" r:id="rId12"/>
  </p:sldLayoutIdLst>
  <p:hf sldNum="0" hdr="0"/>
  <p:txStyles>
    <p:titleStyle>
      <a:lvl1pPr algn="l" rtl="0" eaLnBrk="0" fontAlgn="base" hangingPunct="0">
        <a:spcBef>
          <a:spcPct val="0"/>
        </a:spcBef>
        <a:spcAft>
          <a:spcPct val="0"/>
        </a:spcAft>
        <a:defRPr sz="2000">
          <a:solidFill>
            <a:schemeClr val="tx1"/>
          </a:solidFill>
          <a:latin typeface="+mj-lt"/>
          <a:ea typeface="+mj-ea"/>
          <a:cs typeface="+mj-cs"/>
        </a:defRPr>
      </a:lvl1pPr>
      <a:lvl2pPr algn="l" rtl="0" eaLnBrk="0" fontAlgn="base" hangingPunct="0">
        <a:spcBef>
          <a:spcPct val="0"/>
        </a:spcBef>
        <a:spcAft>
          <a:spcPct val="0"/>
        </a:spcAft>
        <a:defRPr sz="2000">
          <a:solidFill>
            <a:schemeClr val="tx1"/>
          </a:solidFill>
          <a:latin typeface="Arial Black" pitchFamily="34" charset="0"/>
        </a:defRPr>
      </a:lvl2pPr>
      <a:lvl3pPr algn="l" rtl="0" eaLnBrk="0" fontAlgn="base" hangingPunct="0">
        <a:spcBef>
          <a:spcPct val="0"/>
        </a:spcBef>
        <a:spcAft>
          <a:spcPct val="0"/>
        </a:spcAft>
        <a:defRPr sz="2000">
          <a:solidFill>
            <a:schemeClr val="tx1"/>
          </a:solidFill>
          <a:latin typeface="Arial Black" pitchFamily="34" charset="0"/>
        </a:defRPr>
      </a:lvl3pPr>
      <a:lvl4pPr algn="l" rtl="0" eaLnBrk="0" fontAlgn="base" hangingPunct="0">
        <a:spcBef>
          <a:spcPct val="0"/>
        </a:spcBef>
        <a:spcAft>
          <a:spcPct val="0"/>
        </a:spcAft>
        <a:defRPr sz="2000">
          <a:solidFill>
            <a:schemeClr val="tx1"/>
          </a:solidFill>
          <a:latin typeface="Arial Black" pitchFamily="34" charset="0"/>
        </a:defRPr>
      </a:lvl4pPr>
      <a:lvl5pPr algn="l" rtl="0" eaLnBrk="0" fontAlgn="base" hangingPunct="0">
        <a:spcBef>
          <a:spcPct val="0"/>
        </a:spcBef>
        <a:spcAft>
          <a:spcPct val="0"/>
        </a:spcAft>
        <a:defRPr sz="2000">
          <a:solidFill>
            <a:schemeClr val="tx1"/>
          </a:solidFill>
          <a:latin typeface="Arial Black" pitchFamily="34" charset="0"/>
        </a:defRPr>
      </a:lvl5pPr>
      <a:lvl6pPr marL="457200" algn="l" rtl="0" fontAlgn="base">
        <a:spcBef>
          <a:spcPct val="0"/>
        </a:spcBef>
        <a:spcAft>
          <a:spcPct val="0"/>
        </a:spcAft>
        <a:defRPr sz="2000">
          <a:solidFill>
            <a:schemeClr val="bg1"/>
          </a:solidFill>
          <a:latin typeface="Arial Black" pitchFamily="34" charset="0"/>
        </a:defRPr>
      </a:lvl6pPr>
      <a:lvl7pPr marL="914400" algn="l" rtl="0" fontAlgn="base">
        <a:spcBef>
          <a:spcPct val="0"/>
        </a:spcBef>
        <a:spcAft>
          <a:spcPct val="0"/>
        </a:spcAft>
        <a:defRPr sz="2000">
          <a:solidFill>
            <a:schemeClr val="bg1"/>
          </a:solidFill>
          <a:latin typeface="Arial Black" pitchFamily="34" charset="0"/>
        </a:defRPr>
      </a:lvl7pPr>
      <a:lvl8pPr marL="1371600" algn="l" rtl="0" fontAlgn="base">
        <a:spcBef>
          <a:spcPct val="0"/>
        </a:spcBef>
        <a:spcAft>
          <a:spcPct val="0"/>
        </a:spcAft>
        <a:defRPr sz="2000">
          <a:solidFill>
            <a:schemeClr val="bg1"/>
          </a:solidFill>
          <a:latin typeface="Arial Black" pitchFamily="34" charset="0"/>
        </a:defRPr>
      </a:lvl8pPr>
      <a:lvl9pPr marL="1828800" algn="l" rtl="0" fontAlgn="base">
        <a:spcBef>
          <a:spcPct val="0"/>
        </a:spcBef>
        <a:spcAft>
          <a:spcPct val="0"/>
        </a:spcAft>
        <a:defRPr sz="2000">
          <a:solidFill>
            <a:schemeClr val="bg1"/>
          </a:solidFill>
          <a:latin typeface="Arial Black" pitchFamily="34" charset="0"/>
        </a:defRPr>
      </a:lvl9pPr>
    </p:titleStyle>
    <p:bodyStyle>
      <a:lvl1pPr marL="342900" indent="-342900" algn="l" rtl="0" eaLnBrk="0" fontAlgn="base" hangingPunct="0">
        <a:spcBef>
          <a:spcPct val="20000"/>
        </a:spcBef>
        <a:spcAft>
          <a:spcPct val="0"/>
        </a:spcAft>
        <a:buChar char="•"/>
        <a:defRPr sz="20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a:solidFill>
            <a:schemeClr val="tx1"/>
          </a:solidFill>
          <a:latin typeface="+mn-lt"/>
        </a:defRPr>
      </a:lvl6pPr>
      <a:lvl7pPr marL="2971800" indent="-228600" algn="l" rtl="0" fontAlgn="base">
        <a:spcBef>
          <a:spcPct val="20000"/>
        </a:spcBef>
        <a:spcAft>
          <a:spcPct val="0"/>
        </a:spcAft>
        <a:buChar char="»"/>
        <a:defRPr>
          <a:solidFill>
            <a:schemeClr val="tx1"/>
          </a:solidFill>
          <a:latin typeface="+mn-lt"/>
        </a:defRPr>
      </a:lvl7pPr>
      <a:lvl8pPr marL="3429000" indent="-228600" algn="l" rtl="0" fontAlgn="base">
        <a:spcBef>
          <a:spcPct val="20000"/>
        </a:spcBef>
        <a:spcAft>
          <a:spcPct val="0"/>
        </a:spcAft>
        <a:buChar char="»"/>
        <a:defRPr>
          <a:solidFill>
            <a:schemeClr val="tx1"/>
          </a:solidFill>
          <a:latin typeface="+mn-lt"/>
        </a:defRPr>
      </a:lvl8pPr>
      <a:lvl9pPr marL="3886200" indent="-228600" algn="l" rtl="0" fontAlgn="base">
        <a:spcBef>
          <a:spcPct val="20000"/>
        </a:spcBef>
        <a:spcAft>
          <a:spcPct val="0"/>
        </a:spcAft>
        <a:buChar char="»"/>
        <a:defRPr>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noChangeArrowheads="1"/>
          </p:cNvSpPr>
          <p:nvPr>
            <p:ph type="title" idx="4294967295"/>
          </p:nvPr>
        </p:nvSpPr>
        <p:spPr>
          <a:xfrm>
            <a:off x="152400" y="152400"/>
            <a:ext cx="8686800" cy="685800"/>
          </a:xfrm>
        </p:spPr>
        <p:txBody>
          <a:bodyPr/>
          <a:lstStyle/>
          <a:p>
            <a:r>
              <a:rPr lang="en-US" dirty="0" smtClean="0"/>
              <a:t>COPS Communications Working Group (CCWG) Activities in Progress</a:t>
            </a:r>
          </a:p>
        </p:txBody>
      </p:sp>
      <p:sp>
        <p:nvSpPr>
          <p:cNvPr id="52227" name="Rectangle 3"/>
          <p:cNvSpPr>
            <a:spLocks noGrp="1" noChangeArrowheads="1"/>
          </p:cNvSpPr>
          <p:nvPr>
            <p:ph type="body" idx="4294967295"/>
          </p:nvPr>
        </p:nvSpPr>
        <p:spPr>
          <a:xfrm>
            <a:off x="381000" y="1295400"/>
            <a:ext cx="8382000" cy="5257800"/>
          </a:xfrm>
        </p:spPr>
        <p:txBody>
          <a:bodyPr/>
          <a:lstStyle/>
          <a:p>
            <a:pPr>
              <a:lnSpc>
                <a:spcPct val="80000"/>
              </a:lnSpc>
              <a:buFontTx/>
              <a:buNone/>
            </a:pPr>
            <a:endParaRPr lang="en-US" b="0" dirty="0" smtClean="0"/>
          </a:p>
          <a:p>
            <a:pPr>
              <a:lnSpc>
                <a:spcPct val="80000"/>
              </a:lnSpc>
            </a:pPr>
            <a:r>
              <a:rPr lang="en-US" sz="2400" b="0" dirty="0" smtClean="0"/>
              <a:t>CCWG met September 27, 2010, October 4, 2010, and October 5, 2010</a:t>
            </a:r>
          </a:p>
          <a:p>
            <a:pPr>
              <a:lnSpc>
                <a:spcPct val="80000"/>
              </a:lnSpc>
            </a:pPr>
            <a:endParaRPr lang="en-US" sz="2400" b="0" dirty="0" smtClean="0"/>
          </a:p>
          <a:p>
            <a:pPr>
              <a:lnSpc>
                <a:spcPct val="80000"/>
              </a:lnSpc>
            </a:pPr>
            <a:r>
              <a:rPr lang="en-US" sz="2400" b="0" dirty="0" smtClean="0"/>
              <a:t>COPMG Section 6, Commercial System Model</a:t>
            </a:r>
          </a:p>
          <a:p>
            <a:pPr lvl="1">
              <a:lnSpc>
                <a:spcPct val="80000"/>
              </a:lnSpc>
            </a:pPr>
            <a:r>
              <a:rPr lang="en-US" sz="2400" b="0" dirty="0" smtClean="0"/>
              <a:t>SEWG Review</a:t>
            </a:r>
          </a:p>
          <a:p>
            <a:pPr lvl="1">
              <a:lnSpc>
                <a:spcPct val="80000"/>
              </a:lnSpc>
            </a:pPr>
            <a:r>
              <a:rPr lang="en-US" sz="2400" dirty="0" smtClean="0"/>
              <a:t>Will r</a:t>
            </a:r>
            <a:r>
              <a:rPr lang="en-US" sz="2400" dirty="0" smtClean="0"/>
              <a:t>equest URGENT status vote</a:t>
            </a:r>
            <a:endParaRPr lang="en-US" sz="2400" b="0" dirty="0" smtClean="0"/>
          </a:p>
          <a:p>
            <a:pPr lvl="1">
              <a:lnSpc>
                <a:spcPct val="80000"/>
              </a:lnSpc>
            </a:pPr>
            <a:r>
              <a:rPr lang="en-US" sz="2400" dirty="0" smtClean="0"/>
              <a:t>Target </a:t>
            </a:r>
            <a:r>
              <a:rPr lang="en-US" sz="2400" b="0" dirty="0" smtClean="0"/>
              <a:t>COPS </a:t>
            </a:r>
            <a:r>
              <a:rPr lang="en-US" sz="2400" b="0" dirty="0" smtClean="0"/>
              <a:t>in November</a:t>
            </a:r>
          </a:p>
          <a:p>
            <a:pPr lvl="1">
              <a:lnSpc>
                <a:spcPct val="80000"/>
              </a:lnSpc>
            </a:pPr>
            <a:endParaRPr lang="en-US" sz="2400" b="0" dirty="0" smtClean="0"/>
          </a:p>
          <a:p>
            <a:pPr>
              <a:lnSpc>
                <a:spcPct val="80000"/>
              </a:lnSpc>
            </a:pPr>
            <a:r>
              <a:rPr lang="en-US" sz="2400" b="0" dirty="0" smtClean="0"/>
              <a:t>COPMG Section 8.3, Settlement Detail</a:t>
            </a:r>
          </a:p>
          <a:p>
            <a:pPr lvl="1">
              <a:lnSpc>
                <a:spcPct val="80000"/>
              </a:lnSpc>
            </a:pPr>
            <a:r>
              <a:rPr lang="en-US" sz="2400" dirty="0" smtClean="0"/>
              <a:t>SEWG Review</a:t>
            </a:r>
          </a:p>
          <a:p>
            <a:pPr lvl="1">
              <a:lnSpc>
                <a:spcPct val="80000"/>
              </a:lnSpc>
            </a:pPr>
            <a:r>
              <a:rPr lang="en-US" sz="2400" dirty="0" smtClean="0"/>
              <a:t>Will request URGENT status vote</a:t>
            </a:r>
          </a:p>
          <a:p>
            <a:pPr lvl="1">
              <a:lnSpc>
                <a:spcPct val="80000"/>
              </a:lnSpc>
            </a:pPr>
            <a:r>
              <a:rPr lang="en-US" sz="2400" dirty="0" smtClean="0"/>
              <a:t>Target COPS </a:t>
            </a:r>
            <a:r>
              <a:rPr lang="en-US" sz="2400" dirty="0" smtClean="0"/>
              <a:t>in November</a:t>
            </a:r>
          </a:p>
          <a:p>
            <a:pPr>
              <a:lnSpc>
                <a:spcPct val="80000"/>
              </a:lnSpc>
            </a:pPr>
            <a:endParaRPr lang="en-US" b="0" dirty="0" smtClean="0"/>
          </a:p>
          <a:p>
            <a:pPr>
              <a:lnSpc>
                <a:spcPct val="80000"/>
              </a:lnSpc>
              <a:buFontTx/>
              <a:buNone/>
            </a:pPr>
            <a:endParaRPr lang="en-US" b="0" dirty="0" smtClean="0"/>
          </a:p>
          <a:p>
            <a:pPr>
              <a:lnSpc>
                <a:spcPct val="80000"/>
              </a:lnSpc>
              <a:buFontTx/>
              <a:buNone/>
            </a:pPr>
            <a:endParaRPr lang="en-US" b="0" dirty="0" smtClean="0"/>
          </a:p>
          <a:p>
            <a:pPr>
              <a:lnSpc>
                <a:spcPct val="80000"/>
              </a:lnSpc>
              <a:buFontTx/>
              <a:buNone/>
            </a:pPr>
            <a:endParaRPr lang="en-US" b="0" dirty="0" smtClean="0"/>
          </a:p>
          <a:p>
            <a:pPr>
              <a:lnSpc>
                <a:spcPct val="80000"/>
              </a:lnSpc>
              <a:buFontTx/>
              <a:buNone/>
            </a:pPr>
            <a:endParaRPr lang="en-US" b="0" dirty="0" smtClean="0"/>
          </a:p>
          <a:p>
            <a:pPr>
              <a:lnSpc>
                <a:spcPct val="80000"/>
              </a:lnSpc>
            </a:pPr>
            <a:endParaRPr lang="en-US" sz="800" b="0" dirty="0" smtClean="0"/>
          </a:p>
        </p:txBody>
      </p:sp>
      <p:sp>
        <p:nvSpPr>
          <p:cNvPr id="52228" name="Footer Placeholder 3"/>
          <p:cNvSpPr txBox="1">
            <a:spLocks noGrp="1"/>
          </p:cNvSpPr>
          <p:nvPr/>
        </p:nvSpPr>
        <p:spPr bwMode="auto">
          <a:xfrm>
            <a:off x="3124200" y="6248400"/>
            <a:ext cx="2895600" cy="457200"/>
          </a:xfrm>
          <a:prstGeom prst="rect">
            <a:avLst/>
          </a:prstGeom>
          <a:noFill/>
          <a:ln w="9525">
            <a:noFill/>
            <a:miter lim="800000"/>
            <a:headEnd/>
            <a:tailEnd/>
          </a:ln>
        </p:spPr>
        <p:txBody>
          <a:bodyPr anchor="b"/>
          <a:lstStyle/>
          <a:p>
            <a:pPr algn="ctr"/>
            <a:fld id="{3A2D1D3C-E929-459D-8C3C-C8F68BBBC0CC}" type="slidenum">
              <a:rPr lang="en-US" sz="1200">
                <a:cs typeface="Arial" charset="0"/>
              </a:rPr>
              <a:pPr algn="ctr"/>
              <a:t>1</a:t>
            </a:fld>
            <a:endParaRPr lang="en-US" sz="1200" dirty="0">
              <a:cs typeface="Arial" charset="0"/>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noChangeArrowheads="1"/>
          </p:cNvSpPr>
          <p:nvPr>
            <p:ph type="title" idx="4294967295"/>
          </p:nvPr>
        </p:nvSpPr>
        <p:spPr>
          <a:xfrm>
            <a:off x="152400" y="152400"/>
            <a:ext cx="8686800" cy="685800"/>
          </a:xfrm>
        </p:spPr>
        <p:txBody>
          <a:bodyPr/>
          <a:lstStyle/>
          <a:p>
            <a:r>
              <a:rPr lang="en-US" dirty="0" smtClean="0"/>
              <a:t>COPS Communications Working Group (CCWG) Activities in Progress</a:t>
            </a:r>
          </a:p>
        </p:txBody>
      </p:sp>
      <p:sp>
        <p:nvSpPr>
          <p:cNvPr id="52227" name="Rectangle 3"/>
          <p:cNvSpPr>
            <a:spLocks noGrp="1" noChangeArrowheads="1"/>
          </p:cNvSpPr>
          <p:nvPr>
            <p:ph type="body" idx="4294967295"/>
          </p:nvPr>
        </p:nvSpPr>
        <p:spPr>
          <a:xfrm>
            <a:off x="381000" y="1295400"/>
            <a:ext cx="8382000" cy="5257800"/>
          </a:xfrm>
        </p:spPr>
        <p:txBody>
          <a:bodyPr/>
          <a:lstStyle/>
          <a:p>
            <a:pPr>
              <a:lnSpc>
                <a:spcPct val="80000"/>
              </a:lnSpc>
            </a:pPr>
            <a:endParaRPr lang="en-US" b="0" dirty="0" smtClean="0"/>
          </a:p>
          <a:p>
            <a:pPr>
              <a:lnSpc>
                <a:spcPct val="80000"/>
              </a:lnSpc>
            </a:pPr>
            <a:r>
              <a:rPr lang="en-US" sz="2400" b="0" dirty="0" smtClean="0"/>
              <a:t>Voting Item:</a:t>
            </a:r>
          </a:p>
          <a:p>
            <a:pPr lvl="1">
              <a:lnSpc>
                <a:spcPct val="80000"/>
              </a:lnSpc>
              <a:buNone/>
            </a:pPr>
            <a:r>
              <a:rPr lang="en-US" sz="2400" b="0" dirty="0" smtClean="0"/>
              <a:t>COPMGRR022, Update Section 10, Extracts and Reports</a:t>
            </a:r>
          </a:p>
          <a:p>
            <a:pPr lvl="1">
              <a:lnSpc>
                <a:spcPct val="80000"/>
              </a:lnSpc>
            </a:pPr>
            <a:r>
              <a:rPr lang="en-US" sz="2400" b="0" dirty="0" smtClean="0"/>
              <a:t>Impact </a:t>
            </a:r>
            <a:r>
              <a:rPr lang="en-US" sz="2400" b="0" dirty="0" smtClean="0"/>
              <a:t>Analysis</a:t>
            </a:r>
            <a:endParaRPr lang="en-US" sz="2400" b="0" dirty="0" smtClean="0"/>
          </a:p>
          <a:p>
            <a:pPr lvl="1">
              <a:lnSpc>
                <a:spcPct val="80000"/>
              </a:lnSpc>
            </a:pPr>
            <a:r>
              <a:rPr lang="en-US" sz="2400" dirty="0" smtClean="0"/>
              <a:t>CEO </a:t>
            </a:r>
            <a:r>
              <a:rPr lang="en-US" sz="2400" dirty="0" smtClean="0"/>
              <a:t>Recommendation </a:t>
            </a:r>
            <a:endParaRPr lang="en-US" sz="2400" b="0" dirty="0" smtClean="0"/>
          </a:p>
          <a:p>
            <a:pPr lvl="1">
              <a:lnSpc>
                <a:spcPct val="80000"/>
              </a:lnSpc>
            </a:pPr>
            <a:r>
              <a:rPr lang="en-US" sz="2400" b="0" dirty="0" smtClean="0"/>
              <a:t>CCWG Recommendation</a:t>
            </a:r>
          </a:p>
          <a:p>
            <a:pPr lvl="1">
              <a:lnSpc>
                <a:spcPct val="80000"/>
              </a:lnSpc>
            </a:pPr>
            <a:endParaRPr lang="en-US" sz="2400" b="0" dirty="0" smtClean="0"/>
          </a:p>
          <a:p>
            <a:pPr marL="342900" lvl="1" indent="-342900">
              <a:lnSpc>
                <a:spcPct val="80000"/>
              </a:lnSpc>
              <a:buChar char="•"/>
            </a:pPr>
            <a:r>
              <a:rPr lang="en-US" sz="2400" dirty="0" smtClean="0">
                <a:ea typeface="+mn-ea"/>
                <a:cs typeface="+mn-cs"/>
              </a:rPr>
              <a:t>Next Meeting:</a:t>
            </a:r>
          </a:p>
          <a:p>
            <a:pPr lvl="1">
              <a:lnSpc>
                <a:spcPct val="80000"/>
              </a:lnSpc>
            </a:pPr>
            <a:r>
              <a:rPr lang="en-US" sz="2400" dirty="0" smtClean="0"/>
              <a:t>October 28, 2010</a:t>
            </a:r>
          </a:p>
          <a:p>
            <a:pPr lvl="1">
              <a:lnSpc>
                <a:spcPct val="80000"/>
              </a:lnSpc>
            </a:pPr>
            <a:r>
              <a:rPr lang="en-US" sz="2400" dirty="0" smtClean="0"/>
              <a:t>Section 6, Commercial System Model</a:t>
            </a:r>
          </a:p>
          <a:p>
            <a:pPr lvl="1">
              <a:lnSpc>
                <a:spcPct val="80000"/>
              </a:lnSpc>
            </a:pPr>
            <a:r>
              <a:rPr lang="en-US" sz="2400" dirty="0" smtClean="0"/>
              <a:t>Section 8.3, Settlement Detail</a:t>
            </a:r>
          </a:p>
          <a:p>
            <a:pPr lvl="1">
              <a:lnSpc>
                <a:spcPct val="80000"/>
              </a:lnSpc>
            </a:pPr>
            <a:r>
              <a:rPr lang="en-US" sz="2400" dirty="0" smtClean="0"/>
              <a:t>Review and Update of Section 8.1, Invoice Process</a:t>
            </a:r>
          </a:p>
          <a:p>
            <a:pPr lvl="1">
              <a:lnSpc>
                <a:spcPct val="80000"/>
              </a:lnSpc>
            </a:pPr>
            <a:endParaRPr lang="en-US" dirty="0" smtClean="0"/>
          </a:p>
          <a:p>
            <a:pPr lvl="1">
              <a:lnSpc>
                <a:spcPct val="80000"/>
              </a:lnSpc>
            </a:pPr>
            <a:endParaRPr lang="en-US" b="0" dirty="0" smtClean="0"/>
          </a:p>
          <a:p>
            <a:pPr lvl="1">
              <a:lnSpc>
                <a:spcPct val="80000"/>
              </a:lnSpc>
            </a:pPr>
            <a:endParaRPr lang="en-US" b="0" dirty="0" smtClean="0"/>
          </a:p>
          <a:p>
            <a:pPr>
              <a:lnSpc>
                <a:spcPct val="80000"/>
              </a:lnSpc>
            </a:pPr>
            <a:endParaRPr lang="en-US" b="0" dirty="0" smtClean="0"/>
          </a:p>
          <a:p>
            <a:pPr>
              <a:lnSpc>
                <a:spcPct val="80000"/>
              </a:lnSpc>
            </a:pPr>
            <a:endParaRPr lang="en-US" b="0" dirty="0" smtClean="0"/>
          </a:p>
          <a:p>
            <a:pPr>
              <a:lnSpc>
                <a:spcPct val="80000"/>
              </a:lnSpc>
            </a:pPr>
            <a:endParaRPr lang="en-US" b="0" dirty="0" smtClean="0"/>
          </a:p>
          <a:p>
            <a:pPr>
              <a:lnSpc>
                <a:spcPct val="80000"/>
              </a:lnSpc>
              <a:buFontTx/>
              <a:buNone/>
            </a:pPr>
            <a:endParaRPr lang="en-US" b="0" dirty="0" smtClean="0"/>
          </a:p>
          <a:p>
            <a:pPr>
              <a:lnSpc>
                <a:spcPct val="80000"/>
              </a:lnSpc>
              <a:buFontTx/>
              <a:buNone/>
            </a:pPr>
            <a:endParaRPr lang="en-US" b="0" dirty="0" smtClean="0"/>
          </a:p>
          <a:p>
            <a:pPr>
              <a:lnSpc>
                <a:spcPct val="80000"/>
              </a:lnSpc>
              <a:buFontTx/>
              <a:buNone/>
            </a:pPr>
            <a:endParaRPr lang="en-US" b="0" dirty="0" smtClean="0"/>
          </a:p>
          <a:p>
            <a:pPr>
              <a:lnSpc>
                <a:spcPct val="80000"/>
              </a:lnSpc>
              <a:buFontTx/>
              <a:buNone/>
            </a:pPr>
            <a:endParaRPr lang="en-US" b="0" dirty="0" smtClean="0"/>
          </a:p>
          <a:p>
            <a:pPr>
              <a:lnSpc>
                <a:spcPct val="80000"/>
              </a:lnSpc>
            </a:pPr>
            <a:endParaRPr lang="en-US" sz="800" b="0" dirty="0" smtClean="0"/>
          </a:p>
        </p:txBody>
      </p:sp>
      <p:sp>
        <p:nvSpPr>
          <p:cNvPr id="52228" name="Footer Placeholder 3"/>
          <p:cNvSpPr txBox="1">
            <a:spLocks noGrp="1"/>
          </p:cNvSpPr>
          <p:nvPr/>
        </p:nvSpPr>
        <p:spPr bwMode="auto">
          <a:xfrm>
            <a:off x="3124200" y="6248400"/>
            <a:ext cx="2895600" cy="457200"/>
          </a:xfrm>
          <a:prstGeom prst="rect">
            <a:avLst/>
          </a:prstGeom>
          <a:noFill/>
          <a:ln w="9525">
            <a:noFill/>
            <a:miter lim="800000"/>
            <a:headEnd/>
            <a:tailEnd/>
          </a:ln>
        </p:spPr>
        <p:txBody>
          <a:bodyPr anchor="b"/>
          <a:lstStyle/>
          <a:p>
            <a:pPr algn="ctr"/>
            <a:fld id="{3A2D1D3C-E929-459D-8C3C-C8F68BBBC0CC}" type="slidenum">
              <a:rPr lang="en-US" sz="1200">
                <a:cs typeface="Arial" charset="0"/>
              </a:rPr>
              <a:pPr algn="ctr"/>
              <a:t>2</a:t>
            </a:fld>
            <a:endParaRPr lang="en-US" sz="1200" dirty="0">
              <a:cs typeface="Arial" charset="0"/>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2"/>
          <p:cNvSpPr>
            <a:spLocks noGrp="1" noRot="1" noChangeArrowheads="1"/>
          </p:cNvSpPr>
          <p:nvPr>
            <p:ph type="title" idx="4294967295"/>
          </p:nvPr>
        </p:nvSpPr>
        <p:spPr>
          <a:xfrm>
            <a:off x="381000" y="152400"/>
            <a:ext cx="8763000" cy="990600"/>
          </a:xfrm>
        </p:spPr>
        <p:txBody>
          <a:bodyPr/>
          <a:lstStyle/>
          <a:p>
            <a:r>
              <a:rPr lang="en-US" sz="1800" dirty="0" smtClean="0"/>
              <a:t>COPMGRR022, </a:t>
            </a:r>
            <a:br>
              <a:rPr lang="en-US" sz="1800" dirty="0" smtClean="0"/>
            </a:br>
            <a:r>
              <a:rPr lang="en-US" sz="1800" dirty="0" smtClean="0"/>
              <a:t>Updates to Section 10, Extracts and Reports</a:t>
            </a:r>
          </a:p>
        </p:txBody>
      </p:sp>
      <p:graphicFrame>
        <p:nvGraphicFramePr>
          <p:cNvPr id="15388" name="Group 28"/>
          <p:cNvGraphicFramePr>
            <a:graphicFrameLocks noGrp="1"/>
          </p:cNvGraphicFramePr>
          <p:nvPr>
            <p:ph idx="4294967295"/>
          </p:nvPr>
        </p:nvGraphicFramePr>
        <p:xfrm>
          <a:off x="228601" y="1371600"/>
          <a:ext cx="8686799" cy="5304108"/>
        </p:xfrm>
        <a:graphic>
          <a:graphicData uri="http://schemas.openxmlformats.org/drawingml/2006/table">
            <a:tbl>
              <a:tblPr/>
              <a:tblGrid>
                <a:gridCol w="2376354"/>
                <a:gridCol w="1589873"/>
                <a:gridCol w="4720572"/>
              </a:tblGrid>
              <a:tr h="191655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Purpose</a:t>
                      </a:r>
                    </a:p>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Submitted by the COPS Communications Working Group (CCWG)</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lang="en-US" sz="1800" kern="1200" dirty="0" smtClean="0">
                          <a:solidFill>
                            <a:schemeClr val="tx1"/>
                          </a:solidFill>
                          <a:latin typeface="+mn-lt"/>
                          <a:ea typeface="+mn-ea"/>
                          <a:cs typeface="+mn-cs"/>
                        </a:rPr>
                        <a:t>This Commercial Operations Market Guide Revision Request (COMPGRR) updates Section 10, Extracts and Reports.  The update does not include Section 10.3, Unregistered Distribution Generation Reports, because it is included in COPMGRR020, Creating Subsection 10.3, Unregistered Distribution Generation Reports, which was approved at the 9/21/10 ERCOT Board meeting.</a:t>
                      </a: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62984">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Market Impact</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None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55173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ERCOT System Change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None</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None</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308256">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COPS Vote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en-US" sz="16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399283">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CEO Determination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No opinion on the need for Go-Live </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r h="642785">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1" i="0" u="none" strike="noStrike" cap="none" normalizeH="0" baseline="0" dirty="0" smtClean="0">
                          <a:ln>
                            <a:noFill/>
                          </a:ln>
                          <a:solidFill>
                            <a:schemeClr val="tx1"/>
                          </a:solidFill>
                          <a:effectLst/>
                          <a:latin typeface="Arial" charset="0"/>
                        </a:rPr>
                        <a:t>Effective Date</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gridSpan="2">
                  <a:txBody>
                    <a:bodyPr/>
                    <a:lstStyle/>
                    <a:p>
                      <a:pPr marL="0" marR="0" lvl="0" indent="0" algn="l" defTabSz="914400" rtl="0" eaLnBrk="1" fontAlgn="base" latinLnBrk="0" hangingPunct="1">
                        <a:lnSpc>
                          <a:spcPct val="100000"/>
                        </a:lnSpc>
                        <a:spcBef>
                          <a:spcPct val="20000"/>
                        </a:spcBef>
                        <a:spcAft>
                          <a:spcPct val="0"/>
                        </a:spcAft>
                        <a:buClrTx/>
                        <a:buSzTx/>
                        <a:buFontTx/>
                        <a:buNone/>
                        <a:tabLst/>
                      </a:pPr>
                      <a:r>
                        <a:rPr kumimoji="0" lang="en-US" sz="1600" b="0" i="0" u="none" strike="noStrike" cap="none" normalizeH="0" baseline="0" dirty="0" smtClean="0">
                          <a:ln>
                            <a:noFill/>
                          </a:ln>
                          <a:solidFill>
                            <a:schemeClr val="tx1"/>
                          </a:solidFill>
                          <a:effectLst/>
                          <a:latin typeface="Arial" charset="0"/>
                        </a:rPr>
                        <a:t>Upon TAC approval</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r>
            </a:tbl>
          </a:graphicData>
        </a:graphic>
      </p:graphicFrame>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3"/>
          <p:cNvSpPr>
            <a:spLocks noChangeArrowheads="1"/>
          </p:cNvSpPr>
          <p:nvPr/>
        </p:nvSpPr>
        <p:spPr bwMode="auto">
          <a:xfrm>
            <a:off x="533400" y="1600200"/>
            <a:ext cx="8229600" cy="4191000"/>
          </a:xfrm>
          <a:prstGeom prst="rect">
            <a:avLst/>
          </a:prstGeom>
          <a:noFill/>
          <a:ln w="38100">
            <a:solidFill>
              <a:srgbClr val="99CCFF"/>
            </a:solidFill>
            <a:miter lim="800000"/>
            <a:headEnd/>
            <a:tailEnd/>
          </a:ln>
        </p:spPr>
        <p:txBody>
          <a:bodyPr wrap="none" anchor="ctr"/>
          <a:lstStyle/>
          <a:p>
            <a:pPr eaLnBrk="0" hangingPunct="0"/>
            <a:endParaRPr lang="en-US" sz="1600" dirty="0"/>
          </a:p>
        </p:txBody>
      </p:sp>
      <p:sp>
        <p:nvSpPr>
          <p:cNvPr id="17410" name="Line 4"/>
          <p:cNvSpPr>
            <a:spLocks noChangeShapeType="1"/>
          </p:cNvSpPr>
          <p:nvPr/>
        </p:nvSpPr>
        <p:spPr bwMode="auto">
          <a:xfrm>
            <a:off x="2895600" y="1600200"/>
            <a:ext cx="0" cy="4191000"/>
          </a:xfrm>
          <a:prstGeom prst="line">
            <a:avLst/>
          </a:prstGeom>
          <a:noFill/>
          <a:ln w="38100">
            <a:solidFill>
              <a:srgbClr val="99CCFF"/>
            </a:solidFill>
            <a:round/>
            <a:headEnd/>
            <a:tailEnd/>
          </a:ln>
        </p:spPr>
        <p:txBody>
          <a:bodyPr/>
          <a:lstStyle/>
          <a:p>
            <a:endParaRPr lang="en-US" dirty="0"/>
          </a:p>
        </p:txBody>
      </p:sp>
      <p:sp>
        <p:nvSpPr>
          <p:cNvPr id="17411" name="Line 5"/>
          <p:cNvSpPr>
            <a:spLocks noChangeShapeType="1"/>
          </p:cNvSpPr>
          <p:nvPr/>
        </p:nvSpPr>
        <p:spPr bwMode="auto">
          <a:xfrm>
            <a:off x="3886200" y="1600200"/>
            <a:ext cx="0" cy="4191000"/>
          </a:xfrm>
          <a:prstGeom prst="line">
            <a:avLst/>
          </a:prstGeom>
          <a:noFill/>
          <a:ln w="38100">
            <a:solidFill>
              <a:srgbClr val="99CCFF"/>
            </a:solidFill>
            <a:round/>
            <a:headEnd/>
            <a:tailEnd/>
          </a:ln>
        </p:spPr>
        <p:txBody>
          <a:bodyPr/>
          <a:lstStyle/>
          <a:p>
            <a:endParaRPr lang="en-US" dirty="0"/>
          </a:p>
        </p:txBody>
      </p:sp>
      <p:sp>
        <p:nvSpPr>
          <p:cNvPr id="17412" name="Line 6"/>
          <p:cNvSpPr>
            <a:spLocks noChangeShapeType="1"/>
          </p:cNvSpPr>
          <p:nvPr/>
        </p:nvSpPr>
        <p:spPr bwMode="auto">
          <a:xfrm>
            <a:off x="4800600" y="1600200"/>
            <a:ext cx="0" cy="4191000"/>
          </a:xfrm>
          <a:prstGeom prst="line">
            <a:avLst/>
          </a:prstGeom>
          <a:noFill/>
          <a:ln w="38100">
            <a:solidFill>
              <a:srgbClr val="99CCFF"/>
            </a:solidFill>
            <a:round/>
            <a:headEnd/>
            <a:tailEnd/>
          </a:ln>
        </p:spPr>
        <p:txBody>
          <a:bodyPr/>
          <a:lstStyle/>
          <a:p>
            <a:endParaRPr lang="en-US" dirty="0"/>
          </a:p>
        </p:txBody>
      </p:sp>
      <p:sp>
        <p:nvSpPr>
          <p:cNvPr id="17413" name="Line 7"/>
          <p:cNvSpPr>
            <a:spLocks noChangeShapeType="1"/>
          </p:cNvSpPr>
          <p:nvPr/>
        </p:nvSpPr>
        <p:spPr bwMode="auto">
          <a:xfrm>
            <a:off x="762000" y="2514600"/>
            <a:ext cx="7620000" cy="0"/>
          </a:xfrm>
          <a:prstGeom prst="line">
            <a:avLst/>
          </a:prstGeom>
          <a:noFill/>
          <a:ln w="38100">
            <a:solidFill>
              <a:srgbClr val="99CCFF"/>
            </a:solidFill>
            <a:round/>
            <a:headEnd/>
            <a:tailEnd/>
          </a:ln>
        </p:spPr>
        <p:txBody>
          <a:bodyPr/>
          <a:lstStyle/>
          <a:p>
            <a:endParaRPr lang="en-US" dirty="0"/>
          </a:p>
        </p:txBody>
      </p:sp>
      <p:sp>
        <p:nvSpPr>
          <p:cNvPr id="17414" name="Line 8"/>
          <p:cNvSpPr>
            <a:spLocks noChangeShapeType="1"/>
          </p:cNvSpPr>
          <p:nvPr/>
        </p:nvSpPr>
        <p:spPr bwMode="auto">
          <a:xfrm>
            <a:off x="762000" y="3048000"/>
            <a:ext cx="7620000" cy="0"/>
          </a:xfrm>
          <a:prstGeom prst="line">
            <a:avLst/>
          </a:prstGeom>
          <a:noFill/>
          <a:ln w="38100">
            <a:solidFill>
              <a:srgbClr val="99CCFF"/>
            </a:solidFill>
            <a:round/>
            <a:headEnd/>
            <a:tailEnd/>
          </a:ln>
        </p:spPr>
        <p:txBody>
          <a:bodyPr/>
          <a:lstStyle/>
          <a:p>
            <a:endParaRPr lang="en-US" dirty="0"/>
          </a:p>
        </p:txBody>
      </p:sp>
      <p:sp>
        <p:nvSpPr>
          <p:cNvPr id="17415" name="Line 9"/>
          <p:cNvSpPr>
            <a:spLocks noChangeShapeType="1"/>
          </p:cNvSpPr>
          <p:nvPr/>
        </p:nvSpPr>
        <p:spPr bwMode="auto">
          <a:xfrm>
            <a:off x="762000" y="3581400"/>
            <a:ext cx="7620000" cy="0"/>
          </a:xfrm>
          <a:prstGeom prst="line">
            <a:avLst/>
          </a:prstGeom>
          <a:noFill/>
          <a:ln w="38100">
            <a:solidFill>
              <a:srgbClr val="99CCFF"/>
            </a:solidFill>
            <a:round/>
            <a:headEnd/>
            <a:tailEnd/>
          </a:ln>
        </p:spPr>
        <p:txBody>
          <a:bodyPr/>
          <a:lstStyle/>
          <a:p>
            <a:endParaRPr lang="en-US" dirty="0"/>
          </a:p>
        </p:txBody>
      </p:sp>
      <p:sp>
        <p:nvSpPr>
          <p:cNvPr id="17416" name="Line 10"/>
          <p:cNvSpPr>
            <a:spLocks noChangeShapeType="1"/>
          </p:cNvSpPr>
          <p:nvPr/>
        </p:nvSpPr>
        <p:spPr bwMode="auto">
          <a:xfrm>
            <a:off x="762000" y="4114800"/>
            <a:ext cx="7620000" cy="0"/>
          </a:xfrm>
          <a:prstGeom prst="line">
            <a:avLst/>
          </a:prstGeom>
          <a:noFill/>
          <a:ln w="38100">
            <a:solidFill>
              <a:srgbClr val="99CCFF"/>
            </a:solidFill>
            <a:round/>
            <a:headEnd/>
            <a:tailEnd/>
          </a:ln>
        </p:spPr>
        <p:txBody>
          <a:bodyPr/>
          <a:lstStyle/>
          <a:p>
            <a:endParaRPr lang="en-US" dirty="0"/>
          </a:p>
        </p:txBody>
      </p:sp>
      <p:sp>
        <p:nvSpPr>
          <p:cNvPr id="17417" name="Line 11"/>
          <p:cNvSpPr>
            <a:spLocks noChangeShapeType="1"/>
          </p:cNvSpPr>
          <p:nvPr/>
        </p:nvSpPr>
        <p:spPr bwMode="auto">
          <a:xfrm>
            <a:off x="762000" y="4648200"/>
            <a:ext cx="7620000" cy="0"/>
          </a:xfrm>
          <a:prstGeom prst="line">
            <a:avLst/>
          </a:prstGeom>
          <a:noFill/>
          <a:ln w="38100">
            <a:solidFill>
              <a:srgbClr val="99CCFF"/>
            </a:solidFill>
            <a:round/>
            <a:headEnd/>
            <a:tailEnd/>
          </a:ln>
        </p:spPr>
        <p:txBody>
          <a:bodyPr/>
          <a:lstStyle/>
          <a:p>
            <a:endParaRPr lang="en-US" dirty="0"/>
          </a:p>
        </p:txBody>
      </p:sp>
      <p:sp>
        <p:nvSpPr>
          <p:cNvPr id="17418" name="Line 12"/>
          <p:cNvSpPr>
            <a:spLocks noChangeShapeType="1"/>
          </p:cNvSpPr>
          <p:nvPr/>
        </p:nvSpPr>
        <p:spPr bwMode="auto">
          <a:xfrm>
            <a:off x="762000" y="5181600"/>
            <a:ext cx="7620000" cy="0"/>
          </a:xfrm>
          <a:prstGeom prst="line">
            <a:avLst/>
          </a:prstGeom>
          <a:noFill/>
          <a:ln w="38100">
            <a:solidFill>
              <a:srgbClr val="99CCFF"/>
            </a:solidFill>
            <a:round/>
            <a:headEnd/>
            <a:tailEnd/>
          </a:ln>
        </p:spPr>
        <p:txBody>
          <a:bodyPr/>
          <a:lstStyle/>
          <a:p>
            <a:endParaRPr lang="en-US" dirty="0"/>
          </a:p>
        </p:txBody>
      </p:sp>
      <p:sp>
        <p:nvSpPr>
          <p:cNvPr id="17419" name="Text Box 13"/>
          <p:cNvSpPr txBox="1">
            <a:spLocks noChangeArrowheads="1"/>
          </p:cNvSpPr>
          <p:nvPr/>
        </p:nvSpPr>
        <p:spPr bwMode="auto">
          <a:xfrm>
            <a:off x="838200" y="2070100"/>
            <a:ext cx="1611313" cy="338138"/>
          </a:xfrm>
          <a:prstGeom prst="rect">
            <a:avLst/>
          </a:prstGeom>
          <a:noFill/>
          <a:ln w="9525">
            <a:noFill/>
            <a:miter lim="800000"/>
            <a:headEnd/>
            <a:tailEnd/>
          </a:ln>
        </p:spPr>
        <p:txBody>
          <a:bodyPr wrap="none">
            <a:spAutoFit/>
          </a:bodyPr>
          <a:lstStyle/>
          <a:p>
            <a:pPr eaLnBrk="0" hangingPunct="0"/>
            <a:r>
              <a:rPr lang="en-US" sz="1600" b="1" dirty="0"/>
              <a:t>Item Reviewed</a:t>
            </a:r>
          </a:p>
        </p:txBody>
      </p:sp>
      <p:sp>
        <p:nvSpPr>
          <p:cNvPr id="17420" name="Text Box 14"/>
          <p:cNvSpPr txBox="1">
            <a:spLocks noChangeArrowheads="1"/>
          </p:cNvSpPr>
          <p:nvPr/>
        </p:nvSpPr>
        <p:spPr bwMode="auto">
          <a:xfrm>
            <a:off x="5543550" y="1993900"/>
            <a:ext cx="1312863" cy="338138"/>
          </a:xfrm>
          <a:prstGeom prst="rect">
            <a:avLst/>
          </a:prstGeom>
          <a:noFill/>
          <a:ln w="9525">
            <a:noFill/>
            <a:miter lim="800000"/>
            <a:headEnd/>
            <a:tailEnd/>
          </a:ln>
        </p:spPr>
        <p:txBody>
          <a:bodyPr wrap="none">
            <a:spAutoFit/>
          </a:bodyPr>
          <a:lstStyle/>
          <a:p>
            <a:pPr eaLnBrk="0" hangingPunct="0"/>
            <a:r>
              <a:rPr lang="en-US" sz="1600" b="1" dirty="0"/>
              <a:t>Description</a:t>
            </a:r>
          </a:p>
        </p:txBody>
      </p:sp>
      <p:sp>
        <p:nvSpPr>
          <p:cNvPr id="17421" name="Text Box 15"/>
          <p:cNvSpPr txBox="1">
            <a:spLocks noChangeArrowheads="1"/>
          </p:cNvSpPr>
          <p:nvPr/>
        </p:nvSpPr>
        <p:spPr bwMode="auto">
          <a:xfrm>
            <a:off x="2971800" y="1944688"/>
            <a:ext cx="836613" cy="584200"/>
          </a:xfrm>
          <a:prstGeom prst="rect">
            <a:avLst/>
          </a:prstGeom>
          <a:noFill/>
          <a:ln w="9525">
            <a:noFill/>
            <a:miter lim="800000"/>
            <a:headEnd/>
            <a:tailEnd/>
          </a:ln>
        </p:spPr>
        <p:txBody>
          <a:bodyPr wrap="none">
            <a:spAutoFit/>
          </a:bodyPr>
          <a:lstStyle/>
          <a:p>
            <a:pPr algn="ctr" eaLnBrk="0" hangingPunct="0"/>
            <a:r>
              <a:rPr lang="en-US" sz="1600" b="1" dirty="0"/>
              <a:t>No</a:t>
            </a:r>
          </a:p>
          <a:p>
            <a:pPr algn="ctr" eaLnBrk="0" hangingPunct="0"/>
            <a:r>
              <a:rPr lang="en-US" sz="1600" b="1" dirty="0"/>
              <a:t>Impac</a:t>
            </a:r>
            <a:r>
              <a:rPr lang="en-US" sz="1600" dirty="0"/>
              <a:t>t</a:t>
            </a:r>
          </a:p>
        </p:txBody>
      </p:sp>
      <p:sp>
        <p:nvSpPr>
          <p:cNvPr id="17422" name="Text Box 16"/>
          <p:cNvSpPr txBox="1">
            <a:spLocks noChangeArrowheads="1"/>
          </p:cNvSpPr>
          <p:nvPr/>
        </p:nvSpPr>
        <p:spPr bwMode="auto">
          <a:xfrm>
            <a:off x="762000" y="5181600"/>
            <a:ext cx="2103438" cy="590550"/>
          </a:xfrm>
          <a:prstGeom prst="rect">
            <a:avLst/>
          </a:prstGeom>
          <a:noFill/>
          <a:ln w="9525">
            <a:solidFill>
              <a:srgbClr val="99CCFF"/>
            </a:solidFill>
            <a:miter lim="800000"/>
            <a:headEnd/>
            <a:tailEnd/>
          </a:ln>
        </p:spPr>
        <p:txBody>
          <a:bodyPr>
            <a:spAutoFit/>
          </a:bodyPr>
          <a:lstStyle/>
          <a:p>
            <a:pPr eaLnBrk="0" hangingPunct="0"/>
            <a:r>
              <a:rPr lang="en-US" sz="1600" b="1" dirty="0"/>
              <a:t>Credit Monitoring/</a:t>
            </a:r>
          </a:p>
          <a:p>
            <a:pPr eaLnBrk="0" hangingPunct="0"/>
            <a:r>
              <a:rPr lang="en-US" sz="1600" b="1" dirty="0"/>
              <a:t>Liability</a:t>
            </a:r>
          </a:p>
        </p:txBody>
      </p:sp>
      <p:sp>
        <p:nvSpPr>
          <p:cNvPr id="17423" name="Text Box 17"/>
          <p:cNvSpPr txBox="1">
            <a:spLocks noChangeArrowheads="1"/>
          </p:cNvSpPr>
          <p:nvPr/>
        </p:nvSpPr>
        <p:spPr bwMode="auto">
          <a:xfrm>
            <a:off x="838200" y="2625725"/>
            <a:ext cx="890588" cy="338138"/>
          </a:xfrm>
          <a:prstGeom prst="rect">
            <a:avLst/>
          </a:prstGeom>
          <a:noFill/>
          <a:ln w="9525">
            <a:noFill/>
            <a:miter lim="800000"/>
            <a:headEnd/>
            <a:tailEnd/>
          </a:ln>
        </p:spPr>
        <p:txBody>
          <a:bodyPr wrap="none">
            <a:spAutoFit/>
          </a:bodyPr>
          <a:lstStyle/>
          <a:p>
            <a:pPr eaLnBrk="0" hangingPunct="0"/>
            <a:r>
              <a:rPr lang="en-US" sz="1600" b="1" dirty="0"/>
              <a:t>Budget</a:t>
            </a:r>
          </a:p>
        </p:txBody>
      </p:sp>
      <p:sp>
        <p:nvSpPr>
          <p:cNvPr id="17424" name="Text Box 18"/>
          <p:cNvSpPr txBox="1">
            <a:spLocks noChangeArrowheads="1"/>
          </p:cNvSpPr>
          <p:nvPr/>
        </p:nvSpPr>
        <p:spPr bwMode="auto">
          <a:xfrm>
            <a:off x="838200" y="3159125"/>
            <a:ext cx="949325" cy="338138"/>
          </a:xfrm>
          <a:prstGeom prst="rect">
            <a:avLst/>
          </a:prstGeom>
          <a:noFill/>
          <a:ln w="9525">
            <a:noFill/>
            <a:miter lim="800000"/>
            <a:headEnd/>
            <a:tailEnd/>
          </a:ln>
        </p:spPr>
        <p:txBody>
          <a:bodyPr wrap="none">
            <a:spAutoFit/>
          </a:bodyPr>
          <a:lstStyle/>
          <a:p>
            <a:pPr eaLnBrk="0" hangingPunct="0"/>
            <a:r>
              <a:rPr lang="en-US" sz="1600" b="1" dirty="0"/>
              <a:t>Staffing</a:t>
            </a:r>
          </a:p>
        </p:txBody>
      </p:sp>
      <p:sp>
        <p:nvSpPr>
          <p:cNvPr id="17425" name="Text Box 19"/>
          <p:cNvSpPr txBox="1">
            <a:spLocks noChangeArrowheads="1"/>
          </p:cNvSpPr>
          <p:nvPr/>
        </p:nvSpPr>
        <p:spPr bwMode="auto">
          <a:xfrm>
            <a:off x="781050" y="3681413"/>
            <a:ext cx="2054225" cy="338137"/>
          </a:xfrm>
          <a:prstGeom prst="rect">
            <a:avLst/>
          </a:prstGeom>
          <a:noFill/>
          <a:ln w="9525">
            <a:noFill/>
            <a:miter lim="800000"/>
            <a:headEnd/>
            <a:tailEnd/>
          </a:ln>
        </p:spPr>
        <p:txBody>
          <a:bodyPr wrap="none">
            <a:spAutoFit/>
          </a:bodyPr>
          <a:lstStyle/>
          <a:p>
            <a:pPr eaLnBrk="0" hangingPunct="0"/>
            <a:r>
              <a:rPr lang="en-US" sz="1600" b="1" dirty="0"/>
              <a:t>Computer Systems</a:t>
            </a:r>
          </a:p>
        </p:txBody>
      </p:sp>
      <p:sp>
        <p:nvSpPr>
          <p:cNvPr id="17426" name="Text Box 20"/>
          <p:cNvSpPr txBox="1">
            <a:spLocks noChangeArrowheads="1"/>
          </p:cNvSpPr>
          <p:nvPr/>
        </p:nvSpPr>
        <p:spPr bwMode="auto">
          <a:xfrm>
            <a:off x="782638" y="4225925"/>
            <a:ext cx="2132012" cy="338138"/>
          </a:xfrm>
          <a:prstGeom prst="rect">
            <a:avLst/>
          </a:prstGeom>
          <a:noFill/>
          <a:ln w="9525">
            <a:noFill/>
            <a:miter lim="800000"/>
            <a:headEnd/>
            <a:tailEnd/>
          </a:ln>
        </p:spPr>
        <p:txBody>
          <a:bodyPr wrap="none">
            <a:spAutoFit/>
          </a:bodyPr>
          <a:lstStyle/>
          <a:p>
            <a:pPr eaLnBrk="0" hangingPunct="0"/>
            <a:r>
              <a:rPr lang="en-US" sz="1600" b="1" dirty="0"/>
              <a:t>Business Functions</a:t>
            </a:r>
          </a:p>
        </p:txBody>
      </p:sp>
      <p:sp>
        <p:nvSpPr>
          <p:cNvPr id="17427" name="Text Box 21"/>
          <p:cNvSpPr txBox="1">
            <a:spLocks noChangeArrowheads="1"/>
          </p:cNvSpPr>
          <p:nvPr/>
        </p:nvSpPr>
        <p:spPr bwMode="auto">
          <a:xfrm>
            <a:off x="781050" y="4759325"/>
            <a:ext cx="1749425" cy="338138"/>
          </a:xfrm>
          <a:prstGeom prst="rect">
            <a:avLst/>
          </a:prstGeom>
          <a:noFill/>
          <a:ln w="9525">
            <a:noFill/>
            <a:miter lim="800000"/>
            <a:headEnd/>
            <a:tailEnd/>
          </a:ln>
        </p:spPr>
        <p:txBody>
          <a:bodyPr wrap="none">
            <a:spAutoFit/>
          </a:bodyPr>
          <a:lstStyle/>
          <a:p>
            <a:pPr eaLnBrk="0" hangingPunct="0"/>
            <a:r>
              <a:rPr lang="en-US" sz="1600" b="1" dirty="0"/>
              <a:t>Grid Operations</a:t>
            </a:r>
          </a:p>
        </p:txBody>
      </p:sp>
      <p:sp>
        <p:nvSpPr>
          <p:cNvPr id="17428" name="Text Box 22"/>
          <p:cNvSpPr txBox="1">
            <a:spLocks noChangeArrowheads="1"/>
          </p:cNvSpPr>
          <p:nvPr/>
        </p:nvSpPr>
        <p:spPr bwMode="auto">
          <a:xfrm>
            <a:off x="3881438" y="1944688"/>
            <a:ext cx="846137" cy="338137"/>
          </a:xfrm>
          <a:prstGeom prst="rect">
            <a:avLst/>
          </a:prstGeom>
          <a:noFill/>
          <a:ln w="9525">
            <a:noFill/>
            <a:miter lim="800000"/>
            <a:headEnd/>
            <a:tailEnd/>
          </a:ln>
        </p:spPr>
        <p:txBody>
          <a:bodyPr wrap="none">
            <a:spAutoFit/>
          </a:bodyPr>
          <a:lstStyle/>
          <a:p>
            <a:pPr algn="ctr" eaLnBrk="0" hangingPunct="0"/>
            <a:r>
              <a:rPr lang="en-US" sz="1600" b="1" dirty="0"/>
              <a:t>Impact</a:t>
            </a:r>
          </a:p>
        </p:txBody>
      </p:sp>
      <p:sp>
        <p:nvSpPr>
          <p:cNvPr id="1119256" name="AutoShape 24"/>
          <p:cNvSpPr>
            <a:spLocks noChangeArrowheads="1"/>
          </p:cNvSpPr>
          <p:nvPr/>
        </p:nvSpPr>
        <p:spPr bwMode="auto">
          <a:xfrm>
            <a:off x="3200400" y="31242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1119258" name="AutoShape 26"/>
          <p:cNvSpPr>
            <a:spLocks noChangeArrowheads="1"/>
          </p:cNvSpPr>
          <p:nvPr/>
        </p:nvSpPr>
        <p:spPr bwMode="auto">
          <a:xfrm>
            <a:off x="3200400" y="4191000"/>
            <a:ext cx="381000" cy="381000"/>
          </a:xfrm>
          <a:prstGeom prst="star5">
            <a:avLst/>
          </a:prstGeom>
          <a:solidFill>
            <a:srgbClr val="00FF00"/>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1119259" name="AutoShape 27"/>
          <p:cNvSpPr>
            <a:spLocks noChangeArrowheads="1"/>
          </p:cNvSpPr>
          <p:nvPr/>
        </p:nvSpPr>
        <p:spPr bwMode="auto">
          <a:xfrm>
            <a:off x="3200400" y="47244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17432" name="Line 29"/>
          <p:cNvSpPr>
            <a:spLocks noChangeShapeType="1"/>
          </p:cNvSpPr>
          <p:nvPr/>
        </p:nvSpPr>
        <p:spPr bwMode="auto">
          <a:xfrm>
            <a:off x="762000" y="5791200"/>
            <a:ext cx="7620000" cy="0"/>
          </a:xfrm>
          <a:prstGeom prst="line">
            <a:avLst/>
          </a:prstGeom>
          <a:noFill/>
          <a:ln w="38100">
            <a:solidFill>
              <a:srgbClr val="99CCFF"/>
            </a:solidFill>
            <a:round/>
            <a:headEnd/>
            <a:tailEnd/>
          </a:ln>
        </p:spPr>
        <p:txBody>
          <a:bodyPr/>
          <a:lstStyle/>
          <a:p>
            <a:endParaRPr lang="en-US" dirty="0"/>
          </a:p>
        </p:txBody>
      </p:sp>
      <p:sp>
        <p:nvSpPr>
          <p:cNvPr id="17433" name="Text Box 31"/>
          <p:cNvSpPr txBox="1">
            <a:spLocks noChangeArrowheads="1"/>
          </p:cNvSpPr>
          <p:nvPr/>
        </p:nvSpPr>
        <p:spPr bwMode="auto">
          <a:xfrm>
            <a:off x="4800600" y="5181600"/>
            <a:ext cx="3505200" cy="584200"/>
          </a:xfrm>
          <a:prstGeom prst="rect">
            <a:avLst/>
          </a:prstGeom>
          <a:noFill/>
          <a:ln w="9525">
            <a:noFill/>
            <a:miter lim="800000"/>
            <a:headEnd/>
            <a:tailEnd/>
          </a:ln>
        </p:spPr>
        <p:txBody>
          <a:bodyPr>
            <a:spAutoFit/>
          </a:bodyPr>
          <a:lstStyle/>
          <a:p>
            <a:pPr eaLnBrk="0" hangingPunct="0"/>
            <a:r>
              <a:rPr lang="en-US" sz="1600" dirty="0"/>
              <a:t>This item is not applicable to Guide </a:t>
            </a:r>
            <a:r>
              <a:rPr lang="en-US" sz="1600" dirty="0" smtClean="0"/>
              <a:t>Revision Requests.</a:t>
            </a:r>
            <a:endParaRPr lang="en-US" sz="1600" dirty="0"/>
          </a:p>
        </p:txBody>
      </p:sp>
      <p:sp>
        <p:nvSpPr>
          <p:cNvPr id="32" name="Rectangle 2"/>
          <p:cNvSpPr txBox="1">
            <a:spLocks noRot="1" noChangeArrowheads="1"/>
          </p:cNvSpPr>
          <p:nvPr/>
        </p:nvSpPr>
        <p:spPr bwMode="auto">
          <a:xfrm>
            <a:off x="381000" y="76200"/>
            <a:ext cx="8763000" cy="1143000"/>
          </a:xfrm>
          <a:prstGeom prst="rect">
            <a:avLst/>
          </a:prstGeom>
          <a:noFill/>
          <a:ln w="9525">
            <a:noFill/>
            <a:miter lim="800000"/>
            <a:headEnd/>
            <a:tailEnd/>
          </a:ln>
        </p:spPr>
        <p:txBody>
          <a:bodyPr anchor="ctr"/>
          <a:lstStyle/>
          <a:p>
            <a:pPr eaLnBrk="0" hangingPunct="0"/>
            <a:r>
              <a:rPr lang="en-US" dirty="0" smtClean="0">
                <a:latin typeface="+mj-lt"/>
              </a:rPr>
              <a:t>COPMGRR022, </a:t>
            </a:r>
            <a:br>
              <a:rPr lang="en-US" dirty="0" smtClean="0">
                <a:latin typeface="+mj-lt"/>
              </a:rPr>
            </a:br>
            <a:r>
              <a:rPr lang="en-US" dirty="0" smtClean="0">
                <a:latin typeface="+mj-lt"/>
              </a:rPr>
              <a:t>Updates to Section 10, Extracts and Reports</a:t>
            </a:r>
            <a:endParaRPr lang="en-US" dirty="0">
              <a:latin typeface="+mj-lt"/>
            </a:endParaRPr>
          </a:p>
        </p:txBody>
      </p:sp>
      <p:sp>
        <p:nvSpPr>
          <p:cNvPr id="34" name="AutoShape 24"/>
          <p:cNvSpPr>
            <a:spLocks noChangeArrowheads="1"/>
          </p:cNvSpPr>
          <p:nvPr/>
        </p:nvSpPr>
        <p:spPr bwMode="auto">
          <a:xfrm>
            <a:off x="3200400" y="25908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
        <p:nvSpPr>
          <p:cNvPr id="17438" name="Text Box 30"/>
          <p:cNvSpPr txBox="1">
            <a:spLocks noChangeArrowheads="1"/>
          </p:cNvSpPr>
          <p:nvPr/>
        </p:nvSpPr>
        <p:spPr bwMode="auto">
          <a:xfrm>
            <a:off x="533400" y="1219200"/>
            <a:ext cx="2406650" cy="369332"/>
          </a:xfrm>
          <a:prstGeom prst="rect">
            <a:avLst/>
          </a:prstGeom>
          <a:noFill/>
          <a:ln w="9525">
            <a:noFill/>
            <a:miter lim="800000"/>
            <a:headEnd/>
            <a:tailEnd/>
          </a:ln>
          <a:effectLst/>
        </p:spPr>
        <p:txBody>
          <a:bodyPr wrap="square">
            <a:spAutoFit/>
          </a:bodyPr>
          <a:lstStyle/>
          <a:p>
            <a:r>
              <a:rPr lang="en-US" b="1" dirty="0"/>
              <a:t>Impacts to ERCOT</a:t>
            </a:r>
            <a:r>
              <a:rPr lang="en-US" dirty="0"/>
              <a:t> </a:t>
            </a:r>
          </a:p>
        </p:txBody>
      </p:sp>
      <p:sp>
        <p:nvSpPr>
          <p:cNvPr id="31" name="AutoShape 24"/>
          <p:cNvSpPr>
            <a:spLocks noChangeArrowheads="1"/>
          </p:cNvSpPr>
          <p:nvPr/>
        </p:nvSpPr>
        <p:spPr bwMode="auto">
          <a:xfrm>
            <a:off x="3200400" y="3657600"/>
            <a:ext cx="381000" cy="381000"/>
          </a:xfrm>
          <a:prstGeom prst="star5">
            <a:avLst/>
          </a:prstGeom>
          <a:solidFill>
            <a:srgbClr val="33EF45"/>
          </a:solidFill>
          <a:ln w="9525">
            <a:solidFill>
              <a:schemeClr val="tx1"/>
            </a:solidFill>
            <a:miter lim="800000"/>
            <a:headEnd/>
            <a:tailEnd/>
          </a:ln>
          <a:effectLst/>
        </p:spPr>
        <p:txBody>
          <a:bodyPr wrap="none" anchor="ctr"/>
          <a:lstStyle/>
          <a:p>
            <a:pPr eaLnBrk="0" hangingPunct="0">
              <a:defRPr/>
            </a:pPr>
            <a:endParaRPr lang="en-US" dirty="0">
              <a:latin typeface="Arial" pitchFamily="34"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nodeType="withEffect">
                                  <p:stCondLst>
                                    <p:cond delay="0"/>
                                  </p:stCondLst>
                                  <p:childTnLst>
                                    <p:animRot by="21600000">
                                      <p:cBhvr>
                                        <p:cTn id="6" dur="500" fill="hold"/>
                                        <p:tgtEl>
                                          <p:spTgt spid="1119256"/>
                                        </p:tgtEl>
                                        <p:attrNameLst>
                                          <p:attrName>r</p:attrName>
                                        </p:attrNameLst>
                                      </p:cBhvr>
                                    </p:animRot>
                                  </p:childTnLst>
                                </p:cTn>
                              </p:par>
                              <p:par>
                                <p:cTn id="7" presetID="8" presetClass="emph" presetSubtype="0" fill="hold" nodeType="withEffect">
                                  <p:stCondLst>
                                    <p:cond delay="0"/>
                                  </p:stCondLst>
                                  <p:childTnLst>
                                    <p:animRot by="21600000">
                                      <p:cBhvr>
                                        <p:cTn id="8" dur="500" fill="hold"/>
                                        <p:tgtEl>
                                          <p:spTgt spid="1119258"/>
                                        </p:tgtEl>
                                        <p:attrNameLst>
                                          <p:attrName>r</p:attrName>
                                        </p:attrNameLst>
                                      </p:cBhvr>
                                    </p:animRot>
                                  </p:childTnLst>
                                </p:cTn>
                              </p:par>
                              <p:par>
                                <p:cTn id="9" presetID="8" presetClass="emph" presetSubtype="0" fill="hold" nodeType="withEffect">
                                  <p:stCondLst>
                                    <p:cond delay="0"/>
                                  </p:stCondLst>
                                  <p:childTnLst>
                                    <p:animRot by="-21600000">
                                      <p:cBhvr>
                                        <p:cTn id="10" dur="500" fill="hold"/>
                                        <p:tgtEl>
                                          <p:spTgt spid="1119259"/>
                                        </p:tgtEl>
                                        <p:attrNameLst>
                                          <p:attrName>r</p:attrName>
                                        </p:attrNameLst>
                                      </p:cBhvr>
                                    </p:animRot>
                                  </p:childTnLst>
                                </p:cTn>
                              </p:par>
                              <p:par>
                                <p:cTn id="11" presetID="8" presetClass="emph" presetSubtype="0" fill="hold" nodeType="withEffect">
                                  <p:stCondLst>
                                    <p:cond delay="0"/>
                                  </p:stCondLst>
                                  <p:childTnLst>
                                    <p:animRot by="21600000">
                                      <p:cBhvr>
                                        <p:cTn id="12" dur="500" fill="hold"/>
                                        <p:tgtEl>
                                          <p:spTgt spid="34"/>
                                        </p:tgtEl>
                                        <p:attrNameLst>
                                          <p:attrName>r</p:attrName>
                                        </p:attrNameLst>
                                      </p:cBhvr>
                                    </p:animRot>
                                  </p:childTnLst>
                                </p:cTn>
                              </p:par>
                              <p:par>
                                <p:cTn id="13" presetID="8" presetClass="emph" presetSubtype="0" fill="hold" nodeType="withEffect">
                                  <p:stCondLst>
                                    <p:cond delay="0"/>
                                  </p:stCondLst>
                                  <p:childTnLst>
                                    <p:animRot by="21600000">
                                      <p:cBhvr>
                                        <p:cTn id="14" dur="500" fill="hold"/>
                                        <p:tgtEl>
                                          <p:spTgt spid="31"/>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Custom Design">
  <a:themeElements>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Custom Design">
      <a:majorFont>
        <a:latin typeface="Arial Black"/>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Custom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Custom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Custom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Custom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Custom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Custom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Custom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Custom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Custom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Custom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Custom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Custom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2187</TotalTime>
  <Words>248</Words>
  <Application>Microsoft Office PowerPoint</Application>
  <PresentationFormat>On-screen Show (4:3)</PresentationFormat>
  <Paragraphs>72</Paragraphs>
  <Slides>4</Slides>
  <Notes>2</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Custom Design</vt:lpstr>
      <vt:lpstr>COPS Communications Working Group (CCWG) Activities in Progress</vt:lpstr>
      <vt:lpstr>COPS Communications Working Group (CCWG) Activities in Progress</vt:lpstr>
      <vt:lpstr>COPMGRR022,  Updates to Section 10, Extracts and Reports</vt:lpstr>
      <vt:lpstr>Slide 4</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Instructions</dc:title>
  <dc:creator/>
  <cp:lastModifiedBy>CCWG-MT</cp:lastModifiedBy>
  <cp:revision>107</cp:revision>
  <dcterms:created xsi:type="dcterms:W3CDTF">2005-04-21T14:28:35Z</dcterms:created>
  <dcterms:modified xsi:type="dcterms:W3CDTF">2010-10-05T21:16:46Z</dcterms:modified>
</cp:coreProperties>
</file>

<file path=docProps/thumbnail.jpeg>
</file>