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62" r:id="rId2"/>
    <p:sldId id="290" r:id="rId3"/>
    <p:sldId id="286" r:id="rId4"/>
    <p:sldId id="260" r:id="rId5"/>
    <p:sldId id="28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2AEAF2-853F-43A4-8B3A-3625E6DBDDA2}" type="datetimeFigureOut">
              <a:rPr lang="en-US"/>
              <a:pPr>
                <a:defRPr/>
              </a:pPr>
              <a:t>9/3/2010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0AEAD1-F750-4C37-9A25-99A4FD1844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AAE3E4-CA32-458F-8CF3-2B7D8A6ED833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66ECC4-F939-45A2-8192-B7ADC46F9AE3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04AC-3954-4424-9D5F-245D0B2BE8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1E822-1808-4535-8A2D-4F824165D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D8FE5-F4CD-43EB-8206-CC8894200F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408E-9021-49B6-9EE4-C0ED604EE2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3D1D-F01F-4747-A740-705BDE7A6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D1205-40A0-4984-A542-5D471758EA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0E533-06F5-4FE1-9806-F450936BD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1DA6C-F2A7-481C-8631-CEA1520E46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CB9F8-9065-48D8-9960-FD66382430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E8F72-6833-4E1C-9445-0D8397A846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0CF9A-7C01-48C5-B507-D411AD0C2E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1D2146E-B7B4-442B-9187-C0A4A7EC44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August 26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924800" cy="3733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b="1" dirty="0" smtClean="0"/>
              <a:t>CCWG Update to COPS</a:t>
            </a:r>
          </a:p>
          <a:p>
            <a:pPr algn="ctr" eaLnBrk="1" hangingPunct="1">
              <a:lnSpc>
                <a:spcPct val="90000"/>
              </a:lnSpc>
            </a:pPr>
            <a:endParaRPr lang="en-US" b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 smtClean="0"/>
              <a:t>September 14, </a:t>
            </a:r>
            <a:r>
              <a:rPr lang="en-US" b="1" dirty="0" smtClean="0"/>
              <a:t>2010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87DADF96-E826-4F6E-842E-CCE6611C0AB9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August 26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COPMG </a:t>
            </a:r>
            <a:r>
              <a:rPr lang="en-US" sz="3100" b="1" dirty="0" smtClean="0"/>
              <a:t>Timeline for COPMGRR022, Updating Section 10</a:t>
            </a:r>
            <a:endParaRPr lang="en-US" sz="3100" b="1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1200" b="1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CCWG Workshop – Review Drafts - August </a:t>
            </a:r>
            <a:r>
              <a:rPr lang="en-US" sz="2500" dirty="0" smtClean="0"/>
              <a:t>10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CCWG Meeting – Initial Review - August </a:t>
            </a:r>
            <a:r>
              <a:rPr lang="en-US" sz="2500" dirty="0" smtClean="0"/>
              <a:t>26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21 Day Comment Period – </a:t>
            </a:r>
            <a:r>
              <a:rPr lang="en-US" sz="2500" dirty="0" smtClean="0"/>
              <a:t>Began September 2</a:t>
            </a:r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CCWG Meeting – First Review – September 30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CCWG Meeting – Final Review – </a:t>
            </a:r>
            <a:r>
              <a:rPr lang="en-US" sz="2500" dirty="0" smtClean="0"/>
              <a:t>October 28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COPS Meeting – </a:t>
            </a:r>
            <a:r>
              <a:rPr lang="en-US" sz="2500" dirty="0" smtClean="0"/>
              <a:t>November 9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TAC Meeting – </a:t>
            </a:r>
            <a:r>
              <a:rPr lang="en-US" sz="2500" dirty="0" smtClean="0"/>
              <a:t>December 2</a:t>
            </a:r>
            <a:endParaRPr lang="en-US" sz="2500" dirty="0" smtClean="0"/>
          </a:p>
          <a:p>
            <a:pPr lvl="1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500" dirty="0" smtClean="0"/>
              <a:t>Effective Date - December </a:t>
            </a:r>
            <a:r>
              <a:rPr lang="en-US" sz="2500" dirty="0" smtClean="0"/>
              <a:t>2, if approved by TAC</a:t>
            </a:r>
            <a:endParaRPr lang="en-US" sz="2500" dirty="0" smtClean="0"/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E5BD016D-BE9F-474D-A5A1-DE3315ECB388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 </a:t>
            </a:r>
            <a:r>
              <a:rPr lang="en-US" dirty="0" smtClean="0"/>
              <a:t>August 26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Meeting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077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100" b="1" dirty="0" smtClean="0"/>
              <a:t>COP Market </a:t>
            </a:r>
            <a:r>
              <a:rPr lang="en-US" sz="3100" b="1" dirty="0" smtClean="0"/>
              <a:t>Guide</a:t>
            </a:r>
            <a:endParaRPr lang="en-US" sz="31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800" dirty="0" smtClean="0"/>
              <a:t>CCWG will consider an urgent Timeline for Section 6, Commercial System Model Overview, and Section 8.3, Settlement Detail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800" dirty="0" smtClean="0"/>
              <a:t>CCWG will request input from SEWG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94F8525B-E4C0-4609-96E4-D569EC5E42E5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Next meeting:</a:t>
            </a:r>
          </a:p>
          <a:p>
            <a:pPr lvl="1" eaLnBrk="1" hangingPunct="1">
              <a:defRPr/>
            </a:pPr>
            <a:r>
              <a:rPr lang="en-US" sz="2400" dirty="0" smtClean="0"/>
              <a:t>September 30, </a:t>
            </a:r>
            <a:r>
              <a:rPr lang="en-US" sz="2400" dirty="0" smtClean="0"/>
              <a:t>9:30 to 3:00, ERCOT Austin, Room 211, or WebEx</a:t>
            </a:r>
          </a:p>
          <a:p>
            <a:pPr lvl="1" eaLnBrk="1" hangingPunct="1">
              <a:defRPr/>
            </a:pPr>
            <a:endParaRPr lang="en-US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Agenda:</a:t>
            </a:r>
          </a:p>
          <a:p>
            <a:pPr lvl="1" eaLnBrk="1" hangingPunct="1">
              <a:defRPr/>
            </a:pPr>
            <a:r>
              <a:rPr lang="en-US" sz="2400" dirty="0" smtClean="0"/>
              <a:t>Continue work on the COPMG – </a:t>
            </a:r>
            <a:r>
              <a:rPr lang="en-US" sz="2400" dirty="0" smtClean="0"/>
              <a:t>Submit</a:t>
            </a:r>
            <a:r>
              <a:rPr lang="en-US" sz="2400" dirty="0" smtClean="0"/>
              <a:t> Sections 6 and 8.3 </a:t>
            </a:r>
            <a:r>
              <a:rPr lang="en-US" sz="2400" dirty="0" smtClean="0"/>
              <a:t>to Market </a:t>
            </a:r>
            <a:r>
              <a:rPr lang="en-US" sz="2400" dirty="0" smtClean="0"/>
              <a:t>Rules.</a:t>
            </a:r>
            <a:endParaRPr lang="en-US" sz="2400" dirty="0" smtClean="0"/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F102C3A8-A919-4BCD-8BEB-E1A44661D1BC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CCWG’s Next Meeting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7200" b="1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7200" b="1" dirty="0" smtClean="0"/>
              <a:t>Questions?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fld id="{203CFD30-570A-456B-B2DD-F145DFE12BA9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2166</TotalTime>
  <Words>168</Words>
  <Application>Microsoft Office PowerPoint</Application>
  <PresentationFormat>On-screen Show (4:3)</PresentationFormat>
  <Paragraphs>37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Radial</vt:lpstr>
      <vt:lpstr>CCWG August 26th Meeting</vt:lpstr>
      <vt:lpstr>CCWG August 26th Meeting</vt:lpstr>
      <vt:lpstr>CCWG August 26th Meeting</vt:lpstr>
      <vt:lpstr>CCWG’s Next Meeting</vt:lpstr>
      <vt:lpstr>CCWG’s Next Meeting</vt:lpstr>
    </vt:vector>
  </TitlesOfParts>
  <Company>BP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CCWG 2006 Accomplishments</dc:title>
  <dc:creator>BP - Judy Briscoe</dc:creator>
  <cp:lastModifiedBy>CCWG-MT</cp:lastModifiedBy>
  <cp:revision>279</cp:revision>
  <dcterms:created xsi:type="dcterms:W3CDTF">2007-01-25T15:58:45Z</dcterms:created>
  <dcterms:modified xsi:type="dcterms:W3CDTF">2010-09-03T13:06:16Z</dcterms:modified>
</cp:coreProperties>
</file>