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262" r:id="rId2"/>
    <p:sldId id="290" r:id="rId3"/>
    <p:sldId id="286" r:id="rId4"/>
    <p:sldId id="260" r:id="rId5"/>
    <p:sldId id="28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F2AEAF2-853F-43A4-8B3A-3625E6DBDDA2}" type="datetimeFigureOut">
              <a:rPr lang="en-US"/>
              <a:pPr>
                <a:defRPr/>
              </a:pPr>
              <a:t>8/2/2010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B0AEAD1-F750-4C37-9A25-99A4FD1844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9AAE3E4-CA32-458F-8CF3-2B7D8A6ED833}" type="slidenum">
              <a:rPr lang="en-US" smtClean="0"/>
              <a:pPr/>
              <a:t>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66ECC4-F939-45A2-8192-B7ADC46F9AE3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61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D04AC-3954-4424-9D5F-245D0B2BE8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1E822-1808-4535-8A2D-4F824165DF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D8FE5-F4CD-43EB-8206-CC8894200F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1408E-9021-49B6-9EE4-C0ED604EE2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B3D1D-F01F-4747-A740-705BDE7A6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D1205-40A0-4984-A542-5D471758EA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0E533-06F5-4FE1-9806-F450936BD1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1DA6C-F2A7-481C-8631-CEA1520E46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CB9F8-9065-48D8-9960-FD66382430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E8F72-6833-4E1C-9445-0D8397A846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0CF9A-7C01-48C5-B507-D411AD0C2E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B1D2146E-B7B4-442B-9187-C0A4A7EC44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</a:t>
            </a:r>
            <a:r>
              <a:rPr lang="en-US" dirty="0" smtClean="0"/>
              <a:t>July 29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Meeting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7924800" cy="3733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400" b="1" dirty="0" smtClean="0"/>
              <a:t>CCWG Update to COPS</a:t>
            </a:r>
          </a:p>
          <a:p>
            <a:pPr algn="ctr" eaLnBrk="1" hangingPunct="1">
              <a:lnSpc>
                <a:spcPct val="90000"/>
              </a:lnSpc>
            </a:pPr>
            <a:endParaRPr lang="en-US" b="1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 smtClean="0"/>
              <a:t>August 10, </a:t>
            </a:r>
            <a:r>
              <a:rPr lang="en-US" b="1" dirty="0" smtClean="0"/>
              <a:t>2010</a:t>
            </a:r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87DADF96-E826-4F6E-842E-CCE6611C0AB9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</a:t>
            </a:r>
            <a:r>
              <a:rPr lang="en-US" dirty="0" smtClean="0"/>
              <a:t>July 29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Meeting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COPMG </a:t>
            </a:r>
            <a:r>
              <a:rPr lang="en-US" sz="3100" b="1" dirty="0" smtClean="0"/>
              <a:t>Timeline</a:t>
            </a:r>
            <a:endParaRPr lang="en-US" sz="3100" b="1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1200" b="1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CCWG Workshop – Review Drafts - August 10th</a:t>
            </a:r>
            <a:endParaRPr lang="en-US" sz="25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CCWG Meeting – Initial Review - August 26</a:t>
            </a:r>
            <a:r>
              <a:rPr lang="en-US" sz="2500" baseline="30000" dirty="0" smtClean="0"/>
              <a:t>th</a:t>
            </a:r>
            <a:endParaRPr lang="en-US" sz="25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21 Day Comment Period – Sept 1 – Sept 21</a:t>
            </a:r>
            <a:endParaRPr lang="en-US" sz="25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CCWG Meeting – Final Review – September 30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COPS Meeting – October 12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TAC Meeting – November 4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Effective Date - December 1</a:t>
            </a:r>
            <a:endParaRPr lang="en-US" sz="2500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E5BD016D-BE9F-474D-A5A1-DE3315ECB388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</a:t>
            </a:r>
            <a:r>
              <a:rPr lang="en-US" dirty="0" smtClean="0"/>
              <a:t>July 29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Meeting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 Market Guide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6, Commercial Systems Model / Market Processes / Market </a:t>
            </a:r>
            <a:r>
              <a:rPr lang="en-US" sz="2500" dirty="0" smtClean="0"/>
              <a:t>Overview (Jim Lee)</a:t>
            </a: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7, Inputs to Settlement Process and Data </a:t>
            </a:r>
            <a:r>
              <a:rPr lang="en-US" sz="2500" dirty="0" smtClean="0"/>
              <a:t>Aggregation (Will become a User Guide, Don Tucker)</a:t>
            </a: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8, ERCOT Invoice and Settlement </a:t>
            </a:r>
            <a:r>
              <a:rPr lang="en-US" sz="2500" dirty="0" smtClean="0"/>
              <a:t>Process (Michelle Trenary)</a:t>
            </a: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10, Extracts and </a:t>
            </a:r>
            <a:r>
              <a:rPr lang="en-US" sz="2500" dirty="0" smtClean="0"/>
              <a:t>Reports (Rachel Patterson)</a:t>
            </a: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2800" dirty="0" smtClean="0"/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717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94F8525B-E4C0-4609-96E4-D569EC5E42E5}" type="slidenum">
              <a:rPr lang="en-US" smtClean="0"/>
              <a:pPr/>
              <a:t>3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CCWG’s Next Meeting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24800" cy="5410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Next meeting:</a:t>
            </a:r>
          </a:p>
          <a:p>
            <a:pPr lvl="1" eaLnBrk="1" hangingPunct="1">
              <a:defRPr/>
            </a:pPr>
            <a:r>
              <a:rPr lang="en-US" sz="2400" dirty="0" smtClean="0"/>
              <a:t>August 26, </a:t>
            </a:r>
            <a:r>
              <a:rPr lang="en-US" sz="2400" dirty="0" smtClean="0"/>
              <a:t>9:30 to </a:t>
            </a:r>
            <a:r>
              <a:rPr lang="en-US" sz="2400" dirty="0" smtClean="0"/>
              <a:t>3:00, </a:t>
            </a:r>
            <a:r>
              <a:rPr lang="en-US" sz="2400" dirty="0" smtClean="0"/>
              <a:t>ERCOT Austin, Room 211, or WebEx</a:t>
            </a:r>
          </a:p>
          <a:p>
            <a:pPr lvl="1" eaLnBrk="1" hangingPunct="1">
              <a:defRPr/>
            </a:pPr>
            <a:endParaRPr lang="en-US" sz="1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Agenda:</a:t>
            </a:r>
          </a:p>
          <a:p>
            <a:pPr lvl="1" eaLnBrk="1" hangingPunct="1">
              <a:defRPr/>
            </a:pPr>
            <a:r>
              <a:rPr lang="en-US" sz="2400" dirty="0" smtClean="0"/>
              <a:t>Continue work on the COPMG – </a:t>
            </a:r>
            <a:r>
              <a:rPr lang="en-US" sz="2400" dirty="0" smtClean="0"/>
              <a:t>Initial review of new Sections, 6, 8 and 10, and submit to Market Rules for 21 Day Comment Period.</a:t>
            </a:r>
            <a:endParaRPr lang="en-US" sz="2400" dirty="0" smtClean="0"/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F102C3A8-A919-4BCD-8BEB-E1A44661D1BC}" type="slidenum">
              <a:rPr lang="en-US" smtClean="0"/>
              <a:pPr/>
              <a:t>4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CCWG’s Next Meeting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248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z="7200" b="1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7200" b="1" dirty="0" smtClean="0"/>
              <a:t>Questions?</a:t>
            </a:r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203CFD30-570A-456B-B2DD-F145DFE12BA9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2152</TotalTime>
  <Words>196</Words>
  <Application>Microsoft Office PowerPoint</Application>
  <PresentationFormat>On-screen Show (4:3)</PresentationFormat>
  <Paragraphs>40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Radial</vt:lpstr>
      <vt:lpstr>CCWG July 29th Meeting</vt:lpstr>
      <vt:lpstr>CCWG July 29th Meeting</vt:lpstr>
      <vt:lpstr>CCWG July 29th Meeting</vt:lpstr>
      <vt:lpstr>CCWG’s Next Meeting</vt:lpstr>
      <vt:lpstr>CCWG’s Next Meeting</vt:lpstr>
    </vt:vector>
  </TitlesOfParts>
  <Company>BP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CCWG 2006 Accomplishments</dc:title>
  <dc:creator>BP - Judy Briscoe</dc:creator>
  <cp:lastModifiedBy>CCWG-MT</cp:lastModifiedBy>
  <cp:revision>275</cp:revision>
  <dcterms:created xsi:type="dcterms:W3CDTF">2007-01-25T15:58:45Z</dcterms:created>
  <dcterms:modified xsi:type="dcterms:W3CDTF">2010-08-02T19:52:49Z</dcterms:modified>
</cp:coreProperties>
</file>