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7" r:id="rId3"/>
    <p:sldId id="258" r:id="rId4"/>
    <p:sldId id="275" r:id="rId5"/>
    <p:sldId id="276" r:id="rId6"/>
    <p:sldId id="278" r:id="rId7"/>
    <p:sldId id="279" r:id="rId8"/>
    <p:sldId id="284" r:id="rId9"/>
    <p:sldId id="281" r:id="rId10"/>
    <p:sldId id="285" r:id="rId11"/>
    <p:sldId id="282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CB03B-1540-488F-A158-8D7855A00036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1B84F-B02D-4380-80F1-845D0D47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Nodal Program Update to Cops </a:t>
            </a:r>
            <a:r>
              <a:rPr lang="en-US" dirty="0" smtClean="0"/>
              <a:t>08-10-2010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Settlements/</a:t>
            </a:r>
            <a:r>
              <a:rPr lang="en-US" dirty="0" err="1" smtClean="0"/>
              <a:t>Coms</a:t>
            </a:r>
            <a:r>
              <a:rPr lang="en-US" dirty="0" smtClean="0"/>
              <a:t>/Credit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ERCOT will begin using Verifiable Costs for market trials where QSEs have approved submittals</a:t>
            </a:r>
          </a:p>
          <a:p>
            <a:r>
              <a:rPr lang="en-US" dirty="0" smtClean="0"/>
              <a:t>Settlement of VDIs and De-commitments will take place in August</a:t>
            </a:r>
          </a:p>
          <a:p>
            <a:r>
              <a:rPr lang="en-US" dirty="0" smtClean="0"/>
              <a:t>EILS settlement utilizing Miscellaneous Debit/Credit function will be simulated this month</a:t>
            </a:r>
          </a:p>
          <a:p>
            <a:r>
              <a:rPr lang="en-US" dirty="0" smtClean="0"/>
              <a:t>New Issues:</a:t>
            </a:r>
          </a:p>
          <a:p>
            <a:pPr lvl="1"/>
            <a:r>
              <a:rPr lang="en-US" dirty="0" smtClean="0"/>
              <a:t>SFT results not making it to S&amp;B systems, therefore no derated CRRs</a:t>
            </a:r>
          </a:p>
          <a:p>
            <a:pPr lvl="1"/>
            <a:r>
              <a:rPr lang="en-US" dirty="0" smtClean="0"/>
              <a:t>RTMG being incorrect with GSSPLITSCA having too much precision (fix will be migrated 8-13-10)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Settlement/COMS/Credit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Credit</a:t>
            </a:r>
          </a:p>
          <a:p>
            <a:pPr lvl="1"/>
            <a:r>
              <a:rPr lang="en-US" dirty="0" smtClean="0"/>
              <a:t>Reports are still being generated and posted for MPs</a:t>
            </a:r>
          </a:p>
          <a:p>
            <a:pPr lvl="1"/>
            <a:r>
              <a:rPr lang="en-US" dirty="0" smtClean="0"/>
              <a:t>NPRR 206 will be tested in August and current “e-factors” are posted</a:t>
            </a:r>
          </a:p>
          <a:p>
            <a:pPr lvl="1"/>
            <a:r>
              <a:rPr lang="en-US" dirty="0" smtClean="0"/>
              <a:t>Market participants can request specific “e-factors” that may be more representative of their expected “e-factors” for Nodal operation</a:t>
            </a:r>
          </a:p>
          <a:p>
            <a:pPr lvl="1"/>
            <a:r>
              <a:rPr lang="en-US" dirty="0" smtClean="0"/>
              <a:t>Training for NPRR206 and “e-factors” takes place on the same day as COPS and is highly encouraged that market participants have their representatives in attendance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 descr="C:\Documents and Settings\xqh5\Local Settings\Temporary Internet Files\Content.IE5\0ZRNYSP1\MCj044142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428" y="1600428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new issues reported</a:t>
            </a:r>
          </a:p>
          <a:p>
            <a:pPr lvl="1"/>
            <a:r>
              <a:rPr lang="en-US" dirty="0" smtClean="0"/>
              <a:t>All known defects to CRR application have been fixed</a:t>
            </a:r>
          </a:p>
          <a:p>
            <a:r>
              <a:rPr lang="en-US" dirty="0" smtClean="0"/>
              <a:t>Market Trial Auctions continue</a:t>
            </a:r>
          </a:p>
          <a:p>
            <a:pPr lvl="1"/>
            <a:r>
              <a:rPr lang="en-US" dirty="0" smtClean="0"/>
              <a:t>September Auction bid window Aug 23-24, credit lockdown will be Aug 23</a:t>
            </a:r>
          </a:p>
          <a:p>
            <a:pPr lvl="1"/>
            <a:r>
              <a:rPr lang="en-US" dirty="0" smtClean="0"/>
              <a:t>September Auction execution Aug 25-27</a:t>
            </a:r>
          </a:p>
          <a:p>
            <a:pPr lvl="1"/>
            <a:r>
              <a:rPr lang="en-US" dirty="0" smtClean="0"/>
              <a:t>Results posted Aug 27</a:t>
            </a:r>
          </a:p>
          <a:p>
            <a:pPr lvl="1"/>
            <a:r>
              <a:rPr lang="en-US" dirty="0" smtClean="0"/>
              <a:t>CRR Invoices published Aug 30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DAM results continue to show approximately 40% to 75% of the load clearing with continued high participation</a:t>
            </a:r>
          </a:p>
          <a:p>
            <a:r>
              <a:rPr lang="en-US" dirty="0" smtClean="0"/>
              <a:t>Market prices reaching as high as $500 for periods (generally afternoon peak)</a:t>
            </a:r>
          </a:p>
          <a:p>
            <a:r>
              <a:rPr lang="en-US" dirty="0" smtClean="0"/>
              <a:t>RUC commitments still remain high between 40-80 commitments</a:t>
            </a:r>
          </a:p>
          <a:p>
            <a:r>
              <a:rPr lang="en-US" dirty="0" smtClean="0"/>
              <a:t>No new identified issues for consideration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Upcoming activities:</a:t>
            </a:r>
          </a:p>
          <a:p>
            <a:pPr lvl="1"/>
            <a:r>
              <a:rPr lang="en-US" dirty="0" smtClean="0"/>
              <a:t>DAM will execute everyday during the week of Aug 9 and Aug 16</a:t>
            </a:r>
          </a:p>
          <a:p>
            <a:pPr lvl="2"/>
            <a:r>
              <a:rPr lang="en-US" dirty="0" smtClean="0"/>
              <a:t>No “guardrails” ERCOT is requesting reasonable bids and offers and COPs reflecting Zonal for RUC process</a:t>
            </a:r>
          </a:p>
          <a:p>
            <a:pPr lvl="1"/>
            <a:r>
              <a:rPr lang="en-US" dirty="0" smtClean="0"/>
              <a:t>WRUC, DRUC and HRUC will execute</a:t>
            </a:r>
          </a:p>
          <a:p>
            <a:pPr lvl="1"/>
            <a:r>
              <a:rPr lang="en-US" dirty="0" smtClean="0"/>
              <a:t>Operational scenarios include:</a:t>
            </a:r>
          </a:p>
          <a:p>
            <a:pPr lvl="2"/>
            <a:r>
              <a:rPr lang="en-US" dirty="0" smtClean="0"/>
              <a:t>VDI commitments and RUC cancellations</a:t>
            </a:r>
          </a:p>
          <a:p>
            <a:pPr lvl="2"/>
            <a:r>
              <a:rPr lang="en-US" dirty="0" smtClean="0"/>
              <a:t>Ancillary Service Insufficiency</a:t>
            </a:r>
          </a:p>
          <a:p>
            <a:pPr lvl="2"/>
            <a:r>
              <a:rPr lang="en-US" dirty="0" smtClean="0"/>
              <a:t>DAM credit requirements begin simulation under NPRR 206 with “e-factor” utilization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ERCOT is undergoing in conjunction with market participants a deep dive on DAM results and issues as identified during market trials</a:t>
            </a:r>
          </a:p>
          <a:p>
            <a:r>
              <a:rPr lang="en-US" dirty="0" smtClean="0"/>
              <a:t>Goal is to better understand the results in the form of pricing, DA congestion, RUC commitments</a:t>
            </a:r>
          </a:p>
          <a:p>
            <a:r>
              <a:rPr lang="en-US" dirty="0" smtClean="0"/>
              <a:t>Next discussion to be determined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RTM/LFC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Real Time metrics on State Estimator convergence remains strong</a:t>
            </a:r>
          </a:p>
          <a:p>
            <a:r>
              <a:rPr lang="en-US" dirty="0" smtClean="0"/>
              <a:t>Offer cap price ($2250) was reached 150 intervals during the past week, down from 381 the previous week</a:t>
            </a:r>
          </a:p>
          <a:p>
            <a:r>
              <a:rPr lang="en-US" dirty="0" smtClean="0"/>
              <a:t>Warm summer conditions and peak demand is testing the Nodal systems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RTM/LFC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/>
          <a:lstStyle/>
          <a:p>
            <a:r>
              <a:rPr lang="en-US" dirty="0" smtClean="0"/>
              <a:t>ERCOT completed the 24-hour LFC test on August 4-5</a:t>
            </a:r>
            <a:r>
              <a:rPr lang="en-US" dirty="0"/>
              <a:t> </a:t>
            </a:r>
            <a:r>
              <a:rPr lang="en-US" dirty="0" smtClean="0"/>
              <a:t>with the following preliminary results:</a:t>
            </a:r>
          </a:p>
          <a:p>
            <a:pPr lvl="1"/>
            <a:r>
              <a:rPr lang="en-US" dirty="0" smtClean="0"/>
              <a:t>19 constraints activated with 7 at one time active</a:t>
            </a:r>
          </a:p>
          <a:p>
            <a:pPr lvl="1"/>
            <a:r>
              <a:rPr lang="en-US" dirty="0" smtClean="0"/>
              <a:t>2 instances where resources were released from their regulation obligation to be available for SCED (correct operator action, scenario not seen before)</a:t>
            </a:r>
          </a:p>
          <a:p>
            <a:pPr lvl="1"/>
            <a:r>
              <a:rPr lang="en-US" dirty="0" smtClean="0"/>
              <a:t>One instance of CPS1 (Control Performance Standard) score of -34, however, overall CPS1 performance for the entire test period was above the standard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RTM/LFC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/>
          <a:lstStyle/>
          <a:p>
            <a:r>
              <a:rPr lang="en-US" dirty="0" smtClean="0"/>
              <a:t>Issues of note:</a:t>
            </a:r>
          </a:p>
          <a:p>
            <a:pPr lvl="1"/>
            <a:r>
              <a:rPr lang="en-US" dirty="0" smtClean="0"/>
              <a:t>ERCOT still working with market participants on incorporating “Quick Start” Non-spin</a:t>
            </a:r>
          </a:p>
          <a:p>
            <a:pPr lvl="1"/>
            <a:r>
              <a:rPr lang="en-US" dirty="0" smtClean="0"/>
              <a:t>Telemetry inconsistencies</a:t>
            </a:r>
          </a:p>
          <a:p>
            <a:pPr lvl="1"/>
            <a:r>
              <a:rPr lang="en-US" dirty="0" smtClean="0"/>
              <a:t>Resource Status for testing units not using “ONTEST”</a:t>
            </a:r>
          </a:p>
          <a:p>
            <a:pPr lvl="1"/>
            <a:r>
              <a:rPr lang="en-US" dirty="0" smtClean="0"/>
              <a:t>Ramping down of units coming off line</a:t>
            </a:r>
          </a:p>
          <a:p>
            <a:pPr lvl="1"/>
            <a:r>
              <a:rPr lang="en-US" dirty="0" smtClean="0"/>
              <a:t>Shift factors being sent to SCED</a:t>
            </a:r>
          </a:p>
          <a:p>
            <a:r>
              <a:rPr lang="en-US" dirty="0" smtClean="0"/>
              <a:t>Analysis of SPPs</a:t>
            </a:r>
          </a:p>
          <a:p>
            <a:pPr lvl="1"/>
            <a:r>
              <a:rPr lang="en-US" dirty="0" smtClean="0"/>
              <a:t>Zonal MCPEs exceeded SPPs in some intervals and SPPs exceeded MCPEs in others</a:t>
            </a:r>
          </a:p>
          <a:p>
            <a:pPr lvl="1"/>
            <a:r>
              <a:rPr lang="en-US" dirty="0" smtClean="0"/>
              <a:t>Refer to last Friday’s RTM/LFC presentation for comparison analysis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Settlements/</a:t>
            </a:r>
            <a:r>
              <a:rPr lang="en-US" dirty="0" err="1" smtClean="0"/>
              <a:t>Coms</a:t>
            </a:r>
            <a:r>
              <a:rPr lang="en-US" dirty="0" smtClean="0"/>
              <a:t>/Credit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Statements, Invoices and Extracts continue to be delivered under protocol timelines for Market Trial activity</a:t>
            </a:r>
          </a:p>
          <a:p>
            <a:r>
              <a:rPr lang="en-US" dirty="0" smtClean="0"/>
              <a:t>ERCOT provides a total dollar breakdown by charge type of settlement activity on the weekly call</a:t>
            </a:r>
          </a:p>
          <a:p>
            <a:r>
              <a:rPr lang="en-US" dirty="0" smtClean="0"/>
              <a:t>All Settlement algorithms will be tested by August, please consult the latest presentation on Settlements/Credit for an update</a:t>
            </a:r>
          </a:p>
          <a:p>
            <a:r>
              <a:rPr lang="en-US" dirty="0" smtClean="0"/>
              <a:t>SPPs continue to erratic and offer cap still frequently clearing for some settlement points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1786</TotalTime>
  <Words>612</Words>
  <Application>Microsoft Office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Nodal Program Update to Cops 08-10-2010</vt:lpstr>
      <vt:lpstr>CRR</vt:lpstr>
      <vt:lpstr>DAM</vt:lpstr>
      <vt:lpstr>DAM</vt:lpstr>
      <vt:lpstr>DAM</vt:lpstr>
      <vt:lpstr>RTM/LFC</vt:lpstr>
      <vt:lpstr>RTM/LFC</vt:lpstr>
      <vt:lpstr>RTM/LFC</vt:lpstr>
      <vt:lpstr>Settlements/Coms/Credit</vt:lpstr>
      <vt:lpstr>Settlements/Coms/Credit</vt:lpstr>
      <vt:lpstr>Settlement/COMS/Credit</vt:lpstr>
      <vt:lpstr>Questions?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Nodal Program Update</dc:title>
  <dc:creator>xqh5</dc:creator>
  <cp:lastModifiedBy>xqh5</cp:lastModifiedBy>
  <cp:revision>191</cp:revision>
  <dcterms:created xsi:type="dcterms:W3CDTF">2010-02-08T18:44:47Z</dcterms:created>
  <dcterms:modified xsi:type="dcterms:W3CDTF">2010-08-09T16:30:51Z</dcterms:modified>
</cp:coreProperties>
</file>