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2" r:id="rId1"/>
  </p:sldMasterIdLst>
  <p:sldIdLst>
    <p:sldId id="256" r:id="rId2"/>
    <p:sldId id="257" r:id="rId3"/>
    <p:sldId id="277" r:id="rId4"/>
    <p:sldId id="280" r:id="rId5"/>
    <p:sldId id="279" r:id="rId6"/>
    <p:sldId id="27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6F9B8CD-342D-4579-98EC-A8FD6B7370E1}" type="datetimeFigureOut">
              <a:rPr lang="en-US" smtClean="0"/>
              <a:pPr/>
              <a:t>8/9/2010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8/9/2010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8/9/2010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8/9/2010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6F9B8CD-342D-4579-98EC-A8FD6B7370E1}" type="datetimeFigureOut">
              <a:rPr lang="en-US" smtClean="0"/>
              <a:pPr/>
              <a:t>8/9/2010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8/9/2010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8/9/2010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8/9/2010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8/9/2010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8/9/2010</a:t>
            </a:fld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8/9/2010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8/9/2010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services/sla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alendar/2010/07/20100719-SEW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SEWG Report to COPS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Jim Galvin- Chair, Settlements and Extract Working Group </a:t>
            </a:r>
            <a:r>
              <a:rPr lang="en-US" dirty="0" smtClean="0"/>
              <a:t>8/10/2010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Extract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ERCOT reported on the Extract and Report issues from the mid late June through July</a:t>
            </a:r>
          </a:p>
          <a:p>
            <a:pPr lvl="1"/>
            <a:r>
              <a:rPr lang="en-US" dirty="0" smtClean="0">
                <a:hlinkClick r:id="rId2"/>
              </a:rPr>
              <a:t>http://www.ercot.com/services/sla/</a:t>
            </a:r>
            <a:endParaRPr lang="en-US" dirty="0" smtClean="0"/>
          </a:p>
          <a:p>
            <a:r>
              <a:rPr lang="en-US" sz="2800" dirty="0" smtClean="0"/>
              <a:t>Seem to be stabilizing after early summer incidents</a:t>
            </a:r>
          </a:p>
          <a:p>
            <a:r>
              <a:rPr lang="en-US" sz="2800" dirty="0" smtClean="0"/>
              <a:t>Please note July 12 notice on naming convention change on Zonal Extracts and Reports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r>
              <a:rPr lang="en-US" dirty="0" smtClean="0"/>
              <a:t>Nodal Extracts- Settlement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SEWG has come up with a concept of using generic Market Trial data and displaying the extract determinants while reviewing the settlement calculation</a:t>
            </a:r>
          </a:p>
          <a:p>
            <a:r>
              <a:rPr lang="en-US" dirty="0" smtClean="0"/>
              <a:t>Examples are provided for Real Time Revenue Neutrality and RUC Capacity Short Fall on meeting page for 7/19/10 meeting</a:t>
            </a:r>
          </a:p>
          <a:p>
            <a:pPr lvl="1"/>
            <a:r>
              <a:rPr lang="en-US" dirty="0" smtClean="0">
                <a:hlinkClick r:id="rId2"/>
              </a:rPr>
              <a:t>http://www.ercot.com/calendar/2010/07/20100719-SEWG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/>
          <a:lstStyle/>
          <a:p>
            <a:r>
              <a:rPr lang="en-US" dirty="0" smtClean="0"/>
              <a:t>Nodal Extracts- Settlement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SEWG will plan 2-hour web-ex sessions to address other examples</a:t>
            </a:r>
          </a:p>
          <a:p>
            <a:r>
              <a:rPr lang="en-US" dirty="0" smtClean="0"/>
              <a:t>Tentative schedule to be outlined at SEWG:</a:t>
            </a:r>
          </a:p>
          <a:p>
            <a:pPr lvl="1"/>
            <a:r>
              <a:rPr lang="en-US" dirty="0" smtClean="0"/>
              <a:t>August 26, 2-4 PM</a:t>
            </a:r>
          </a:p>
          <a:p>
            <a:pPr lvl="1"/>
            <a:r>
              <a:rPr lang="en-US" dirty="0" smtClean="0"/>
              <a:t>September 1, 2-4 PM</a:t>
            </a:r>
          </a:p>
          <a:p>
            <a:pPr lvl="1"/>
            <a:r>
              <a:rPr lang="en-US" dirty="0" smtClean="0"/>
              <a:t>September 9, 2-4 PM</a:t>
            </a:r>
          </a:p>
          <a:p>
            <a:pPr lvl="1"/>
            <a:r>
              <a:rPr lang="en-US" dirty="0" smtClean="0"/>
              <a:t>September 16, 2-4 PM</a:t>
            </a:r>
          </a:p>
          <a:p>
            <a:r>
              <a:rPr lang="en-US" dirty="0" smtClean="0"/>
              <a:t>Charge types discussed will be determined:</a:t>
            </a:r>
          </a:p>
          <a:p>
            <a:pPr lvl="1"/>
            <a:r>
              <a:rPr lang="en-US" dirty="0" smtClean="0"/>
              <a:t>August 26 meeting- DA Make Whole Payment, RUC Make Whole Payment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Upcoming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SEWG remains “All Nodal, All the Time” unless otherwise directed by COPS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pic>
        <p:nvPicPr>
          <p:cNvPr id="1026" name="Picture 2" descr="C:\Documents and Settings\xqh5\Local Settings\Temporary Internet Files\Content.IE5\ODEVKTQN\MCj0441428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428" y="1600428"/>
            <a:ext cx="3657143" cy="36571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470</TotalTime>
  <Words>185</Words>
  <Application>Microsoft Office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Oriel</vt:lpstr>
      <vt:lpstr>SEWG Report to COPS</vt:lpstr>
      <vt:lpstr>Extract Issues</vt:lpstr>
      <vt:lpstr>Nodal Extracts- Settlement Examples</vt:lpstr>
      <vt:lpstr>Nodal Extracts- Settlement Examples</vt:lpstr>
      <vt:lpstr>Upcoming Items</vt:lpstr>
      <vt:lpstr>Questions</vt:lpstr>
    </vt:vector>
  </TitlesOfParts>
  <Company>Energy Future Holdings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SEWG Report to COPS</dc:title>
  <dc:creator>xqh5</dc:creator>
  <cp:lastModifiedBy>xqh5</cp:lastModifiedBy>
  <cp:revision>83</cp:revision>
  <dcterms:created xsi:type="dcterms:W3CDTF">2010-02-08T17:29:01Z</dcterms:created>
  <dcterms:modified xsi:type="dcterms:W3CDTF">2010-08-09T16:30:34Z</dcterms:modified>
</cp:coreProperties>
</file>