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62" r:id="rId2"/>
    <p:sldId id="291" r:id="rId3"/>
    <p:sldId id="289" r:id="rId4"/>
    <p:sldId id="290" r:id="rId5"/>
    <p:sldId id="286" r:id="rId6"/>
    <p:sldId id="260" r:id="rId7"/>
    <p:sldId id="28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6/29/2010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June 24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July 13, 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June 24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 – COPS Voting Items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COPMGRR018</a:t>
            </a:r>
            <a:r>
              <a:rPr lang="en-US" sz="2500" dirty="0" smtClean="0"/>
              <a:t>, Updates to References of IDR and/or IDR Meter due to the proposed definition of IDR Meter in PRR845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The change is to capitalize IDR ‘Meter’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Scheduled to come to COPS in June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5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COPMGRR020</a:t>
            </a:r>
            <a:r>
              <a:rPr lang="en-US" sz="2500" dirty="0" smtClean="0"/>
              <a:t>, Creating Subsection 10.3, Unregistered Distributed Generation Reports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Specifies reporting requirements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Companion to NPRR028, Registration and Settlement of Dist Gen Less than One MW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June 24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 – COPS Voting Items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COPMGRR021</a:t>
            </a:r>
            <a:r>
              <a:rPr lang="en-US" sz="2500" dirty="0" smtClean="0"/>
              <a:t>, Market Participant Market Notice Process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Updates Section 5 and Appendix A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Endorsed by RMS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No Impacts and No Opinion on the need for Go-Live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Final review by CCWG at June Meeting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500" b="1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June 24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 Change History Document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Created and Updated the new Document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Included Instructions in the Document to review and update it Quarterly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Decided to make the Generation Aggregation and Load Aggregation Process documentation into a User’s Guide, as opposed to including it in the COPMG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June 24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Guide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Work continues (</a:t>
            </a:r>
            <a:r>
              <a:rPr lang="en-US" sz="2800" dirty="0" smtClean="0">
                <a:solidFill>
                  <a:srgbClr val="FF0000"/>
                </a:solidFill>
              </a:rPr>
              <a:t>We are making good progress</a:t>
            </a:r>
            <a:r>
              <a:rPr lang="en-US" sz="2800" dirty="0" smtClean="0"/>
              <a:t>):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6, Commercial Systems Model / Market Processes / Market Overview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7, Inputs to Settlement Process and Data Aggregation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8, ERCOT Invoice and Settlement Process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10, Extracts and Reports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July 29, 9:30 to Noon, 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Continue work on the COPMG – Focus on reviewing remaining sections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dirty="0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2136</TotalTime>
  <Words>275</Words>
  <Application>Microsoft Office PowerPoint</Application>
  <PresentationFormat>On-screen Show (4:3)</PresentationFormat>
  <Paragraphs>57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Radial</vt:lpstr>
      <vt:lpstr>CCWG June 24th Meeting</vt:lpstr>
      <vt:lpstr>CCWG June 24th Meeting</vt:lpstr>
      <vt:lpstr>CCWG June 24th Meeting</vt:lpstr>
      <vt:lpstr>CCWG June 24th Meeting</vt:lpstr>
      <vt:lpstr>CCWG June 24th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CCWG-MT</cp:lastModifiedBy>
  <cp:revision>268</cp:revision>
  <dcterms:created xsi:type="dcterms:W3CDTF">2007-01-25T15:58:45Z</dcterms:created>
  <dcterms:modified xsi:type="dcterms:W3CDTF">2010-06-29T16:13:16Z</dcterms:modified>
</cp:coreProperties>
</file>