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97" autoAdjust="0"/>
    <p:restoredTop sz="94660"/>
  </p:normalViewPr>
  <p:slideViewPr>
    <p:cSldViewPr>
      <p:cViewPr>
        <p:scale>
          <a:sx n="110" d="100"/>
          <a:sy n="110" d="100"/>
        </p:scale>
        <p:origin x="-106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-ga-fs01\m-ga-projects02\55005\029\REAFORMS\REA7\G&amp;T_Customers_Sales_2008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m-ga-fs01\m-ga-projects02\55005\029\REAFORMS\REA7\G&amp;T_Customers_Sales_20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Energy Requirements (GWH)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MWH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544410.43319478433</c:v>
                </c:pt>
                <c:pt idx="1">
                  <c:v>550709.84164197475</c:v>
                </c:pt>
                <c:pt idx="2">
                  <c:v>585407.78607403149</c:v>
                </c:pt>
                <c:pt idx="3">
                  <c:v>632452.7919979993</c:v>
                </c:pt>
                <c:pt idx="4">
                  <c:v>638935.96244880708</c:v>
                </c:pt>
                <c:pt idx="5">
                  <c:v>719043.35328643327</c:v>
                </c:pt>
                <c:pt idx="6">
                  <c:v>726155.22491676686</c:v>
                </c:pt>
              </c:numCache>
            </c:numRef>
          </c:val>
        </c:ser>
        <c:marker val="1"/>
        <c:axId val="100091392"/>
        <c:axId val="100092928"/>
      </c:lineChart>
      <c:catAx>
        <c:axId val="100091392"/>
        <c:scaling>
          <c:orientation val="minMax"/>
        </c:scaling>
        <c:axPos val="b"/>
        <c:numFmt formatCode="General" sourceLinked="1"/>
        <c:majorTickMark val="none"/>
        <c:tickLblPos val="nextTo"/>
        <c:crossAx val="100092928"/>
        <c:crosses val="autoZero"/>
        <c:auto val="1"/>
        <c:lblAlgn val="ctr"/>
        <c:lblOffset val="100"/>
      </c:catAx>
      <c:valAx>
        <c:axId val="100092928"/>
        <c:scaling>
          <c:orientation val="minMax"/>
          <c:min val="400000"/>
        </c:scaling>
        <c:axPos val="l"/>
        <c:majorGridlines>
          <c:spPr>
            <a:ln>
              <a:prstDash val="sysDot"/>
            </a:ln>
          </c:spPr>
        </c:majorGridlines>
        <c:numFmt formatCode="General" sourceLinked="1"/>
        <c:majorTickMark val="none"/>
        <c:tickLblPos val="nextTo"/>
        <c:spPr>
          <a:ln w="9525">
            <a:noFill/>
          </a:ln>
        </c:spPr>
        <c:crossAx val="100091392"/>
        <c:crosses val="autoZero"/>
        <c:crossBetween val="between"/>
        <c:dispUnits>
          <c:builtInUnit val="thousands"/>
        </c:dispUnits>
      </c:valAx>
    </c:plotArea>
    <c:legend>
      <c:legendPos val="b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Load</a:t>
            </a:r>
            <a:r>
              <a:rPr lang="en-US" baseline="0" dirty="0" smtClean="0"/>
              <a:t> Coincident with ERCOT (MW)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Summer</c:v>
                </c:pt>
              </c:strCache>
            </c:strRef>
          </c:tx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114206.35724904863</c:v>
                </c:pt>
                <c:pt idx="1">
                  <c:v>115527.63663930394</c:v>
                </c:pt>
                <c:pt idx="2">
                  <c:v>124423.26466053037</c:v>
                </c:pt>
                <c:pt idx="3">
                  <c:v>128155.96260034622</c:v>
                </c:pt>
                <c:pt idx="4">
                  <c:v>129469.46584418265</c:v>
                </c:pt>
                <c:pt idx="5">
                  <c:v>141121.71777015919</c:v>
                </c:pt>
                <c:pt idx="6">
                  <c:v>142517.31987777801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Winter</c:v>
                </c:pt>
              </c:strCache>
            </c:strRef>
          </c:tx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126322.35450058963</c:v>
                </c:pt>
                <c:pt idx="1">
                  <c:v>127783.80662594008</c:v>
                </c:pt>
                <c:pt idx="2">
                  <c:v>130978.40179158855</c:v>
                </c:pt>
                <c:pt idx="3">
                  <c:v>141718.63073849882</c:v>
                </c:pt>
                <c:pt idx="4">
                  <c:v>143171.14123750367</c:v>
                </c:pt>
                <c:pt idx="5">
                  <c:v>155054.34596021651</c:v>
                </c:pt>
                <c:pt idx="6">
                  <c:v>156587.7327091645</c:v>
                </c:pt>
              </c:numCache>
            </c:numRef>
          </c:val>
        </c:ser>
        <c:marker val="1"/>
        <c:axId val="100118528"/>
        <c:axId val="100120064"/>
      </c:lineChart>
      <c:catAx>
        <c:axId val="100118528"/>
        <c:scaling>
          <c:orientation val="minMax"/>
        </c:scaling>
        <c:axPos val="b"/>
        <c:numFmt formatCode="General" sourceLinked="1"/>
        <c:majorTickMark val="none"/>
        <c:tickLblPos val="nextTo"/>
        <c:crossAx val="100120064"/>
        <c:crosses val="autoZero"/>
        <c:auto val="1"/>
        <c:lblAlgn val="ctr"/>
        <c:lblOffset val="100"/>
      </c:catAx>
      <c:valAx>
        <c:axId val="100120064"/>
        <c:scaling>
          <c:orientation val="minMax"/>
          <c:min val="100000"/>
        </c:scaling>
        <c:axPos val="l"/>
        <c:majorGridlines>
          <c:spPr>
            <a:ln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prstDash val="sysDot"/>
            </a:ln>
          </c:spPr>
        </c:majorGridlines>
        <c:numFmt formatCode="General" sourceLinked="1"/>
        <c:majorTickMark val="none"/>
        <c:tickLblPos val="nextTo"/>
        <c:spPr>
          <a:ln w="9525">
            <a:noFill/>
          </a:ln>
        </c:spPr>
        <c:crossAx val="100118528"/>
        <c:crosses val="autoZero"/>
        <c:crossBetween val="between"/>
        <c:dispUnits>
          <c:builtInUnit val="thousands"/>
        </c:dispUnits>
      </c:valAx>
    </c:plotArea>
    <c:legend>
      <c:legendPos val="b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Energy Sales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dLbl>
            <c:dLblPos val="outEnd"/>
            <c:showPercent val="1"/>
            <c:showLeaderLines val="1"/>
          </c:dLbls>
          <c:cat>
            <c:strRef>
              <c:f>Sheet1!$A$66:$A$69</c:f>
              <c:strCache>
                <c:ptCount val="4"/>
                <c:pt idx="0">
                  <c:v>Residential</c:v>
                </c:pt>
                <c:pt idx="1">
                  <c:v>Commercial</c:v>
                </c:pt>
                <c:pt idx="2">
                  <c:v>Industrial</c:v>
                </c:pt>
                <c:pt idx="3">
                  <c:v>Wholesale</c:v>
                </c:pt>
              </c:strCache>
            </c:strRef>
          </c:cat>
          <c:val>
            <c:numRef>
              <c:f>Sheet1!$B$66:$B$69</c:f>
              <c:numCache>
                <c:formatCode>_(* #,##0_);_(* \(#,##0\);_(* "-"??_);_(@_)</c:formatCode>
                <c:ptCount val="4"/>
                <c:pt idx="0">
                  <c:v>947595610.56390214</c:v>
                </c:pt>
                <c:pt idx="1">
                  <c:v>230497913.15059605</c:v>
                </c:pt>
                <c:pt idx="2">
                  <c:v>239317822.24246398</c:v>
                </c:pt>
                <c:pt idx="3">
                  <c:v>62825400</c:v>
                </c:pt>
              </c:numCache>
            </c:numRef>
          </c:val>
        </c:ser>
        <c:dLbls>
          <c:showPercent val="1"/>
        </c:dLbls>
        <c:firstSliceAng val="148"/>
      </c:pieChart>
    </c:plotArea>
    <c:legend>
      <c:legendPos val="r"/>
      <c:legendEntry>
        <c:idx val="0"/>
        <c:txPr>
          <a:bodyPr/>
          <a:lstStyle/>
          <a:p>
            <a:pPr>
              <a:defRPr b="1">
                <a:solidFill>
                  <a:srgbClr val="FF0000"/>
                </a:solidFill>
              </a:defRPr>
            </a:pPr>
            <a:endParaRPr lang="en-US"/>
          </a:p>
        </c:txPr>
      </c:legendEntry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title>
      <c:tx>
        <c:rich>
          <a:bodyPr/>
          <a:lstStyle/>
          <a:p>
            <a:pPr>
              <a:defRPr/>
            </a:pPr>
            <a:r>
              <a:rPr lang="en-US"/>
              <a:t>Number of Customers</a:t>
            </a:r>
          </a:p>
        </c:rich>
      </c:tx>
      <c:layout>
        <c:manualLayout>
          <c:xMode val="edge"/>
          <c:yMode val="edge"/>
          <c:x val="0.26603416760404958"/>
          <c:y val="6.1895563826348032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dLbl>
            <c:dLbl>
              <c:idx val="3"/>
              <c:layout>
                <c:manualLayout>
                  <c:x val="-8.9285714285714281E-3"/>
                  <c:y val="8.7685382087326361E-2"/>
                </c:manualLayout>
              </c:layout>
              <c:dLblPos val="bestFit"/>
              <c:showPercent val="1"/>
            </c:dLbl>
            <c:dLblPos val="outEnd"/>
            <c:showPercent val="1"/>
          </c:dLbls>
          <c:cat>
            <c:strRef>
              <c:f>Sheet1!$A$71:$A$74</c:f>
              <c:strCache>
                <c:ptCount val="4"/>
                <c:pt idx="0">
                  <c:v>Residential</c:v>
                </c:pt>
                <c:pt idx="1">
                  <c:v>Commercial</c:v>
                </c:pt>
                <c:pt idx="2">
                  <c:v>Industrial</c:v>
                </c:pt>
                <c:pt idx="3">
                  <c:v>Wholesale</c:v>
                </c:pt>
              </c:strCache>
            </c:strRef>
          </c:cat>
          <c:val>
            <c:numRef>
              <c:f>Sheet1!$B$71:$B$74</c:f>
              <c:numCache>
                <c:formatCode>_(* #,##0_);_(* \(#,##0\);_(* "-"??_);_(@_)</c:formatCode>
                <c:ptCount val="4"/>
                <c:pt idx="0">
                  <c:v>70309.426810942037</c:v>
                </c:pt>
                <c:pt idx="1">
                  <c:v>6609.1880936139596</c:v>
                </c:pt>
                <c:pt idx="2">
                  <c:v>18.418747694758544</c:v>
                </c:pt>
                <c:pt idx="3">
                  <c:v>3.887084733109369</c:v>
                </c:pt>
              </c:numCache>
            </c:numRef>
          </c:val>
        </c:ser>
        <c:dLbls>
          <c:showPercent val="1"/>
        </c:dLbls>
        <c:firstSliceAng val="100"/>
      </c:pieChart>
    </c:plotArea>
    <c:legend>
      <c:legendPos val="r"/>
      <c:legendEntry>
        <c:idx val="0"/>
        <c:txPr>
          <a:bodyPr/>
          <a:lstStyle/>
          <a:p>
            <a:pPr>
              <a:defRPr b="1">
                <a:solidFill>
                  <a:srgbClr val="FF0000"/>
                </a:solidFill>
              </a:defRPr>
            </a:pPr>
            <a:endParaRPr lang="en-US"/>
          </a:p>
        </c:txPr>
      </c:legendEntry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5BE03-7EC8-4AB5-9BEE-9EE02453C8BE}" type="datetimeFigureOut">
              <a:rPr lang="en-US" smtClean="0"/>
              <a:pPr/>
              <a:t>5/28/2010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C6CF1-EA87-4673-B95E-4AC6F5ECF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57C32-2642-4C65-8EF5-697AF59954F1}" type="datetimeFigureOut">
              <a:rPr lang="en-US" smtClean="0"/>
              <a:pPr/>
              <a:t>5/28/2010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FFA2D-1E1D-42B8-903F-6ED23CB1F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553200"/>
            <a:chOff x="0" y="0"/>
            <a:chExt cx="5760" cy="4330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auto">
            <a:xfrm>
              <a:off x="0" y="4168"/>
              <a:ext cx="5760" cy="1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4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0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5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144" cy="41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126" name="Rectangle 6"/>
            <p:cNvSpPr>
              <a:spLocks noChangeArrowheads="1"/>
            </p:cNvSpPr>
            <p:nvPr userDrawn="1"/>
          </p:nvSpPr>
          <p:spPr bwMode="auto">
            <a:xfrm>
              <a:off x="5616" y="0"/>
              <a:ext cx="144" cy="41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81775"/>
            <a:ext cx="2133600" cy="476250"/>
          </a:xfrm>
        </p:spPr>
        <p:txBody>
          <a:bodyPr/>
          <a:lstStyle>
            <a:lvl1pPr marL="0" indent="0">
              <a:defRPr sz="1200"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28600" y="304800"/>
            <a:ext cx="8686800" cy="1050925"/>
          </a:xfrm>
          <a:prstGeom prst="rect">
            <a:avLst/>
          </a:prstGeom>
          <a:solidFill>
            <a:srgbClr val="D0D0D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133" name="Picture 13" descr="EIS0089E"/>
          <p:cNvPicPr>
            <a:picLocks noChangeAspect="1" noChangeArrowheads="1"/>
          </p:cNvPicPr>
          <p:nvPr/>
        </p:nvPicPr>
        <p:blipFill>
          <a:blip r:embed="rId2" cstate="print"/>
          <a:srcRect r="3751" b="4688"/>
          <a:stretch>
            <a:fillRect/>
          </a:stretch>
        </p:blipFill>
        <p:spPr bwMode="auto">
          <a:xfrm>
            <a:off x="228600" y="304800"/>
            <a:ext cx="1319213" cy="1042988"/>
          </a:xfrm>
          <a:prstGeom prst="rect">
            <a:avLst/>
          </a:prstGeom>
          <a:noFill/>
        </p:spPr>
      </p:pic>
      <p:pic>
        <p:nvPicPr>
          <p:cNvPr id="5134" name="Picture 14" descr="EIS0096E"/>
          <p:cNvPicPr>
            <a:picLocks noChangeAspect="1" noChangeArrowheads="1"/>
          </p:cNvPicPr>
          <p:nvPr/>
        </p:nvPicPr>
        <p:blipFill>
          <a:blip r:embed="rId3" cstate="print"/>
          <a:srcRect r="9412" b="1765"/>
          <a:stretch>
            <a:fillRect/>
          </a:stretch>
        </p:blipFill>
        <p:spPr bwMode="auto">
          <a:xfrm>
            <a:off x="1579563" y="304800"/>
            <a:ext cx="1452562" cy="1050925"/>
          </a:xfrm>
          <a:prstGeom prst="rect">
            <a:avLst/>
          </a:prstGeom>
          <a:noFill/>
        </p:spPr>
      </p:pic>
      <p:pic>
        <p:nvPicPr>
          <p:cNvPr id="5135" name="Picture 15" descr="EIS0100E"/>
          <p:cNvPicPr>
            <a:picLocks noChangeAspect="1" noChangeArrowheads="1"/>
          </p:cNvPicPr>
          <p:nvPr/>
        </p:nvPicPr>
        <p:blipFill>
          <a:blip r:embed="rId4" cstate="print"/>
          <a:srcRect l="3529" r="3529" b="1765"/>
          <a:stretch>
            <a:fillRect/>
          </a:stretch>
        </p:blipFill>
        <p:spPr bwMode="auto">
          <a:xfrm>
            <a:off x="4648200" y="304800"/>
            <a:ext cx="1487488" cy="1049338"/>
          </a:xfrm>
          <a:prstGeom prst="rect">
            <a:avLst/>
          </a:prstGeom>
          <a:noFill/>
        </p:spPr>
      </p:pic>
      <p:pic>
        <p:nvPicPr>
          <p:cNvPr id="5136" name="Picture 16" descr="EIS0099D"/>
          <p:cNvPicPr>
            <a:picLocks noChangeAspect="1" noChangeArrowheads="1"/>
          </p:cNvPicPr>
          <p:nvPr/>
        </p:nvPicPr>
        <p:blipFill>
          <a:blip r:embed="rId5" cstate="print"/>
          <a:srcRect r="3529" b="48235"/>
          <a:stretch>
            <a:fillRect/>
          </a:stretch>
        </p:blipFill>
        <p:spPr bwMode="auto">
          <a:xfrm>
            <a:off x="6172200" y="304800"/>
            <a:ext cx="1295400" cy="1042988"/>
          </a:xfrm>
          <a:prstGeom prst="rect">
            <a:avLst/>
          </a:prstGeom>
          <a:noFill/>
        </p:spPr>
      </p:pic>
      <p:pic>
        <p:nvPicPr>
          <p:cNvPr id="5137" name="Picture 17" descr="00076891"/>
          <p:cNvPicPr>
            <a:picLocks noChangeAspect="1" noChangeArrowheads="1"/>
          </p:cNvPicPr>
          <p:nvPr/>
        </p:nvPicPr>
        <p:blipFill>
          <a:blip r:embed="rId6" cstate="print"/>
          <a:srcRect l="5000" r="5833"/>
          <a:stretch>
            <a:fillRect/>
          </a:stretch>
        </p:blipFill>
        <p:spPr bwMode="auto">
          <a:xfrm>
            <a:off x="7510463" y="304800"/>
            <a:ext cx="1398587" cy="1042988"/>
          </a:xfrm>
          <a:prstGeom prst="rect">
            <a:avLst/>
          </a:prstGeom>
          <a:noFill/>
        </p:spPr>
      </p:pic>
      <p:pic>
        <p:nvPicPr>
          <p:cNvPr id="5139" name="Picture 19" descr="_gdsBugOnly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6418052"/>
            <a:ext cx="342351" cy="363748"/>
          </a:xfrm>
          <a:prstGeom prst="rect">
            <a:avLst/>
          </a:prstGeom>
          <a:noFill/>
        </p:spPr>
      </p:pic>
      <p:pic>
        <p:nvPicPr>
          <p:cNvPr id="5138" name="Picture 18" descr="00076965"/>
          <p:cNvPicPr>
            <a:picLocks noChangeAspect="1" noChangeArrowheads="1"/>
          </p:cNvPicPr>
          <p:nvPr/>
        </p:nvPicPr>
        <p:blipFill>
          <a:blip r:embed="rId8" cstate="print"/>
          <a:srcRect r="3999"/>
          <a:stretch>
            <a:fillRect/>
          </a:stretch>
        </p:blipFill>
        <p:spPr bwMode="auto">
          <a:xfrm>
            <a:off x="3079750" y="295275"/>
            <a:ext cx="1525588" cy="1058863"/>
          </a:xfrm>
          <a:prstGeom prst="rect">
            <a:avLst/>
          </a:prstGeom>
          <a:noFill/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33400" y="6583363"/>
            <a:ext cx="2590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GDS Associates, Inc.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81800" y="64008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781800" y="64008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4038600" cy="2109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4788"/>
            <a:ext cx="4038600" cy="211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781800" y="64008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"/>
            <a:ext cx="9144000" cy="5867400"/>
            <a:chOff x="0" y="0"/>
            <a:chExt cx="5760" cy="4330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auto">
            <a:xfrm>
              <a:off x="0" y="4168"/>
              <a:ext cx="5760" cy="1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" name="Rectangle 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0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144" cy="41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" name="Rectangle 6"/>
            <p:cNvSpPr>
              <a:spLocks noChangeArrowheads="1"/>
            </p:cNvSpPr>
            <p:nvPr userDrawn="1"/>
          </p:nvSpPr>
          <p:spPr bwMode="auto">
            <a:xfrm>
              <a:off x="5616" y="0"/>
              <a:ext cx="144" cy="41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28600" y="320675"/>
            <a:ext cx="8686800" cy="8985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>
              <a:defRPr sz="1000"/>
            </a:lvl1pPr>
          </a:lstStyle>
          <a:p>
            <a:fld id="{8A1B98C6-1598-4BA7-A2A4-22D1F3DDAD9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111" name="Picture 15" descr="_gdsBugOnl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6408725"/>
            <a:ext cx="351130" cy="373075"/>
          </a:xfrm>
          <a:prstGeom prst="rect">
            <a:avLst/>
          </a:prstGeom>
          <a:noFill/>
        </p:spPr>
      </p:pic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33400" y="6583363"/>
            <a:ext cx="2590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GDS Associates, Inc.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Tex-La Electric Cooperative of Texas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848600" cy="1752600"/>
          </a:xfrm>
        </p:spPr>
        <p:txBody>
          <a:bodyPr/>
          <a:lstStyle/>
          <a:p>
            <a:r>
              <a:rPr lang="en-US" sz="2400" dirty="0" smtClean="0"/>
              <a:t>ERCOT Reliability Operations Subcommittee</a:t>
            </a:r>
          </a:p>
          <a:p>
            <a:r>
              <a:rPr lang="en-US" sz="2000" dirty="0" smtClean="0"/>
              <a:t>June 10, 2010 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Tex-La Electric Cooperative of Texas</a:t>
            </a:r>
            <a:br>
              <a:rPr lang="en-US" sz="3600" dirty="0" smtClean="0"/>
            </a:br>
            <a:r>
              <a:rPr lang="en-US" sz="3200" dirty="0" smtClean="0"/>
              <a:t>Load Forecast Methodologies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en-US" dirty="0" smtClean="0"/>
              <a:t>Tex-La Service Territory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00200" y="1676400"/>
            <a:ext cx="6248400" cy="4572000"/>
            <a:chOff x="712" y="830"/>
            <a:chExt cx="4442" cy="3459"/>
          </a:xfrm>
        </p:grpSpPr>
        <p:sp>
          <p:nvSpPr>
            <p:cNvPr id="29701" name="Freeform 3"/>
            <p:cNvSpPr>
              <a:spLocks/>
            </p:cNvSpPr>
            <p:nvPr/>
          </p:nvSpPr>
          <p:spPr bwMode="auto">
            <a:xfrm>
              <a:off x="1221" y="1800"/>
              <a:ext cx="2784" cy="2479"/>
            </a:xfrm>
            <a:custGeom>
              <a:avLst/>
              <a:gdLst>
                <a:gd name="T0" fmla="*/ 3 w 3254"/>
                <a:gd name="T1" fmla="*/ 0 h 3254"/>
                <a:gd name="T2" fmla="*/ 3 w 3254"/>
                <a:gd name="T3" fmla="*/ 2 h 3254"/>
                <a:gd name="T4" fmla="*/ 3 w 3254"/>
                <a:gd name="T5" fmla="*/ 2 h 3254"/>
                <a:gd name="T6" fmla="*/ 3 w 3254"/>
                <a:gd name="T7" fmla="*/ 2 h 3254"/>
                <a:gd name="T8" fmla="*/ 3 w 3254"/>
                <a:gd name="T9" fmla="*/ 2 h 3254"/>
                <a:gd name="T10" fmla="*/ 3 w 3254"/>
                <a:gd name="T11" fmla="*/ 2 h 3254"/>
                <a:gd name="T12" fmla="*/ 3 w 3254"/>
                <a:gd name="T13" fmla="*/ 2 h 3254"/>
                <a:gd name="T14" fmla="*/ 3 w 3254"/>
                <a:gd name="T15" fmla="*/ 2 h 3254"/>
                <a:gd name="T16" fmla="*/ 3 w 3254"/>
                <a:gd name="T17" fmla="*/ 2 h 3254"/>
                <a:gd name="T18" fmla="*/ 3 w 3254"/>
                <a:gd name="T19" fmla="*/ 2 h 3254"/>
                <a:gd name="T20" fmla="*/ 3 w 3254"/>
                <a:gd name="T21" fmla="*/ 2 h 3254"/>
                <a:gd name="T22" fmla="*/ 3 w 3254"/>
                <a:gd name="T23" fmla="*/ 2 h 3254"/>
                <a:gd name="T24" fmla="*/ 3 w 3254"/>
                <a:gd name="T25" fmla="*/ 2 h 3254"/>
                <a:gd name="T26" fmla="*/ 3 w 3254"/>
                <a:gd name="T27" fmla="*/ 2 h 3254"/>
                <a:gd name="T28" fmla="*/ 3 w 3254"/>
                <a:gd name="T29" fmla="*/ 2 h 3254"/>
                <a:gd name="T30" fmla="*/ 3 w 3254"/>
                <a:gd name="T31" fmla="*/ 2 h 3254"/>
                <a:gd name="T32" fmla="*/ 3 w 3254"/>
                <a:gd name="T33" fmla="*/ 2 h 3254"/>
                <a:gd name="T34" fmla="*/ 3 w 3254"/>
                <a:gd name="T35" fmla="*/ 2 h 3254"/>
                <a:gd name="T36" fmla="*/ 3 w 3254"/>
                <a:gd name="T37" fmla="*/ 2 h 3254"/>
                <a:gd name="T38" fmla="*/ 3 w 3254"/>
                <a:gd name="T39" fmla="*/ 2 h 3254"/>
                <a:gd name="T40" fmla="*/ 3 w 3254"/>
                <a:gd name="T41" fmla="*/ 2 h 3254"/>
                <a:gd name="T42" fmla="*/ 3 w 3254"/>
                <a:gd name="T43" fmla="*/ 2 h 3254"/>
                <a:gd name="T44" fmla="*/ 3 w 3254"/>
                <a:gd name="T45" fmla="*/ 2 h 3254"/>
                <a:gd name="T46" fmla="*/ 3 w 3254"/>
                <a:gd name="T47" fmla="*/ 2 h 3254"/>
                <a:gd name="T48" fmla="*/ 3 w 3254"/>
                <a:gd name="T49" fmla="*/ 2 h 3254"/>
                <a:gd name="T50" fmla="*/ 3 w 3254"/>
                <a:gd name="T51" fmla="*/ 2 h 3254"/>
                <a:gd name="T52" fmla="*/ 3 w 3254"/>
                <a:gd name="T53" fmla="*/ 2 h 3254"/>
                <a:gd name="T54" fmla="*/ 3 w 3254"/>
                <a:gd name="T55" fmla="*/ 2 h 3254"/>
                <a:gd name="T56" fmla="*/ 3 w 3254"/>
                <a:gd name="T57" fmla="*/ 2 h 3254"/>
                <a:gd name="T58" fmla="*/ 3 w 3254"/>
                <a:gd name="T59" fmla="*/ 2 h 3254"/>
                <a:gd name="T60" fmla="*/ 3 w 3254"/>
                <a:gd name="T61" fmla="*/ 2 h 3254"/>
                <a:gd name="T62" fmla="*/ 3 w 3254"/>
                <a:gd name="T63" fmla="*/ 2 h 3254"/>
                <a:gd name="T64" fmla="*/ 3 w 3254"/>
                <a:gd name="T65" fmla="*/ 2 h 3254"/>
                <a:gd name="T66" fmla="*/ 3 w 3254"/>
                <a:gd name="T67" fmla="*/ 2 h 3254"/>
                <a:gd name="T68" fmla="*/ 3 w 3254"/>
                <a:gd name="T69" fmla="*/ 2 h 3254"/>
                <a:gd name="T70" fmla="*/ 3 w 3254"/>
                <a:gd name="T71" fmla="*/ 2 h 3254"/>
                <a:gd name="T72" fmla="*/ 3 w 3254"/>
                <a:gd name="T73" fmla="*/ 2 h 3254"/>
                <a:gd name="T74" fmla="*/ 3 w 3254"/>
                <a:gd name="T75" fmla="*/ 2 h 3254"/>
                <a:gd name="T76" fmla="*/ 3 w 3254"/>
                <a:gd name="T77" fmla="*/ 2 h 3254"/>
                <a:gd name="T78" fmla="*/ 3 w 3254"/>
                <a:gd name="T79" fmla="*/ 2 h 3254"/>
                <a:gd name="T80" fmla="*/ 3 w 3254"/>
                <a:gd name="T81" fmla="*/ 2 h 3254"/>
                <a:gd name="T82" fmla="*/ 3 w 3254"/>
                <a:gd name="T83" fmla="*/ 2 h 3254"/>
                <a:gd name="T84" fmla="*/ 3 w 3254"/>
                <a:gd name="T85" fmla="*/ 2 h 3254"/>
                <a:gd name="T86" fmla="*/ 3 w 3254"/>
                <a:gd name="T87" fmla="*/ 2 h 3254"/>
                <a:gd name="T88" fmla="*/ 3 w 3254"/>
                <a:gd name="T89" fmla="*/ 2 h 3254"/>
                <a:gd name="T90" fmla="*/ 3 w 3254"/>
                <a:gd name="T91" fmla="*/ 2 h 3254"/>
                <a:gd name="T92" fmla="*/ 3 w 3254"/>
                <a:gd name="T93" fmla="*/ 2 h 3254"/>
                <a:gd name="T94" fmla="*/ 3 w 3254"/>
                <a:gd name="T95" fmla="*/ 2 h 3254"/>
                <a:gd name="T96" fmla="*/ 3 w 3254"/>
                <a:gd name="T97" fmla="*/ 2 h 3254"/>
                <a:gd name="T98" fmla="*/ 3 w 3254"/>
                <a:gd name="T99" fmla="*/ 2 h 3254"/>
                <a:gd name="T100" fmla="*/ 3 w 3254"/>
                <a:gd name="T101" fmla="*/ 2 h 3254"/>
                <a:gd name="T102" fmla="*/ 3 w 3254"/>
                <a:gd name="T103" fmla="*/ 2 h 3254"/>
                <a:gd name="T104" fmla="*/ 3 w 3254"/>
                <a:gd name="T105" fmla="*/ 2 h 3254"/>
                <a:gd name="T106" fmla="*/ 3 w 3254"/>
                <a:gd name="T107" fmla="*/ 2 h 3254"/>
                <a:gd name="T108" fmla="*/ 3 w 3254"/>
                <a:gd name="T109" fmla="*/ 2 h 3254"/>
                <a:gd name="T110" fmla="*/ 3 w 3254"/>
                <a:gd name="T111" fmla="*/ 2 h 3254"/>
                <a:gd name="T112" fmla="*/ 0 w 3254"/>
                <a:gd name="T113" fmla="*/ 2 h 3254"/>
                <a:gd name="T114" fmla="*/ 3 w 3254"/>
                <a:gd name="T115" fmla="*/ 2 h 3254"/>
                <a:gd name="T116" fmla="*/ 3 w 3254"/>
                <a:gd name="T117" fmla="*/ 0 h 32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254"/>
                <a:gd name="T178" fmla="*/ 0 h 3254"/>
                <a:gd name="T179" fmla="*/ 3254 w 3254"/>
                <a:gd name="T180" fmla="*/ 3254 h 325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254" h="3254">
                  <a:moveTo>
                    <a:pt x="901" y="0"/>
                  </a:moveTo>
                  <a:lnTo>
                    <a:pt x="1112" y="0"/>
                  </a:lnTo>
                  <a:lnTo>
                    <a:pt x="1649" y="0"/>
                  </a:lnTo>
                  <a:lnTo>
                    <a:pt x="1649" y="537"/>
                  </a:lnTo>
                  <a:lnTo>
                    <a:pt x="1649" y="595"/>
                  </a:lnTo>
                  <a:lnTo>
                    <a:pt x="1694" y="614"/>
                  </a:lnTo>
                  <a:lnTo>
                    <a:pt x="1726" y="652"/>
                  </a:lnTo>
                  <a:lnTo>
                    <a:pt x="1777" y="639"/>
                  </a:lnTo>
                  <a:lnTo>
                    <a:pt x="1829" y="639"/>
                  </a:lnTo>
                  <a:lnTo>
                    <a:pt x="1848" y="697"/>
                  </a:lnTo>
                  <a:lnTo>
                    <a:pt x="1892" y="703"/>
                  </a:lnTo>
                  <a:lnTo>
                    <a:pt x="1931" y="722"/>
                  </a:lnTo>
                  <a:lnTo>
                    <a:pt x="1976" y="722"/>
                  </a:lnTo>
                  <a:lnTo>
                    <a:pt x="2008" y="722"/>
                  </a:lnTo>
                  <a:lnTo>
                    <a:pt x="2046" y="722"/>
                  </a:lnTo>
                  <a:lnTo>
                    <a:pt x="2103" y="729"/>
                  </a:lnTo>
                  <a:lnTo>
                    <a:pt x="2129" y="761"/>
                  </a:lnTo>
                  <a:lnTo>
                    <a:pt x="2212" y="780"/>
                  </a:lnTo>
                  <a:lnTo>
                    <a:pt x="2251" y="786"/>
                  </a:lnTo>
                  <a:lnTo>
                    <a:pt x="2314" y="812"/>
                  </a:lnTo>
                  <a:lnTo>
                    <a:pt x="2353" y="818"/>
                  </a:lnTo>
                  <a:lnTo>
                    <a:pt x="2353" y="850"/>
                  </a:lnTo>
                  <a:lnTo>
                    <a:pt x="2404" y="799"/>
                  </a:lnTo>
                  <a:lnTo>
                    <a:pt x="2462" y="818"/>
                  </a:lnTo>
                  <a:lnTo>
                    <a:pt x="2494" y="799"/>
                  </a:lnTo>
                  <a:lnTo>
                    <a:pt x="2551" y="863"/>
                  </a:lnTo>
                  <a:lnTo>
                    <a:pt x="2583" y="844"/>
                  </a:lnTo>
                  <a:lnTo>
                    <a:pt x="2628" y="812"/>
                  </a:lnTo>
                  <a:lnTo>
                    <a:pt x="2692" y="806"/>
                  </a:lnTo>
                  <a:lnTo>
                    <a:pt x="2724" y="793"/>
                  </a:lnTo>
                  <a:lnTo>
                    <a:pt x="2800" y="799"/>
                  </a:lnTo>
                  <a:lnTo>
                    <a:pt x="2832" y="774"/>
                  </a:lnTo>
                  <a:lnTo>
                    <a:pt x="2884" y="806"/>
                  </a:lnTo>
                  <a:lnTo>
                    <a:pt x="2916" y="831"/>
                  </a:lnTo>
                  <a:lnTo>
                    <a:pt x="2973" y="850"/>
                  </a:lnTo>
                  <a:lnTo>
                    <a:pt x="3018" y="869"/>
                  </a:lnTo>
                  <a:lnTo>
                    <a:pt x="3069" y="901"/>
                  </a:lnTo>
                  <a:lnTo>
                    <a:pt x="3107" y="895"/>
                  </a:lnTo>
                  <a:lnTo>
                    <a:pt x="3120" y="1259"/>
                  </a:lnTo>
                  <a:lnTo>
                    <a:pt x="3127" y="1323"/>
                  </a:lnTo>
                  <a:lnTo>
                    <a:pt x="3120" y="1381"/>
                  </a:lnTo>
                  <a:lnTo>
                    <a:pt x="3171" y="1432"/>
                  </a:lnTo>
                  <a:lnTo>
                    <a:pt x="3184" y="1528"/>
                  </a:lnTo>
                  <a:lnTo>
                    <a:pt x="3210" y="1566"/>
                  </a:lnTo>
                  <a:lnTo>
                    <a:pt x="3254" y="1630"/>
                  </a:lnTo>
                  <a:lnTo>
                    <a:pt x="3254" y="1669"/>
                  </a:lnTo>
                  <a:lnTo>
                    <a:pt x="3254" y="1707"/>
                  </a:lnTo>
                  <a:lnTo>
                    <a:pt x="3242" y="1752"/>
                  </a:lnTo>
                  <a:lnTo>
                    <a:pt x="3203" y="1847"/>
                  </a:lnTo>
                  <a:lnTo>
                    <a:pt x="3222" y="1943"/>
                  </a:lnTo>
                  <a:lnTo>
                    <a:pt x="3184" y="2014"/>
                  </a:lnTo>
                  <a:lnTo>
                    <a:pt x="3171" y="2084"/>
                  </a:lnTo>
                  <a:lnTo>
                    <a:pt x="3127" y="2090"/>
                  </a:lnTo>
                  <a:lnTo>
                    <a:pt x="3056" y="2122"/>
                  </a:lnTo>
                  <a:lnTo>
                    <a:pt x="3018" y="2142"/>
                  </a:lnTo>
                  <a:lnTo>
                    <a:pt x="2986" y="2154"/>
                  </a:lnTo>
                  <a:lnTo>
                    <a:pt x="2960" y="2180"/>
                  </a:lnTo>
                  <a:lnTo>
                    <a:pt x="3005" y="2142"/>
                  </a:lnTo>
                  <a:lnTo>
                    <a:pt x="2948" y="2142"/>
                  </a:lnTo>
                  <a:lnTo>
                    <a:pt x="2967" y="2058"/>
                  </a:lnTo>
                  <a:lnTo>
                    <a:pt x="2916" y="2090"/>
                  </a:lnTo>
                  <a:lnTo>
                    <a:pt x="2884" y="2135"/>
                  </a:lnTo>
                  <a:lnTo>
                    <a:pt x="2909" y="2199"/>
                  </a:lnTo>
                  <a:lnTo>
                    <a:pt x="2877" y="2231"/>
                  </a:lnTo>
                  <a:lnTo>
                    <a:pt x="2832" y="2269"/>
                  </a:lnTo>
                  <a:lnTo>
                    <a:pt x="2820" y="2314"/>
                  </a:lnTo>
                  <a:lnTo>
                    <a:pt x="2749" y="2359"/>
                  </a:lnTo>
                  <a:lnTo>
                    <a:pt x="2705" y="2397"/>
                  </a:lnTo>
                  <a:lnTo>
                    <a:pt x="2673" y="2416"/>
                  </a:lnTo>
                  <a:lnTo>
                    <a:pt x="2641" y="2429"/>
                  </a:lnTo>
                  <a:lnTo>
                    <a:pt x="2570" y="2474"/>
                  </a:lnTo>
                  <a:lnTo>
                    <a:pt x="2615" y="2436"/>
                  </a:lnTo>
                  <a:lnTo>
                    <a:pt x="2641" y="2410"/>
                  </a:lnTo>
                  <a:lnTo>
                    <a:pt x="2698" y="2391"/>
                  </a:lnTo>
                  <a:lnTo>
                    <a:pt x="2609" y="2423"/>
                  </a:lnTo>
                  <a:lnTo>
                    <a:pt x="2577" y="2436"/>
                  </a:lnTo>
                  <a:lnTo>
                    <a:pt x="2589" y="2391"/>
                  </a:lnTo>
                  <a:lnTo>
                    <a:pt x="2545" y="2410"/>
                  </a:lnTo>
                  <a:lnTo>
                    <a:pt x="2474" y="2397"/>
                  </a:lnTo>
                  <a:lnTo>
                    <a:pt x="2513" y="2442"/>
                  </a:lnTo>
                  <a:lnTo>
                    <a:pt x="2506" y="2493"/>
                  </a:lnTo>
                  <a:lnTo>
                    <a:pt x="2462" y="2512"/>
                  </a:lnTo>
                  <a:lnTo>
                    <a:pt x="2436" y="2468"/>
                  </a:lnTo>
                  <a:lnTo>
                    <a:pt x="2442" y="2525"/>
                  </a:lnTo>
                  <a:lnTo>
                    <a:pt x="2423" y="2563"/>
                  </a:lnTo>
                  <a:lnTo>
                    <a:pt x="2398" y="2544"/>
                  </a:lnTo>
                  <a:lnTo>
                    <a:pt x="2334" y="2595"/>
                  </a:lnTo>
                  <a:lnTo>
                    <a:pt x="2378" y="2583"/>
                  </a:lnTo>
                  <a:lnTo>
                    <a:pt x="2372" y="2615"/>
                  </a:lnTo>
                  <a:lnTo>
                    <a:pt x="2302" y="2659"/>
                  </a:lnTo>
                  <a:lnTo>
                    <a:pt x="2270" y="2659"/>
                  </a:lnTo>
                  <a:lnTo>
                    <a:pt x="2302" y="2717"/>
                  </a:lnTo>
                  <a:lnTo>
                    <a:pt x="2308" y="2755"/>
                  </a:lnTo>
                  <a:lnTo>
                    <a:pt x="2289" y="2813"/>
                  </a:lnTo>
                  <a:lnTo>
                    <a:pt x="2225" y="2826"/>
                  </a:lnTo>
                  <a:lnTo>
                    <a:pt x="2199" y="2787"/>
                  </a:lnTo>
                  <a:lnTo>
                    <a:pt x="2206" y="2826"/>
                  </a:lnTo>
                  <a:lnTo>
                    <a:pt x="2251" y="2845"/>
                  </a:lnTo>
                  <a:lnTo>
                    <a:pt x="2283" y="2845"/>
                  </a:lnTo>
                  <a:lnTo>
                    <a:pt x="2270" y="2921"/>
                  </a:lnTo>
                  <a:lnTo>
                    <a:pt x="2270" y="3005"/>
                  </a:lnTo>
                  <a:lnTo>
                    <a:pt x="2283" y="3068"/>
                  </a:lnTo>
                  <a:lnTo>
                    <a:pt x="2283" y="3107"/>
                  </a:lnTo>
                  <a:lnTo>
                    <a:pt x="2302" y="3145"/>
                  </a:lnTo>
                  <a:lnTo>
                    <a:pt x="2327" y="3203"/>
                  </a:lnTo>
                  <a:lnTo>
                    <a:pt x="2353" y="3215"/>
                  </a:lnTo>
                  <a:lnTo>
                    <a:pt x="2353" y="3247"/>
                  </a:lnTo>
                  <a:lnTo>
                    <a:pt x="2321" y="3247"/>
                  </a:lnTo>
                  <a:lnTo>
                    <a:pt x="2263" y="3254"/>
                  </a:lnTo>
                  <a:lnTo>
                    <a:pt x="2212" y="3228"/>
                  </a:lnTo>
                  <a:lnTo>
                    <a:pt x="2155" y="3215"/>
                  </a:lnTo>
                  <a:lnTo>
                    <a:pt x="2129" y="3222"/>
                  </a:lnTo>
                  <a:lnTo>
                    <a:pt x="2065" y="3196"/>
                  </a:lnTo>
                  <a:lnTo>
                    <a:pt x="2008" y="3158"/>
                  </a:lnTo>
                  <a:lnTo>
                    <a:pt x="1963" y="3145"/>
                  </a:lnTo>
                  <a:lnTo>
                    <a:pt x="1918" y="3126"/>
                  </a:lnTo>
                  <a:lnTo>
                    <a:pt x="1886" y="3113"/>
                  </a:lnTo>
                  <a:lnTo>
                    <a:pt x="1861" y="3068"/>
                  </a:lnTo>
                  <a:lnTo>
                    <a:pt x="1848" y="3036"/>
                  </a:lnTo>
                  <a:lnTo>
                    <a:pt x="1829" y="2979"/>
                  </a:lnTo>
                  <a:lnTo>
                    <a:pt x="1790" y="2928"/>
                  </a:lnTo>
                  <a:lnTo>
                    <a:pt x="1790" y="2857"/>
                  </a:lnTo>
                  <a:lnTo>
                    <a:pt x="1771" y="2813"/>
                  </a:lnTo>
                  <a:lnTo>
                    <a:pt x="1765" y="2749"/>
                  </a:lnTo>
                  <a:lnTo>
                    <a:pt x="1720" y="2723"/>
                  </a:lnTo>
                  <a:lnTo>
                    <a:pt x="1675" y="2659"/>
                  </a:lnTo>
                  <a:lnTo>
                    <a:pt x="1643" y="2615"/>
                  </a:lnTo>
                  <a:lnTo>
                    <a:pt x="1598" y="2563"/>
                  </a:lnTo>
                  <a:lnTo>
                    <a:pt x="1566" y="2512"/>
                  </a:lnTo>
                  <a:lnTo>
                    <a:pt x="1534" y="2423"/>
                  </a:lnTo>
                  <a:lnTo>
                    <a:pt x="1509" y="2372"/>
                  </a:lnTo>
                  <a:lnTo>
                    <a:pt x="1477" y="2295"/>
                  </a:lnTo>
                  <a:lnTo>
                    <a:pt x="1451" y="2237"/>
                  </a:lnTo>
                  <a:lnTo>
                    <a:pt x="1413" y="2205"/>
                  </a:lnTo>
                  <a:lnTo>
                    <a:pt x="1362" y="2167"/>
                  </a:lnTo>
                  <a:lnTo>
                    <a:pt x="1343" y="2129"/>
                  </a:lnTo>
                  <a:lnTo>
                    <a:pt x="1304" y="2084"/>
                  </a:lnTo>
                  <a:lnTo>
                    <a:pt x="1266" y="2078"/>
                  </a:lnTo>
                  <a:lnTo>
                    <a:pt x="1215" y="2078"/>
                  </a:lnTo>
                  <a:lnTo>
                    <a:pt x="1170" y="2071"/>
                  </a:lnTo>
                  <a:lnTo>
                    <a:pt x="1138" y="2071"/>
                  </a:lnTo>
                  <a:lnTo>
                    <a:pt x="1100" y="2052"/>
                  </a:lnTo>
                  <a:lnTo>
                    <a:pt x="1061" y="2071"/>
                  </a:lnTo>
                  <a:lnTo>
                    <a:pt x="1010" y="2078"/>
                  </a:lnTo>
                  <a:lnTo>
                    <a:pt x="953" y="2148"/>
                  </a:lnTo>
                  <a:lnTo>
                    <a:pt x="946" y="2199"/>
                  </a:lnTo>
                  <a:lnTo>
                    <a:pt x="895" y="2276"/>
                  </a:lnTo>
                  <a:lnTo>
                    <a:pt x="857" y="2314"/>
                  </a:lnTo>
                  <a:lnTo>
                    <a:pt x="818" y="2301"/>
                  </a:lnTo>
                  <a:lnTo>
                    <a:pt x="761" y="2263"/>
                  </a:lnTo>
                  <a:lnTo>
                    <a:pt x="735" y="2263"/>
                  </a:lnTo>
                  <a:lnTo>
                    <a:pt x="697" y="2225"/>
                  </a:lnTo>
                  <a:lnTo>
                    <a:pt x="652" y="2225"/>
                  </a:lnTo>
                  <a:lnTo>
                    <a:pt x="620" y="2199"/>
                  </a:lnTo>
                  <a:lnTo>
                    <a:pt x="569" y="2148"/>
                  </a:lnTo>
                  <a:lnTo>
                    <a:pt x="524" y="2110"/>
                  </a:lnTo>
                  <a:lnTo>
                    <a:pt x="511" y="2071"/>
                  </a:lnTo>
                  <a:lnTo>
                    <a:pt x="486" y="2001"/>
                  </a:lnTo>
                  <a:lnTo>
                    <a:pt x="486" y="1956"/>
                  </a:lnTo>
                  <a:lnTo>
                    <a:pt x="447" y="1886"/>
                  </a:lnTo>
                  <a:lnTo>
                    <a:pt x="435" y="1835"/>
                  </a:lnTo>
                  <a:lnTo>
                    <a:pt x="383" y="1784"/>
                  </a:lnTo>
                  <a:lnTo>
                    <a:pt x="339" y="1758"/>
                  </a:lnTo>
                  <a:lnTo>
                    <a:pt x="262" y="1675"/>
                  </a:lnTo>
                  <a:lnTo>
                    <a:pt x="192" y="1611"/>
                  </a:lnTo>
                  <a:lnTo>
                    <a:pt x="160" y="1579"/>
                  </a:lnTo>
                  <a:lnTo>
                    <a:pt x="102" y="1553"/>
                  </a:lnTo>
                  <a:lnTo>
                    <a:pt x="76" y="1483"/>
                  </a:lnTo>
                  <a:lnTo>
                    <a:pt x="45" y="1464"/>
                  </a:lnTo>
                  <a:lnTo>
                    <a:pt x="13" y="1438"/>
                  </a:lnTo>
                  <a:lnTo>
                    <a:pt x="0" y="1394"/>
                  </a:lnTo>
                  <a:lnTo>
                    <a:pt x="889" y="1387"/>
                  </a:lnTo>
                  <a:lnTo>
                    <a:pt x="889" y="1093"/>
                  </a:lnTo>
                  <a:lnTo>
                    <a:pt x="895" y="953"/>
                  </a:lnTo>
                  <a:lnTo>
                    <a:pt x="895" y="671"/>
                  </a:lnTo>
                  <a:lnTo>
                    <a:pt x="895" y="537"/>
                  </a:lnTo>
                  <a:lnTo>
                    <a:pt x="901" y="0"/>
                  </a:lnTo>
                </a:path>
              </a:pathLst>
            </a:cu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12" y="830"/>
              <a:ext cx="4442" cy="3459"/>
              <a:chOff x="712" y="830"/>
              <a:chExt cx="4442" cy="3459"/>
            </a:xfrm>
          </p:grpSpPr>
          <p:sp>
            <p:nvSpPr>
              <p:cNvPr id="29704" name="Freeform 6"/>
              <p:cNvSpPr>
                <a:spLocks/>
              </p:cNvSpPr>
              <p:nvPr/>
            </p:nvSpPr>
            <p:spPr bwMode="auto">
              <a:xfrm>
                <a:off x="3517" y="2581"/>
                <a:ext cx="485" cy="595"/>
              </a:xfrm>
              <a:custGeom>
                <a:avLst/>
                <a:gdLst>
                  <a:gd name="T0" fmla="*/ 3 w 568"/>
                  <a:gd name="T1" fmla="*/ 2 h 780"/>
                  <a:gd name="T2" fmla="*/ 3 w 568"/>
                  <a:gd name="T3" fmla="*/ 2 h 780"/>
                  <a:gd name="T4" fmla="*/ 3 w 568"/>
                  <a:gd name="T5" fmla="*/ 0 h 780"/>
                  <a:gd name="T6" fmla="*/ 3 w 568"/>
                  <a:gd name="T7" fmla="*/ 2 h 780"/>
                  <a:gd name="T8" fmla="*/ 3 w 568"/>
                  <a:gd name="T9" fmla="*/ 2 h 780"/>
                  <a:gd name="T10" fmla="*/ 3 w 568"/>
                  <a:gd name="T11" fmla="*/ 2 h 780"/>
                  <a:gd name="T12" fmla="*/ 3 w 568"/>
                  <a:gd name="T13" fmla="*/ 2 h 780"/>
                  <a:gd name="T14" fmla="*/ 3 w 568"/>
                  <a:gd name="T15" fmla="*/ 2 h 780"/>
                  <a:gd name="T16" fmla="*/ 3 w 568"/>
                  <a:gd name="T17" fmla="*/ 2 h 780"/>
                  <a:gd name="T18" fmla="*/ 3 w 568"/>
                  <a:gd name="T19" fmla="*/ 2 h 780"/>
                  <a:gd name="T20" fmla="*/ 3 w 568"/>
                  <a:gd name="T21" fmla="*/ 2 h 780"/>
                  <a:gd name="T22" fmla="*/ 3 w 568"/>
                  <a:gd name="T23" fmla="*/ 2 h 780"/>
                  <a:gd name="T24" fmla="*/ 3 w 568"/>
                  <a:gd name="T25" fmla="*/ 2 h 780"/>
                  <a:gd name="T26" fmla="*/ 3 w 568"/>
                  <a:gd name="T27" fmla="*/ 2 h 780"/>
                  <a:gd name="T28" fmla="*/ 3 w 568"/>
                  <a:gd name="T29" fmla="*/ 2 h 780"/>
                  <a:gd name="T30" fmla="*/ 3 w 568"/>
                  <a:gd name="T31" fmla="*/ 2 h 780"/>
                  <a:gd name="T32" fmla="*/ 3 w 568"/>
                  <a:gd name="T33" fmla="*/ 2 h 780"/>
                  <a:gd name="T34" fmla="*/ 3 w 568"/>
                  <a:gd name="T35" fmla="*/ 2 h 780"/>
                  <a:gd name="T36" fmla="*/ 3 w 568"/>
                  <a:gd name="T37" fmla="*/ 2 h 780"/>
                  <a:gd name="T38" fmla="*/ 3 w 568"/>
                  <a:gd name="T39" fmla="*/ 2 h 780"/>
                  <a:gd name="T40" fmla="*/ 0 w 568"/>
                  <a:gd name="T41" fmla="*/ 2 h 780"/>
                  <a:gd name="T42" fmla="*/ 3 w 568"/>
                  <a:gd name="T43" fmla="*/ 2 h 780"/>
                  <a:gd name="T44" fmla="*/ 3 w 568"/>
                  <a:gd name="T45" fmla="*/ 2 h 780"/>
                  <a:gd name="T46" fmla="*/ 3 w 568"/>
                  <a:gd name="T47" fmla="*/ 2 h 780"/>
                  <a:gd name="T48" fmla="*/ 3 w 568"/>
                  <a:gd name="T49" fmla="*/ 2 h 780"/>
                  <a:gd name="T50" fmla="*/ 3 w 568"/>
                  <a:gd name="T51" fmla="*/ 2 h 780"/>
                  <a:gd name="T52" fmla="*/ 3 w 568"/>
                  <a:gd name="T53" fmla="*/ 2 h 780"/>
                  <a:gd name="T54" fmla="*/ 3 w 568"/>
                  <a:gd name="T55" fmla="*/ 2 h 780"/>
                  <a:gd name="T56" fmla="*/ 3 w 568"/>
                  <a:gd name="T57" fmla="*/ 2 h 780"/>
                  <a:gd name="T58" fmla="*/ 3 w 568"/>
                  <a:gd name="T59" fmla="*/ 2 h 780"/>
                  <a:gd name="T60" fmla="*/ 3 w 568"/>
                  <a:gd name="T61" fmla="*/ 2 h 780"/>
                  <a:gd name="T62" fmla="*/ 3 w 568"/>
                  <a:gd name="T63" fmla="*/ 2 h 780"/>
                  <a:gd name="T64" fmla="*/ 3 w 568"/>
                  <a:gd name="T65" fmla="*/ 2 h 780"/>
                  <a:gd name="T66" fmla="*/ 3 w 568"/>
                  <a:gd name="T67" fmla="*/ 2 h 780"/>
                  <a:gd name="T68" fmla="*/ 3 w 568"/>
                  <a:gd name="T69" fmla="*/ 2 h 780"/>
                  <a:gd name="T70" fmla="*/ 3 w 568"/>
                  <a:gd name="T71" fmla="*/ 2 h 780"/>
                  <a:gd name="T72" fmla="*/ 3 w 568"/>
                  <a:gd name="T73" fmla="*/ 2 h 780"/>
                  <a:gd name="T74" fmla="*/ 3 w 568"/>
                  <a:gd name="T75" fmla="*/ 2 h 780"/>
                  <a:gd name="T76" fmla="*/ 3 w 568"/>
                  <a:gd name="T77" fmla="*/ 2 h 780"/>
                  <a:gd name="T78" fmla="*/ 3 w 568"/>
                  <a:gd name="T79" fmla="*/ 2 h 780"/>
                  <a:gd name="T80" fmla="*/ 3 w 568"/>
                  <a:gd name="T81" fmla="*/ 2 h 780"/>
                  <a:gd name="T82" fmla="*/ 3 w 568"/>
                  <a:gd name="T83" fmla="*/ 2 h 780"/>
                  <a:gd name="T84" fmla="*/ 3 w 568"/>
                  <a:gd name="T85" fmla="*/ 2 h 780"/>
                  <a:gd name="T86" fmla="*/ 3 w 568"/>
                  <a:gd name="T87" fmla="*/ 2 h 78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68"/>
                  <a:gd name="T133" fmla="*/ 0 h 780"/>
                  <a:gd name="T134" fmla="*/ 568 w 568"/>
                  <a:gd name="T135" fmla="*/ 780 h 78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68" h="780">
                    <a:moveTo>
                      <a:pt x="412" y="12"/>
                    </a:moveTo>
                    <a:lnTo>
                      <a:pt x="348" y="8"/>
                    </a:lnTo>
                    <a:lnTo>
                      <a:pt x="276" y="0"/>
                    </a:lnTo>
                    <a:lnTo>
                      <a:pt x="280" y="36"/>
                    </a:lnTo>
                    <a:lnTo>
                      <a:pt x="276" y="68"/>
                    </a:lnTo>
                    <a:lnTo>
                      <a:pt x="224" y="60"/>
                    </a:lnTo>
                    <a:lnTo>
                      <a:pt x="208" y="76"/>
                    </a:lnTo>
                    <a:lnTo>
                      <a:pt x="176" y="112"/>
                    </a:lnTo>
                    <a:lnTo>
                      <a:pt x="140" y="108"/>
                    </a:lnTo>
                    <a:lnTo>
                      <a:pt x="156" y="156"/>
                    </a:lnTo>
                    <a:lnTo>
                      <a:pt x="116" y="160"/>
                    </a:lnTo>
                    <a:lnTo>
                      <a:pt x="52" y="160"/>
                    </a:lnTo>
                    <a:lnTo>
                      <a:pt x="96" y="200"/>
                    </a:lnTo>
                    <a:lnTo>
                      <a:pt x="88" y="256"/>
                    </a:lnTo>
                    <a:lnTo>
                      <a:pt x="76" y="264"/>
                    </a:lnTo>
                    <a:lnTo>
                      <a:pt x="76" y="296"/>
                    </a:lnTo>
                    <a:lnTo>
                      <a:pt x="88" y="340"/>
                    </a:lnTo>
                    <a:lnTo>
                      <a:pt x="56" y="372"/>
                    </a:lnTo>
                    <a:lnTo>
                      <a:pt x="68" y="396"/>
                    </a:lnTo>
                    <a:lnTo>
                      <a:pt x="48" y="456"/>
                    </a:lnTo>
                    <a:lnTo>
                      <a:pt x="0" y="468"/>
                    </a:lnTo>
                    <a:lnTo>
                      <a:pt x="16" y="504"/>
                    </a:lnTo>
                    <a:lnTo>
                      <a:pt x="100" y="520"/>
                    </a:lnTo>
                    <a:lnTo>
                      <a:pt x="112" y="564"/>
                    </a:lnTo>
                    <a:lnTo>
                      <a:pt x="124" y="612"/>
                    </a:lnTo>
                    <a:lnTo>
                      <a:pt x="116" y="660"/>
                    </a:lnTo>
                    <a:lnTo>
                      <a:pt x="120" y="720"/>
                    </a:lnTo>
                    <a:lnTo>
                      <a:pt x="168" y="724"/>
                    </a:lnTo>
                    <a:lnTo>
                      <a:pt x="212" y="704"/>
                    </a:lnTo>
                    <a:lnTo>
                      <a:pt x="248" y="728"/>
                    </a:lnTo>
                    <a:lnTo>
                      <a:pt x="276" y="744"/>
                    </a:lnTo>
                    <a:lnTo>
                      <a:pt x="368" y="736"/>
                    </a:lnTo>
                    <a:lnTo>
                      <a:pt x="448" y="752"/>
                    </a:lnTo>
                    <a:lnTo>
                      <a:pt x="484" y="780"/>
                    </a:lnTo>
                    <a:lnTo>
                      <a:pt x="520" y="760"/>
                    </a:lnTo>
                    <a:lnTo>
                      <a:pt x="568" y="664"/>
                    </a:lnTo>
                    <a:lnTo>
                      <a:pt x="556" y="596"/>
                    </a:lnTo>
                    <a:lnTo>
                      <a:pt x="500" y="496"/>
                    </a:lnTo>
                    <a:lnTo>
                      <a:pt x="484" y="408"/>
                    </a:lnTo>
                    <a:lnTo>
                      <a:pt x="444" y="360"/>
                    </a:lnTo>
                    <a:lnTo>
                      <a:pt x="476" y="300"/>
                    </a:lnTo>
                    <a:lnTo>
                      <a:pt x="460" y="240"/>
                    </a:lnTo>
                    <a:lnTo>
                      <a:pt x="428" y="120"/>
                    </a:lnTo>
                    <a:lnTo>
                      <a:pt x="412" y="12"/>
                    </a:lnTo>
                    <a:close/>
                  </a:path>
                </a:pathLst>
              </a:custGeom>
              <a:solidFill>
                <a:srgbClr val="DDDDDD"/>
              </a:solidFill>
              <a:ln w="25400">
                <a:solidFill>
                  <a:srgbClr val="DDDDDD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3358" y="1795"/>
                <a:ext cx="1793" cy="1763"/>
                <a:chOff x="3437" y="1298"/>
                <a:chExt cx="2097" cy="2314"/>
              </a:xfrm>
            </p:grpSpPr>
            <p:sp>
              <p:nvSpPr>
                <p:cNvPr id="29763" name="Freeform 8"/>
                <p:cNvSpPr>
                  <a:spLocks/>
                </p:cNvSpPr>
                <p:nvPr/>
              </p:nvSpPr>
              <p:spPr bwMode="auto">
                <a:xfrm>
                  <a:off x="4658" y="1764"/>
                  <a:ext cx="876" cy="1483"/>
                </a:xfrm>
                <a:custGeom>
                  <a:avLst/>
                  <a:gdLst>
                    <a:gd name="T0" fmla="*/ 493 w 876"/>
                    <a:gd name="T1" fmla="*/ 1451 h 1483"/>
                    <a:gd name="T2" fmla="*/ 454 w 876"/>
                    <a:gd name="T3" fmla="*/ 1368 h 1483"/>
                    <a:gd name="T4" fmla="*/ 454 w 876"/>
                    <a:gd name="T5" fmla="*/ 1304 h 1483"/>
                    <a:gd name="T6" fmla="*/ 467 w 876"/>
                    <a:gd name="T7" fmla="*/ 1228 h 1483"/>
                    <a:gd name="T8" fmla="*/ 19 w 876"/>
                    <a:gd name="T9" fmla="*/ 1240 h 1483"/>
                    <a:gd name="T10" fmla="*/ 7 w 876"/>
                    <a:gd name="T11" fmla="*/ 1170 h 1483"/>
                    <a:gd name="T12" fmla="*/ 26 w 876"/>
                    <a:gd name="T13" fmla="*/ 1132 h 1483"/>
                    <a:gd name="T14" fmla="*/ 32 w 876"/>
                    <a:gd name="T15" fmla="*/ 1081 h 1483"/>
                    <a:gd name="T16" fmla="*/ 32 w 876"/>
                    <a:gd name="T17" fmla="*/ 1042 h 1483"/>
                    <a:gd name="T18" fmla="*/ 71 w 876"/>
                    <a:gd name="T19" fmla="*/ 1004 h 1483"/>
                    <a:gd name="T20" fmla="*/ 71 w 876"/>
                    <a:gd name="T21" fmla="*/ 972 h 1483"/>
                    <a:gd name="T22" fmla="*/ 115 w 876"/>
                    <a:gd name="T23" fmla="*/ 927 h 1483"/>
                    <a:gd name="T24" fmla="*/ 141 w 876"/>
                    <a:gd name="T25" fmla="*/ 902 h 1483"/>
                    <a:gd name="T26" fmla="*/ 135 w 876"/>
                    <a:gd name="T27" fmla="*/ 889 h 1483"/>
                    <a:gd name="T28" fmla="*/ 135 w 876"/>
                    <a:gd name="T29" fmla="*/ 857 h 1483"/>
                    <a:gd name="T30" fmla="*/ 179 w 876"/>
                    <a:gd name="T31" fmla="*/ 825 h 1483"/>
                    <a:gd name="T32" fmla="*/ 154 w 876"/>
                    <a:gd name="T33" fmla="*/ 787 h 1483"/>
                    <a:gd name="T34" fmla="*/ 154 w 876"/>
                    <a:gd name="T35" fmla="*/ 774 h 1483"/>
                    <a:gd name="T36" fmla="*/ 135 w 876"/>
                    <a:gd name="T37" fmla="*/ 735 h 1483"/>
                    <a:gd name="T38" fmla="*/ 135 w 876"/>
                    <a:gd name="T39" fmla="*/ 710 h 1483"/>
                    <a:gd name="T40" fmla="*/ 128 w 876"/>
                    <a:gd name="T41" fmla="*/ 652 h 1483"/>
                    <a:gd name="T42" fmla="*/ 122 w 876"/>
                    <a:gd name="T43" fmla="*/ 640 h 1483"/>
                    <a:gd name="T44" fmla="*/ 122 w 876"/>
                    <a:gd name="T45" fmla="*/ 601 h 1483"/>
                    <a:gd name="T46" fmla="*/ 135 w 876"/>
                    <a:gd name="T47" fmla="*/ 556 h 1483"/>
                    <a:gd name="T48" fmla="*/ 115 w 876"/>
                    <a:gd name="T49" fmla="*/ 512 h 1483"/>
                    <a:gd name="T50" fmla="*/ 115 w 876"/>
                    <a:gd name="T51" fmla="*/ 493 h 1483"/>
                    <a:gd name="T52" fmla="*/ 109 w 876"/>
                    <a:gd name="T53" fmla="*/ 454 h 1483"/>
                    <a:gd name="T54" fmla="*/ 109 w 876"/>
                    <a:gd name="T55" fmla="*/ 409 h 1483"/>
                    <a:gd name="T56" fmla="*/ 135 w 876"/>
                    <a:gd name="T57" fmla="*/ 390 h 1483"/>
                    <a:gd name="T58" fmla="*/ 141 w 876"/>
                    <a:gd name="T59" fmla="*/ 320 h 1483"/>
                    <a:gd name="T60" fmla="*/ 160 w 876"/>
                    <a:gd name="T61" fmla="*/ 301 h 1483"/>
                    <a:gd name="T62" fmla="*/ 173 w 876"/>
                    <a:gd name="T63" fmla="*/ 256 h 1483"/>
                    <a:gd name="T64" fmla="*/ 198 w 876"/>
                    <a:gd name="T65" fmla="*/ 230 h 1483"/>
                    <a:gd name="T66" fmla="*/ 224 w 876"/>
                    <a:gd name="T67" fmla="*/ 186 h 1483"/>
                    <a:gd name="T68" fmla="*/ 262 w 876"/>
                    <a:gd name="T69" fmla="*/ 154 h 1483"/>
                    <a:gd name="T70" fmla="*/ 269 w 876"/>
                    <a:gd name="T71" fmla="*/ 96 h 1483"/>
                    <a:gd name="T72" fmla="*/ 269 w 876"/>
                    <a:gd name="T73" fmla="*/ 83 h 1483"/>
                    <a:gd name="T74" fmla="*/ 320 w 876"/>
                    <a:gd name="T75" fmla="*/ 39 h 1483"/>
                    <a:gd name="T76" fmla="*/ 851 w 876"/>
                    <a:gd name="T77" fmla="*/ 0 h 1483"/>
                    <a:gd name="T78" fmla="*/ 863 w 876"/>
                    <a:gd name="T79" fmla="*/ 122 h 1483"/>
                    <a:gd name="T80" fmla="*/ 851 w 876"/>
                    <a:gd name="T81" fmla="*/ 288 h 1483"/>
                    <a:gd name="T82" fmla="*/ 825 w 876"/>
                    <a:gd name="T83" fmla="*/ 525 h 1483"/>
                    <a:gd name="T84" fmla="*/ 806 w 876"/>
                    <a:gd name="T85" fmla="*/ 748 h 1483"/>
                    <a:gd name="T86" fmla="*/ 780 w 876"/>
                    <a:gd name="T87" fmla="*/ 959 h 1483"/>
                    <a:gd name="T88" fmla="*/ 800 w 876"/>
                    <a:gd name="T89" fmla="*/ 1196 h 1483"/>
                    <a:gd name="T90" fmla="*/ 806 w 876"/>
                    <a:gd name="T91" fmla="*/ 1413 h 1483"/>
                    <a:gd name="T92" fmla="*/ 761 w 876"/>
                    <a:gd name="T93" fmla="*/ 1413 h 1483"/>
                    <a:gd name="T94" fmla="*/ 704 w 876"/>
                    <a:gd name="T95" fmla="*/ 1413 h 1483"/>
                    <a:gd name="T96" fmla="*/ 608 w 876"/>
                    <a:gd name="T97" fmla="*/ 1432 h 1483"/>
                    <a:gd name="T98" fmla="*/ 563 w 876"/>
                    <a:gd name="T99" fmla="*/ 1426 h 1483"/>
                    <a:gd name="T100" fmla="*/ 518 w 876"/>
                    <a:gd name="T101" fmla="*/ 1483 h 148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876"/>
                    <a:gd name="T154" fmla="*/ 0 h 1483"/>
                    <a:gd name="T155" fmla="*/ 876 w 876"/>
                    <a:gd name="T156" fmla="*/ 1483 h 1483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876" h="1483">
                      <a:moveTo>
                        <a:pt x="518" y="1483"/>
                      </a:moveTo>
                      <a:lnTo>
                        <a:pt x="499" y="1471"/>
                      </a:lnTo>
                      <a:lnTo>
                        <a:pt x="493" y="1451"/>
                      </a:lnTo>
                      <a:lnTo>
                        <a:pt x="499" y="1439"/>
                      </a:lnTo>
                      <a:lnTo>
                        <a:pt x="480" y="1400"/>
                      </a:lnTo>
                      <a:lnTo>
                        <a:pt x="454" y="1368"/>
                      </a:lnTo>
                      <a:lnTo>
                        <a:pt x="454" y="1336"/>
                      </a:lnTo>
                      <a:lnTo>
                        <a:pt x="448" y="1324"/>
                      </a:lnTo>
                      <a:lnTo>
                        <a:pt x="454" y="1304"/>
                      </a:lnTo>
                      <a:lnTo>
                        <a:pt x="461" y="1285"/>
                      </a:lnTo>
                      <a:lnTo>
                        <a:pt x="473" y="1247"/>
                      </a:lnTo>
                      <a:lnTo>
                        <a:pt x="467" y="1228"/>
                      </a:lnTo>
                      <a:lnTo>
                        <a:pt x="339" y="1228"/>
                      </a:lnTo>
                      <a:lnTo>
                        <a:pt x="320" y="1234"/>
                      </a:lnTo>
                      <a:lnTo>
                        <a:pt x="19" y="1240"/>
                      </a:lnTo>
                      <a:lnTo>
                        <a:pt x="13" y="1215"/>
                      </a:lnTo>
                      <a:lnTo>
                        <a:pt x="7" y="1196"/>
                      </a:lnTo>
                      <a:lnTo>
                        <a:pt x="7" y="1170"/>
                      </a:lnTo>
                      <a:lnTo>
                        <a:pt x="0" y="1151"/>
                      </a:lnTo>
                      <a:lnTo>
                        <a:pt x="26" y="1151"/>
                      </a:lnTo>
                      <a:lnTo>
                        <a:pt x="26" y="1132"/>
                      </a:lnTo>
                      <a:lnTo>
                        <a:pt x="26" y="1100"/>
                      </a:lnTo>
                      <a:lnTo>
                        <a:pt x="39" y="1106"/>
                      </a:lnTo>
                      <a:lnTo>
                        <a:pt x="32" y="1081"/>
                      </a:lnTo>
                      <a:lnTo>
                        <a:pt x="32" y="1068"/>
                      </a:lnTo>
                      <a:lnTo>
                        <a:pt x="51" y="1061"/>
                      </a:lnTo>
                      <a:lnTo>
                        <a:pt x="32" y="1042"/>
                      </a:lnTo>
                      <a:lnTo>
                        <a:pt x="58" y="1036"/>
                      </a:lnTo>
                      <a:lnTo>
                        <a:pt x="58" y="1017"/>
                      </a:lnTo>
                      <a:lnTo>
                        <a:pt x="71" y="1004"/>
                      </a:lnTo>
                      <a:lnTo>
                        <a:pt x="90" y="998"/>
                      </a:lnTo>
                      <a:lnTo>
                        <a:pt x="77" y="985"/>
                      </a:lnTo>
                      <a:lnTo>
                        <a:pt x="71" y="972"/>
                      </a:lnTo>
                      <a:lnTo>
                        <a:pt x="90" y="972"/>
                      </a:lnTo>
                      <a:lnTo>
                        <a:pt x="103" y="972"/>
                      </a:lnTo>
                      <a:lnTo>
                        <a:pt x="115" y="927"/>
                      </a:lnTo>
                      <a:lnTo>
                        <a:pt x="128" y="921"/>
                      </a:lnTo>
                      <a:lnTo>
                        <a:pt x="128" y="908"/>
                      </a:lnTo>
                      <a:lnTo>
                        <a:pt x="141" y="902"/>
                      </a:lnTo>
                      <a:lnTo>
                        <a:pt x="167" y="870"/>
                      </a:lnTo>
                      <a:lnTo>
                        <a:pt x="154" y="870"/>
                      </a:lnTo>
                      <a:lnTo>
                        <a:pt x="135" y="889"/>
                      </a:lnTo>
                      <a:lnTo>
                        <a:pt x="115" y="882"/>
                      </a:lnTo>
                      <a:lnTo>
                        <a:pt x="115" y="863"/>
                      </a:lnTo>
                      <a:lnTo>
                        <a:pt x="135" y="857"/>
                      </a:lnTo>
                      <a:lnTo>
                        <a:pt x="160" y="857"/>
                      </a:lnTo>
                      <a:lnTo>
                        <a:pt x="167" y="838"/>
                      </a:lnTo>
                      <a:lnTo>
                        <a:pt x="179" y="825"/>
                      </a:lnTo>
                      <a:lnTo>
                        <a:pt x="160" y="812"/>
                      </a:lnTo>
                      <a:lnTo>
                        <a:pt x="154" y="806"/>
                      </a:lnTo>
                      <a:lnTo>
                        <a:pt x="154" y="787"/>
                      </a:lnTo>
                      <a:lnTo>
                        <a:pt x="135" y="780"/>
                      </a:lnTo>
                      <a:lnTo>
                        <a:pt x="128" y="767"/>
                      </a:lnTo>
                      <a:lnTo>
                        <a:pt x="154" y="774"/>
                      </a:lnTo>
                      <a:lnTo>
                        <a:pt x="141" y="755"/>
                      </a:lnTo>
                      <a:lnTo>
                        <a:pt x="154" y="735"/>
                      </a:lnTo>
                      <a:lnTo>
                        <a:pt x="135" y="735"/>
                      </a:lnTo>
                      <a:lnTo>
                        <a:pt x="122" y="735"/>
                      </a:lnTo>
                      <a:lnTo>
                        <a:pt x="122" y="710"/>
                      </a:lnTo>
                      <a:lnTo>
                        <a:pt x="135" y="710"/>
                      </a:lnTo>
                      <a:lnTo>
                        <a:pt x="135" y="691"/>
                      </a:lnTo>
                      <a:lnTo>
                        <a:pt x="115" y="684"/>
                      </a:lnTo>
                      <a:lnTo>
                        <a:pt x="128" y="652"/>
                      </a:lnTo>
                      <a:lnTo>
                        <a:pt x="135" y="633"/>
                      </a:lnTo>
                      <a:lnTo>
                        <a:pt x="128" y="627"/>
                      </a:lnTo>
                      <a:lnTo>
                        <a:pt x="122" y="640"/>
                      </a:lnTo>
                      <a:lnTo>
                        <a:pt x="109" y="640"/>
                      </a:lnTo>
                      <a:lnTo>
                        <a:pt x="109" y="627"/>
                      </a:lnTo>
                      <a:lnTo>
                        <a:pt x="122" y="601"/>
                      </a:lnTo>
                      <a:lnTo>
                        <a:pt x="109" y="576"/>
                      </a:lnTo>
                      <a:lnTo>
                        <a:pt x="128" y="569"/>
                      </a:lnTo>
                      <a:lnTo>
                        <a:pt x="135" y="556"/>
                      </a:lnTo>
                      <a:lnTo>
                        <a:pt x="147" y="537"/>
                      </a:lnTo>
                      <a:lnTo>
                        <a:pt x="135" y="531"/>
                      </a:lnTo>
                      <a:lnTo>
                        <a:pt x="115" y="512"/>
                      </a:lnTo>
                      <a:lnTo>
                        <a:pt x="135" y="493"/>
                      </a:lnTo>
                      <a:lnTo>
                        <a:pt x="135" y="480"/>
                      </a:lnTo>
                      <a:lnTo>
                        <a:pt x="115" y="493"/>
                      </a:lnTo>
                      <a:lnTo>
                        <a:pt x="122" y="467"/>
                      </a:lnTo>
                      <a:lnTo>
                        <a:pt x="109" y="473"/>
                      </a:lnTo>
                      <a:lnTo>
                        <a:pt x="109" y="454"/>
                      </a:lnTo>
                      <a:lnTo>
                        <a:pt x="96" y="441"/>
                      </a:lnTo>
                      <a:lnTo>
                        <a:pt x="115" y="429"/>
                      </a:lnTo>
                      <a:lnTo>
                        <a:pt x="109" y="409"/>
                      </a:lnTo>
                      <a:lnTo>
                        <a:pt x="109" y="390"/>
                      </a:lnTo>
                      <a:lnTo>
                        <a:pt x="128" y="409"/>
                      </a:lnTo>
                      <a:lnTo>
                        <a:pt x="135" y="390"/>
                      </a:lnTo>
                      <a:lnTo>
                        <a:pt x="122" y="384"/>
                      </a:lnTo>
                      <a:lnTo>
                        <a:pt x="141" y="371"/>
                      </a:lnTo>
                      <a:lnTo>
                        <a:pt x="141" y="320"/>
                      </a:lnTo>
                      <a:lnTo>
                        <a:pt x="135" y="301"/>
                      </a:lnTo>
                      <a:lnTo>
                        <a:pt x="160" y="314"/>
                      </a:lnTo>
                      <a:lnTo>
                        <a:pt x="160" y="301"/>
                      </a:lnTo>
                      <a:lnTo>
                        <a:pt x="173" y="288"/>
                      </a:lnTo>
                      <a:lnTo>
                        <a:pt x="160" y="262"/>
                      </a:lnTo>
                      <a:lnTo>
                        <a:pt x="173" y="256"/>
                      </a:lnTo>
                      <a:lnTo>
                        <a:pt x="192" y="262"/>
                      </a:lnTo>
                      <a:lnTo>
                        <a:pt x="179" y="243"/>
                      </a:lnTo>
                      <a:lnTo>
                        <a:pt x="198" y="230"/>
                      </a:lnTo>
                      <a:lnTo>
                        <a:pt x="211" y="218"/>
                      </a:lnTo>
                      <a:lnTo>
                        <a:pt x="224" y="218"/>
                      </a:lnTo>
                      <a:lnTo>
                        <a:pt x="224" y="186"/>
                      </a:lnTo>
                      <a:lnTo>
                        <a:pt x="243" y="186"/>
                      </a:lnTo>
                      <a:lnTo>
                        <a:pt x="262" y="173"/>
                      </a:lnTo>
                      <a:lnTo>
                        <a:pt x="262" y="154"/>
                      </a:lnTo>
                      <a:lnTo>
                        <a:pt x="269" y="135"/>
                      </a:lnTo>
                      <a:lnTo>
                        <a:pt x="262" y="115"/>
                      </a:lnTo>
                      <a:lnTo>
                        <a:pt x="269" y="96"/>
                      </a:lnTo>
                      <a:lnTo>
                        <a:pt x="288" y="103"/>
                      </a:lnTo>
                      <a:lnTo>
                        <a:pt x="288" y="90"/>
                      </a:lnTo>
                      <a:lnTo>
                        <a:pt x="269" y="83"/>
                      </a:lnTo>
                      <a:lnTo>
                        <a:pt x="294" y="77"/>
                      </a:lnTo>
                      <a:lnTo>
                        <a:pt x="301" y="51"/>
                      </a:lnTo>
                      <a:lnTo>
                        <a:pt x="320" y="39"/>
                      </a:lnTo>
                      <a:lnTo>
                        <a:pt x="333" y="32"/>
                      </a:lnTo>
                      <a:lnTo>
                        <a:pt x="346" y="20"/>
                      </a:lnTo>
                      <a:lnTo>
                        <a:pt x="851" y="0"/>
                      </a:lnTo>
                      <a:lnTo>
                        <a:pt x="857" y="20"/>
                      </a:lnTo>
                      <a:lnTo>
                        <a:pt x="876" y="32"/>
                      </a:lnTo>
                      <a:lnTo>
                        <a:pt x="863" y="122"/>
                      </a:lnTo>
                      <a:lnTo>
                        <a:pt x="857" y="167"/>
                      </a:lnTo>
                      <a:lnTo>
                        <a:pt x="857" y="211"/>
                      </a:lnTo>
                      <a:lnTo>
                        <a:pt x="851" y="288"/>
                      </a:lnTo>
                      <a:lnTo>
                        <a:pt x="838" y="390"/>
                      </a:lnTo>
                      <a:lnTo>
                        <a:pt x="832" y="454"/>
                      </a:lnTo>
                      <a:lnTo>
                        <a:pt x="825" y="525"/>
                      </a:lnTo>
                      <a:lnTo>
                        <a:pt x="819" y="620"/>
                      </a:lnTo>
                      <a:lnTo>
                        <a:pt x="819" y="640"/>
                      </a:lnTo>
                      <a:lnTo>
                        <a:pt x="806" y="748"/>
                      </a:lnTo>
                      <a:lnTo>
                        <a:pt x="800" y="831"/>
                      </a:lnTo>
                      <a:lnTo>
                        <a:pt x="800" y="857"/>
                      </a:lnTo>
                      <a:lnTo>
                        <a:pt x="780" y="959"/>
                      </a:lnTo>
                      <a:lnTo>
                        <a:pt x="787" y="1017"/>
                      </a:lnTo>
                      <a:lnTo>
                        <a:pt x="787" y="1100"/>
                      </a:lnTo>
                      <a:lnTo>
                        <a:pt x="800" y="1196"/>
                      </a:lnTo>
                      <a:lnTo>
                        <a:pt x="800" y="1234"/>
                      </a:lnTo>
                      <a:lnTo>
                        <a:pt x="800" y="1311"/>
                      </a:lnTo>
                      <a:lnTo>
                        <a:pt x="806" y="1413"/>
                      </a:lnTo>
                      <a:lnTo>
                        <a:pt x="787" y="1426"/>
                      </a:lnTo>
                      <a:lnTo>
                        <a:pt x="768" y="1432"/>
                      </a:lnTo>
                      <a:lnTo>
                        <a:pt x="761" y="1413"/>
                      </a:lnTo>
                      <a:lnTo>
                        <a:pt x="723" y="1426"/>
                      </a:lnTo>
                      <a:lnTo>
                        <a:pt x="710" y="1426"/>
                      </a:lnTo>
                      <a:lnTo>
                        <a:pt x="704" y="1413"/>
                      </a:lnTo>
                      <a:lnTo>
                        <a:pt x="691" y="1407"/>
                      </a:lnTo>
                      <a:lnTo>
                        <a:pt x="640" y="1413"/>
                      </a:lnTo>
                      <a:lnTo>
                        <a:pt x="608" y="1432"/>
                      </a:lnTo>
                      <a:lnTo>
                        <a:pt x="589" y="1445"/>
                      </a:lnTo>
                      <a:lnTo>
                        <a:pt x="576" y="1426"/>
                      </a:lnTo>
                      <a:lnTo>
                        <a:pt x="563" y="1426"/>
                      </a:lnTo>
                      <a:lnTo>
                        <a:pt x="557" y="1445"/>
                      </a:lnTo>
                      <a:lnTo>
                        <a:pt x="544" y="1464"/>
                      </a:lnTo>
                      <a:lnTo>
                        <a:pt x="518" y="1483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64" name="Freeform 9"/>
                <p:cNvSpPr>
                  <a:spLocks/>
                </p:cNvSpPr>
                <p:nvPr/>
              </p:nvSpPr>
              <p:spPr bwMode="auto">
                <a:xfrm>
                  <a:off x="3948" y="1298"/>
                  <a:ext cx="1203" cy="1086"/>
                </a:xfrm>
                <a:custGeom>
                  <a:avLst/>
                  <a:gdLst>
                    <a:gd name="T0" fmla="*/ 96 w 1203"/>
                    <a:gd name="T1" fmla="*/ 907 h 1086"/>
                    <a:gd name="T2" fmla="*/ 58 w 1203"/>
                    <a:gd name="T3" fmla="*/ 914 h 1086"/>
                    <a:gd name="T4" fmla="*/ 20 w 1203"/>
                    <a:gd name="T5" fmla="*/ 914 h 1086"/>
                    <a:gd name="T6" fmla="*/ 0 w 1203"/>
                    <a:gd name="T7" fmla="*/ 882 h 1086"/>
                    <a:gd name="T8" fmla="*/ 0 w 1203"/>
                    <a:gd name="T9" fmla="*/ 613 h 1086"/>
                    <a:gd name="T10" fmla="*/ 7 w 1203"/>
                    <a:gd name="T11" fmla="*/ 338 h 1086"/>
                    <a:gd name="T12" fmla="*/ 77 w 1203"/>
                    <a:gd name="T13" fmla="*/ 191 h 1086"/>
                    <a:gd name="T14" fmla="*/ 32 w 1203"/>
                    <a:gd name="T15" fmla="*/ 0 h 1086"/>
                    <a:gd name="T16" fmla="*/ 288 w 1203"/>
                    <a:gd name="T17" fmla="*/ 6 h 1086"/>
                    <a:gd name="T18" fmla="*/ 429 w 1203"/>
                    <a:gd name="T19" fmla="*/ 6 h 1086"/>
                    <a:gd name="T20" fmla="*/ 697 w 1203"/>
                    <a:gd name="T21" fmla="*/ 6 h 1086"/>
                    <a:gd name="T22" fmla="*/ 1075 w 1203"/>
                    <a:gd name="T23" fmla="*/ 6 h 1086"/>
                    <a:gd name="T24" fmla="*/ 1094 w 1203"/>
                    <a:gd name="T25" fmla="*/ 38 h 1086"/>
                    <a:gd name="T26" fmla="*/ 1081 w 1203"/>
                    <a:gd name="T27" fmla="*/ 76 h 1086"/>
                    <a:gd name="T28" fmla="*/ 1068 w 1203"/>
                    <a:gd name="T29" fmla="*/ 108 h 1086"/>
                    <a:gd name="T30" fmla="*/ 1183 w 1203"/>
                    <a:gd name="T31" fmla="*/ 160 h 1086"/>
                    <a:gd name="T32" fmla="*/ 1177 w 1203"/>
                    <a:gd name="T33" fmla="*/ 191 h 1086"/>
                    <a:gd name="T34" fmla="*/ 1183 w 1203"/>
                    <a:gd name="T35" fmla="*/ 217 h 1086"/>
                    <a:gd name="T36" fmla="*/ 1139 w 1203"/>
                    <a:gd name="T37" fmla="*/ 243 h 1086"/>
                    <a:gd name="T38" fmla="*/ 1145 w 1203"/>
                    <a:gd name="T39" fmla="*/ 268 h 1086"/>
                    <a:gd name="T40" fmla="*/ 1132 w 1203"/>
                    <a:gd name="T41" fmla="*/ 307 h 1086"/>
                    <a:gd name="T42" fmla="*/ 1113 w 1203"/>
                    <a:gd name="T43" fmla="*/ 332 h 1086"/>
                    <a:gd name="T44" fmla="*/ 1094 w 1203"/>
                    <a:gd name="T45" fmla="*/ 326 h 1086"/>
                    <a:gd name="T46" fmla="*/ 1075 w 1203"/>
                    <a:gd name="T47" fmla="*/ 338 h 1086"/>
                    <a:gd name="T48" fmla="*/ 1088 w 1203"/>
                    <a:gd name="T49" fmla="*/ 351 h 1086"/>
                    <a:gd name="T50" fmla="*/ 1100 w 1203"/>
                    <a:gd name="T51" fmla="*/ 409 h 1086"/>
                    <a:gd name="T52" fmla="*/ 1081 w 1203"/>
                    <a:gd name="T53" fmla="*/ 447 h 1086"/>
                    <a:gd name="T54" fmla="*/ 1043 w 1203"/>
                    <a:gd name="T55" fmla="*/ 460 h 1086"/>
                    <a:gd name="T56" fmla="*/ 1049 w 1203"/>
                    <a:gd name="T57" fmla="*/ 492 h 1086"/>
                    <a:gd name="T58" fmla="*/ 1030 w 1203"/>
                    <a:gd name="T59" fmla="*/ 511 h 1086"/>
                    <a:gd name="T60" fmla="*/ 1004 w 1203"/>
                    <a:gd name="T61" fmla="*/ 543 h 1086"/>
                    <a:gd name="T62" fmla="*/ 998 w 1203"/>
                    <a:gd name="T63" fmla="*/ 562 h 1086"/>
                    <a:gd name="T64" fmla="*/ 985 w 1203"/>
                    <a:gd name="T65" fmla="*/ 562 h 1086"/>
                    <a:gd name="T66" fmla="*/ 985 w 1203"/>
                    <a:gd name="T67" fmla="*/ 594 h 1086"/>
                    <a:gd name="T68" fmla="*/ 972 w 1203"/>
                    <a:gd name="T69" fmla="*/ 626 h 1086"/>
                    <a:gd name="T70" fmla="*/ 928 w 1203"/>
                    <a:gd name="T71" fmla="*/ 658 h 1086"/>
                    <a:gd name="T72" fmla="*/ 928 w 1203"/>
                    <a:gd name="T73" fmla="*/ 690 h 1086"/>
                    <a:gd name="T74" fmla="*/ 889 w 1203"/>
                    <a:gd name="T75" fmla="*/ 703 h 1086"/>
                    <a:gd name="T76" fmla="*/ 908 w 1203"/>
                    <a:gd name="T77" fmla="*/ 728 h 1086"/>
                    <a:gd name="T78" fmla="*/ 870 w 1203"/>
                    <a:gd name="T79" fmla="*/ 728 h 1086"/>
                    <a:gd name="T80" fmla="*/ 883 w 1203"/>
                    <a:gd name="T81" fmla="*/ 754 h 1086"/>
                    <a:gd name="T82" fmla="*/ 870 w 1203"/>
                    <a:gd name="T83" fmla="*/ 780 h 1086"/>
                    <a:gd name="T84" fmla="*/ 845 w 1203"/>
                    <a:gd name="T85" fmla="*/ 773 h 1086"/>
                    <a:gd name="T86" fmla="*/ 832 w 1203"/>
                    <a:gd name="T87" fmla="*/ 850 h 1086"/>
                    <a:gd name="T88" fmla="*/ 845 w 1203"/>
                    <a:gd name="T89" fmla="*/ 875 h 1086"/>
                    <a:gd name="T90" fmla="*/ 813 w 1203"/>
                    <a:gd name="T91" fmla="*/ 869 h 1086"/>
                    <a:gd name="T92" fmla="*/ 806 w 1203"/>
                    <a:gd name="T93" fmla="*/ 914 h 1086"/>
                    <a:gd name="T94" fmla="*/ 825 w 1203"/>
                    <a:gd name="T95" fmla="*/ 933 h 1086"/>
                    <a:gd name="T96" fmla="*/ 819 w 1203"/>
                    <a:gd name="T97" fmla="*/ 959 h 1086"/>
                    <a:gd name="T98" fmla="*/ 838 w 1203"/>
                    <a:gd name="T99" fmla="*/ 952 h 1086"/>
                    <a:gd name="T100" fmla="*/ 825 w 1203"/>
                    <a:gd name="T101" fmla="*/ 978 h 1086"/>
                    <a:gd name="T102" fmla="*/ 838 w 1203"/>
                    <a:gd name="T103" fmla="*/ 1010 h 1086"/>
                    <a:gd name="T104" fmla="*/ 857 w 1203"/>
                    <a:gd name="T105" fmla="*/ 1003 h 1086"/>
                    <a:gd name="T106" fmla="*/ 845 w 1203"/>
                    <a:gd name="T107" fmla="*/ 1035 h 1086"/>
                    <a:gd name="T108" fmla="*/ 819 w 1203"/>
                    <a:gd name="T109" fmla="*/ 1048 h 1086"/>
                    <a:gd name="T110" fmla="*/ 819 w 1203"/>
                    <a:gd name="T111" fmla="*/ 1086 h 1086"/>
                    <a:gd name="T112" fmla="*/ 160 w 1203"/>
                    <a:gd name="T113" fmla="*/ 1080 h 108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1203"/>
                    <a:gd name="T172" fmla="*/ 0 h 1086"/>
                    <a:gd name="T173" fmla="*/ 1203 w 1203"/>
                    <a:gd name="T174" fmla="*/ 1086 h 108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1203" h="1086">
                      <a:moveTo>
                        <a:pt x="109" y="1074"/>
                      </a:moveTo>
                      <a:lnTo>
                        <a:pt x="109" y="914"/>
                      </a:lnTo>
                      <a:lnTo>
                        <a:pt x="96" y="907"/>
                      </a:lnTo>
                      <a:lnTo>
                        <a:pt x="84" y="907"/>
                      </a:lnTo>
                      <a:lnTo>
                        <a:pt x="64" y="901"/>
                      </a:lnTo>
                      <a:lnTo>
                        <a:pt x="58" y="914"/>
                      </a:lnTo>
                      <a:lnTo>
                        <a:pt x="52" y="907"/>
                      </a:lnTo>
                      <a:lnTo>
                        <a:pt x="45" y="914"/>
                      </a:lnTo>
                      <a:lnTo>
                        <a:pt x="20" y="914"/>
                      </a:lnTo>
                      <a:lnTo>
                        <a:pt x="7" y="901"/>
                      </a:lnTo>
                      <a:lnTo>
                        <a:pt x="0" y="895"/>
                      </a:lnTo>
                      <a:lnTo>
                        <a:pt x="0" y="882"/>
                      </a:lnTo>
                      <a:lnTo>
                        <a:pt x="0" y="716"/>
                      </a:lnTo>
                      <a:lnTo>
                        <a:pt x="0" y="613"/>
                      </a:lnTo>
                      <a:lnTo>
                        <a:pt x="0" y="549"/>
                      </a:lnTo>
                      <a:lnTo>
                        <a:pt x="7" y="473"/>
                      </a:lnTo>
                      <a:lnTo>
                        <a:pt x="7" y="338"/>
                      </a:lnTo>
                      <a:lnTo>
                        <a:pt x="64" y="313"/>
                      </a:lnTo>
                      <a:lnTo>
                        <a:pt x="90" y="243"/>
                      </a:lnTo>
                      <a:lnTo>
                        <a:pt x="77" y="191"/>
                      </a:lnTo>
                      <a:lnTo>
                        <a:pt x="58" y="128"/>
                      </a:lnTo>
                      <a:lnTo>
                        <a:pt x="45" y="57"/>
                      </a:lnTo>
                      <a:lnTo>
                        <a:pt x="32" y="0"/>
                      </a:lnTo>
                      <a:lnTo>
                        <a:pt x="103" y="12"/>
                      </a:lnTo>
                      <a:lnTo>
                        <a:pt x="224" y="12"/>
                      </a:lnTo>
                      <a:lnTo>
                        <a:pt x="288" y="6"/>
                      </a:lnTo>
                      <a:lnTo>
                        <a:pt x="301" y="12"/>
                      </a:lnTo>
                      <a:lnTo>
                        <a:pt x="410" y="6"/>
                      </a:lnTo>
                      <a:lnTo>
                        <a:pt x="429" y="6"/>
                      </a:lnTo>
                      <a:lnTo>
                        <a:pt x="486" y="12"/>
                      </a:lnTo>
                      <a:lnTo>
                        <a:pt x="589" y="12"/>
                      </a:lnTo>
                      <a:lnTo>
                        <a:pt x="697" y="6"/>
                      </a:lnTo>
                      <a:lnTo>
                        <a:pt x="755" y="12"/>
                      </a:lnTo>
                      <a:lnTo>
                        <a:pt x="761" y="6"/>
                      </a:lnTo>
                      <a:lnTo>
                        <a:pt x="1075" y="6"/>
                      </a:lnTo>
                      <a:lnTo>
                        <a:pt x="1075" y="12"/>
                      </a:lnTo>
                      <a:lnTo>
                        <a:pt x="1081" y="38"/>
                      </a:lnTo>
                      <a:lnTo>
                        <a:pt x="1094" y="38"/>
                      </a:lnTo>
                      <a:lnTo>
                        <a:pt x="1094" y="51"/>
                      </a:lnTo>
                      <a:lnTo>
                        <a:pt x="1094" y="70"/>
                      </a:lnTo>
                      <a:lnTo>
                        <a:pt x="1081" y="76"/>
                      </a:lnTo>
                      <a:lnTo>
                        <a:pt x="1075" y="89"/>
                      </a:lnTo>
                      <a:lnTo>
                        <a:pt x="1068" y="96"/>
                      </a:lnTo>
                      <a:lnTo>
                        <a:pt x="1068" y="108"/>
                      </a:lnTo>
                      <a:lnTo>
                        <a:pt x="1043" y="121"/>
                      </a:lnTo>
                      <a:lnTo>
                        <a:pt x="1017" y="160"/>
                      </a:lnTo>
                      <a:lnTo>
                        <a:pt x="1183" y="160"/>
                      </a:lnTo>
                      <a:lnTo>
                        <a:pt x="1203" y="185"/>
                      </a:lnTo>
                      <a:lnTo>
                        <a:pt x="1203" y="191"/>
                      </a:lnTo>
                      <a:lnTo>
                        <a:pt x="1177" y="191"/>
                      </a:lnTo>
                      <a:lnTo>
                        <a:pt x="1177" y="198"/>
                      </a:lnTo>
                      <a:lnTo>
                        <a:pt x="1183" y="204"/>
                      </a:lnTo>
                      <a:lnTo>
                        <a:pt x="1183" y="217"/>
                      </a:lnTo>
                      <a:lnTo>
                        <a:pt x="1164" y="223"/>
                      </a:lnTo>
                      <a:lnTo>
                        <a:pt x="1158" y="236"/>
                      </a:lnTo>
                      <a:lnTo>
                        <a:pt x="1139" y="243"/>
                      </a:lnTo>
                      <a:lnTo>
                        <a:pt x="1126" y="243"/>
                      </a:lnTo>
                      <a:lnTo>
                        <a:pt x="1126" y="255"/>
                      </a:lnTo>
                      <a:lnTo>
                        <a:pt x="1145" y="268"/>
                      </a:lnTo>
                      <a:lnTo>
                        <a:pt x="1139" y="294"/>
                      </a:lnTo>
                      <a:lnTo>
                        <a:pt x="1139" y="307"/>
                      </a:lnTo>
                      <a:lnTo>
                        <a:pt x="1132" y="307"/>
                      </a:lnTo>
                      <a:lnTo>
                        <a:pt x="1126" y="307"/>
                      </a:lnTo>
                      <a:lnTo>
                        <a:pt x="1113" y="313"/>
                      </a:lnTo>
                      <a:lnTo>
                        <a:pt x="1113" y="332"/>
                      </a:lnTo>
                      <a:lnTo>
                        <a:pt x="1100" y="345"/>
                      </a:lnTo>
                      <a:lnTo>
                        <a:pt x="1094" y="345"/>
                      </a:lnTo>
                      <a:lnTo>
                        <a:pt x="1094" y="326"/>
                      </a:lnTo>
                      <a:lnTo>
                        <a:pt x="1081" y="326"/>
                      </a:lnTo>
                      <a:lnTo>
                        <a:pt x="1075" y="338"/>
                      </a:lnTo>
                      <a:lnTo>
                        <a:pt x="1068" y="358"/>
                      </a:lnTo>
                      <a:lnTo>
                        <a:pt x="1075" y="358"/>
                      </a:lnTo>
                      <a:lnTo>
                        <a:pt x="1088" y="351"/>
                      </a:lnTo>
                      <a:lnTo>
                        <a:pt x="1094" y="364"/>
                      </a:lnTo>
                      <a:lnTo>
                        <a:pt x="1094" y="390"/>
                      </a:lnTo>
                      <a:lnTo>
                        <a:pt x="1100" y="409"/>
                      </a:lnTo>
                      <a:lnTo>
                        <a:pt x="1094" y="422"/>
                      </a:lnTo>
                      <a:lnTo>
                        <a:pt x="1100" y="428"/>
                      </a:lnTo>
                      <a:lnTo>
                        <a:pt x="1081" y="447"/>
                      </a:lnTo>
                      <a:lnTo>
                        <a:pt x="1075" y="441"/>
                      </a:lnTo>
                      <a:lnTo>
                        <a:pt x="1056" y="460"/>
                      </a:lnTo>
                      <a:lnTo>
                        <a:pt x="1043" y="460"/>
                      </a:lnTo>
                      <a:lnTo>
                        <a:pt x="1049" y="479"/>
                      </a:lnTo>
                      <a:lnTo>
                        <a:pt x="1049" y="492"/>
                      </a:lnTo>
                      <a:lnTo>
                        <a:pt x="1043" y="511"/>
                      </a:lnTo>
                      <a:lnTo>
                        <a:pt x="1030" y="511"/>
                      </a:lnTo>
                      <a:lnTo>
                        <a:pt x="1011" y="517"/>
                      </a:lnTo>
                      <a:lnTo>
                        <a:pt x="1011" y="537"/>
                      </a:lnTo>
                      <a:lnTo>
                        <a:pt x="1004" y="543"/>
                      </a:lnTo>
                      <a:lnTo>
                        <a:pt x="979" y="543"/>
                      </a:lnTo>
                      <a:lnTo>
                        <a:pt x="979" y="556"/>
                      </a:lnTo>
                      <a:lnTo>
                        <a:pt x="998" y="562"/>
                      </a:lnTo>
                      <a:lnTo>
                        <a:pt x="1004" y="569"/>
                      </a:lnTo>
                      <a:lnTo>
                        <a:pt x="998" y="575"/>
                      </a:lnTo>
                      <a:lnTo>
                        <a:pt x="985" y="562"/>
                      </a:lnTo>
                      <a:lnTo>
                        <a:pt x="979" y="569"/>
                      </a:lnTo>
                      <a:lnTo>
                        <a:pt x="972" y="588"/>
                      </a:lnTo>
                      <a:lnTo>
                        <a:pt x="985" y="594"/>
                      </a:lnTo>
                      <a:lnTo>
                        <a:pt x="985" y="607"/>
                      </a:lnTo>
                      <a:lnTo>
                        <a:pt x="979" y="607"/>
                      </a:lnTo>
                      <a:lnTo>
                        <a:pt x="972" y="626"/>
                      </a:lnTo>
                      <a:lnTo>
                        <a:pt x="972" y="645"/>
                      </a:lnTo>
                      <a:lnTo>
                        <a:pt x="953" y="658"/>
                      </a:lnTo>
                      <a:lnTo>
                        <a:pt x="928" y="658"/>
                      </a:lnTo>
                      <a:lnTo>
                        <a:pt x="928" y="684"/>
                      </a:lnTo>
                      <a:lnTo>
                        <a:pt x="934" y="684"/>
                      </a:lnTo>
                      <a:lnTo>
                        <a:pt x="928" y="690"/>
                      </a:lnTo>
                      <a:lnTo>
                        <a:pt x="915" y="690"/>
                      </a:lnTo>
                      <a:lnTo>
                        <a:pt x="902" y="703"/>
                      </a:lnTo>
                      <a:lnTo>
                        <a:pt x="889" y="703"/>
                      </a:lnTo>
                      <a:lnTo>
                        <a:pt x="889" y="716"/>
                      </a:lnTo>
                      <a:lnTo>
                        <a:pt x="908" y="722"/>
                      </a:lnTo>
                      <a:lnTo>
                        <a:pt x="908" y="728"/>
                      </a:lnTo>
                      <a:lnTo>
                        <a:pt x="902" y="728"/>
                      </a:lnTo>
                      <a:lnTo>
                        <a:pt x="883" y="728"/>
                      </a:lnTo>
                      <a:lnTo>
                        <a:pt x="870" y="728"/>
                      </a:lnTo>
                      <a:lnTo>
                        <a:pt x="883" y="748"/>
                      </a:lnTo>
                      <a:lnTo>
                        <a:pt x="883" y="754"/>
                      </a:lnTo>
                      <a:lnTo>
                        <a:pt x="883" y="767"/>
                      </a:lnTo>
                      <a:lnTo>
                        <a:pt x="870" y="773"/>
                      </a:lnTo>
                      <a:lnTo>
                        <a:pt x="870" y="780"/>
                      </a:lnTo>
                      <a:lnTo>
                        <a:pt x="864" y="786"/>
                      </a:lnTo>
                      <a:lnTo>
                        <a:pt x="857" y="773"/>
                      </a:lnTo>
                      <a:lnTo>
                        <a:pt x="845" y="773"/>
                      </a:lnTo>
                      <a:lnTo>
                        <a:pt x="851" y="792"/>
                      </a:lnTo>
                      <a:lnTo>
                        <a:pt x="851" y="837"/>
                      </a:lnTo>
                      <a:lnTo>
                        <a:pt x="832" y="850"/>
                      </a:lnTo>
                      <a:lnTo>
                        <a:pt x="832" y="856"/>
                      </a:lnTo>
                      <a:lnTo>
                        <a:pt x="845" y="863"/>
                      </a:lnTo>
                      <a:lnTo>
                        <a:pt x="845" y="875"/>
                      </a:lnTo>
                      <a:lnTo>
                        <a:pt x="838" y="882"/>
                      </a:lnTo>
                      <a:lnTo>
                        <a:pt x="819" y="863"/>
                      </a:lnTo>
                      <a:lnTo>
                        <a:pt x="813" y="869"/>
                      </a:lnTo>
                      <a:lnTo>
                        <a:pt x="813" y="882"/>
                      </a:lnTo>
                      <a:lnTo>
                        <a:pt x="825" y="895"/>
                      </a:lnTo>
                      <a:lnTo>
                        <a:pt x="806" y="914"/>
                      </a:lnTo>
                      <a:lnTo>
                        <a:pt x="813" y="927"/>
                      </a:lnTo>
                      <a:lnTo>
                        <a:pt x="813" y="946"/>
                      </a:lnTo>
                      <a:lnTo>
                        <a:pt x="825" y="933"/>
                      </a:lnTo>
                      <a:lnTo>
                        <a:pt x="832" y="933"/>
                      </a:lnTo>
                      <a:lnTo>
                        <a:pt x="825" y="946"/>
                      </a:lnTo>
                      <a:lnTo>
                        <a:pt x="819" y="959"/>
                      </a:lnTo>
                      <a:lnTo>
                        <a:pt x="825" y="965"/>
                      </a:lnTo>
                      <a:lnTo>
                        <a:pt x="832" y="965"/>
                      </a:lnTo>
                      <a:lnTo>
                        <a:pt x="838" y="952"/>
                      </a:lnTo>
                      <a:lnTo>
                        <a:pt x="845" y="952"/>
                      </a:lnTo>
                      <a:lnTo>
                        <a:pt x="845" y="965"/>
                      </a:lnTo>
                      <a:lnTo>
                        <a:pt x="825" y="978"/>
                      </a:lnTo>
                      <a:lnTo>
                        <a:pt x="825" y="984"/>
                      </a:lnTo>
                      <a:lnTo>
                        <a:pt x="838" y="1010"/>
                      </a:lnTo>
                      <a:lnTo>
                        <a:pt x="838" y="1016"/>
                      </a:lnTo>
                      <a:lnTo>
                        <a:pt x="845" y="997"/>
                      </a:lnTo>
                      <a:lnTo>
                        <a:pt x="857" y="1003"/>
                      </a:lnTo>
                      <a:lnTo>
                        <a:pt x="845" y="1022"/>
                      </a:lnTo>
                      <a:lnTo>
                        <a:pt x="845" y="1029"/>
                      </a:lnTo>
                      <a:lnTo>
                        <a:pt x="845" y="1035"/>
                      </a:lnTo>
                      <a:lnTo>
                        <a:pt x="838" y="1042"/>
                      </a:lnTo>
                      <a:lnTo>
                        <a:pt x="825" y="1042"/>
                      </a:lnTo>
                      <a:lnTo>
                        <a:pt x="819" y="1048"/>
                      </a:lnTo>
                      <a:lnTo>
                        <a:pt x="832" y="1067"/>
                      </a:lnTo>
                      <a:lnTo>
                        <a:pt x="832" y="1074"/>
                      </a:lnTo>
                      <a:lnTo>
                        <a:pt x="819" y="1086"/>
                      </a:lnTo>
                      <a:lnTo>
                        <a:pt x="435" y="1086"/>
                      </a:lnTo>
                      <a:lnTo>
                        <a:pt x="371" y="1080"/>
                      </a:lnTo>
                      <a:lnTo>
                        <a:pt x="160" y="1080"/>
                      </a:lnTo>
                      <a:lnTo>
                        <a:pt x="109" y="1074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65" name="Freeform 10"/>
                <p:cNvSpPr>
                  <a:spLocks/>
                </p:cNvSpPr>
                <p:nvPr/>
              </p:nvSpPr>
              <p:spPr bwMode="auto">
                <a:xfrm>
                  <a:off x="4057" y="2365"/>
                  <a:ext cx="1241" cy="1247"/>
                </a:xfrm>
                <a:custGeom>
                  <a:avLst/>
                  <a:gdLst>
                    <a:gd name="T0" fmla="*/ 45 w 1241"/>
                    <a:gd name="T1" fmla="*/ 978 h 1247"/>
                    <a:gd name="T2" fmla="*/ 83 w 1241"/>
                    <a:gd name="T3" fmla="*/ 895 h 1247"/>
                    <a:gd name="T4" fmla="*/ 58 w 1241"/>
                    <a:gd name="T5" fmla="*/ 793 h 1247"/>
                    <a:gd name="T6" fmla="*/ 83 w 1241"/>
                    <a:gd name="T7" fmla="*/ 710 h 1247"/>
                    <a:gd name="T8" fmla="*/ 128 w 1241"/>
                    <a:gd name="T9" fmla="*/ 627 h 1247"/>
                    <a:gd name="T10" fmla="*/ 109 w 1241"/>
                    <a:gd name="T11" fmla="*/ 563 h 1247"/>
                    <a:gd name="T12" fmla="*/ 58 w 1241"/>
                    <a:gd name="T13" fmla="*/ 486 h 1247"/>
                    <a:gd name="T14" fmla="*/ 51 w 1241"/>
                    <a:gd name="T15" fmla="*/ 384 h 1247"/>
                    <a:gd name="T16" fmla="*/ 0 w 1241"/>
                    <a:gd name="T17" fmla="*/ 262 h 1247"/>
                    <a:gd name="T18" fmla="*/ 51 w 1241"/>
                    <a:gd name="T19" fmla="*/ 7 h 1247"/>
                    <a:gd name="T20" fmla="*/ 710 w 1241"/>
                    <a:gd name="T21" fmla="*/ 13 h 1247"/>
                    <a:gd name="T22" fmla="*/ 736 w 1241"/>
                    <a:gd name="T23" fmla="*/ 32 h 1247"/>
                    <a:gd name="T24" fmla="*/ 723 w 1241"/>
                    <a:gd name="T25" fmla="*/ 109 h 1247"/>
                    <a:gd name="T26" fmla="*/ 755 w 1241"/>
                    <a:gd name="T27" fmla="*/ 166 h 1247"/>
                    <a:gd name="T28" fmla="*/ 755 w 1241"/>
                    <a:gd name="T29" fmla="*/ 205 h 1247"/>
                    <a:gd name="T30" fmla="*/ 729 w 1241"/>
                    <a:gd name="T31" fmla="*/ 256 h 1247"/>
                    <a:gd name="T32" fmla="*/ 755 w 1241"/>
                    <a:gd name="T33" fmla="*/ 275 h 1247"/>
                    <a:gd name="T34" fmla="*/ 729 w 1241"/>
                    <a:gd name="T35" fmla="*/ 301 h 1247"/>
                    <a:gd name="T36" fmla="*/ 678 w 1241"/>
                    <a:gd name="T37" fmla="*/ 371 h 1247"/>
                    <a:gd name="T38" fmla="*/ 659 w 1241"/>
                    <a:gd name="T39" fmla="*/ 409 h 1247"/>
                    <a:gd name="T40" fmla="*/ 652 w 1241"/>
                    <a:gd name="T41" fmla="*/ 441 h 1247"/>
                    <a:gd name="T42" fmla="*/ 620 w 1241"/>
                    <a:gd name="T43" fmla="*/ 518 h 1247"/>
                    <a:gd name="T44" fmla="*/ 608 w 1241"/>
                    <a:gd name="T45" fmla="*/ 569 h 1247"/>
                    <a:gd name="T46" fmla="*/ 921 w 1241"/>
                    <a:gd name="T47" fmla="*/ 633 h 1247"/>
                    <a:gd name="T48" fmla="*/ 1062 w 1241"/>
                    <a:gd name="T49" fmla="*/ 684 h 1247"/>
                    <a:gd name="T50" fmla="*/ 1081 w 1241"/>
                    <a:gd name="T51" fmla="*/ 799 h 1247"/>
                    <a:gd name="T52" fmla="*/ 1119 w 1241"/>
                    <a:gd name="T53" fmla="*/ 882 h 1247"/>
                    <a:gd name="T54" fmla="*/ 1049 w 1241"/>
                    <a:gd name="T55" fmla="*/ 863 h 1247"/>
                    <a:gd name="T56" fmla="*/ 998 w 1241"/>
                    <a:gd name="T57" fmla="*/ 838 h 1247"/>
                    <a:gd name="T58" fmla="*/ 895 w 1241"/>
                    <a:gd name="T59" fmla="*/ 882 h 1247"/>
                    <a:gd name="T60" fmla="*/ 934 w 1241"/>
                    <a:gd name="T61" fmla="*/ 921 h 1247"/>
                    <a:gd name="T62" fmla="*/ 1023 w 1241"/>
                    <a:gd name="T63" fmla="*/ 908 h 1247"/>
                    <a:gd name="T64" fmla="*/ 1081 w 1241"/>
                    <a:gd name="T65" fmla="*/ 889 h 1247"/>
                    <a:gd name="T66" fmla="*/ 1049 w 1241"/>
                    <a:gd name="T67" fmla="*/ 921 h 1247"/>
                    <a:gd name="T68" fmla="*/ 1100 w 1241"/>
                    <a:gd name="T69" fmla="*/ 978 h 1247"/>
                    <a:gd name="T70" fmla="*/ 1126 w 1241"/>
                    <a:gd name="T71" fmla="*/ 921 h 1247"/>
                    <a:gd name="T72" fmla="*/ 1196 w 1241"/>
                    <a:gd name="T73" fmla="*/ 934 h 1247"/>
                    <a:gd name="T74" fmla="*/ 1151 w 1241"/>
                    <a:gd name="T75" fmla="*/ 997 h 1247"/>
                    <a:gd name="T76" fmla="*/ 1100 w 1241"/>
                    <a:gd name="T77" fmla="*/ 1061 h 1247"/>
                    <a:gd name="T78" fmla="*/ 1151 w 1241"/>
                    <a:gd name="T79" fmla="*/ 1125 h 1247"/>
                    <a:gd name="T80" fmla="*/ 1202 w 1241"/>
                    <a:gd name="T81" fmla="*/ 1164 h 1247"/>
                    <a:gd name="T82" fmla="*/ 1228 w 1241"/>
                    <a:gd name="T83" fmla="*/ 1215 h 1247"/>
                    <a:gd name="T84" fmla="*/ 1190 w 1241"/>
                    <a:gd name="T85" fmla="*/ 1215 h 1247"/>
                    <a:gd name="T86" fmla="*/ 1132 w 1241"/>
                    <a:gd name="T87" fmla="*/ 1170 h 1247"/>
                    <a:gd name="T88" fmla="*/ 1068 w 1241"/>
                    <a:gd name="T89" fmla="*/ 1151 h 1247"/>
                    <a:gd name="T90" fmla="*/ 1017 w 1241"/>
                    <a:gd name="T91" fmla="*/ 1106 h 1247"/>
                    <a:gd name="T92" fmla="*/ 991 w 1241"/>
                    <a:gd name="T93" fmla="*/ 1138 h 1247"/>
                    <a:gd name="T94" fmla="*/ 953 w 1241"/>
                    <a:gd name="T95" fmla="*/ 1221 h 1247"/>
                    <a:gd name="T96" fmla="*/ 908 w 1241"/>
                    <a:gd name="T97" fmla="*/ 1176 h 1247"/>
                    <a:gd name="T98" fmla="*/ 851 w 1241"/>
                    <a:gd name="T99" fmla="*/ 1176 h 1247"/>
                    <a:gd name="T100" fmla="*/ 774 w 1241"/>
                    <a:gd name="T101" fmla="*/ 1196 h 1247"/>
                    <a:gd name="T102" fmla="*/ 729 w 1241"/>
                    <a:gd name="T103" fmla="*/ 1164 h 1247"/>
                    <a:gd name="T104" fmla="*/ 691 w 1241"/>
                    <a:gd name="T105" fmla="*/ 1106 h 1247"/>
                    <a:gd name="T106" fmla="*/ 620 w 1241"/>
                    <a:gd name="T107" fmla="*/ 1081 h 1247"/>
                    <a:gd name="T108" fmla="*/ 595 w 1241"/>
                    <a:gd name="T109" fmla="*/ 1029 h 1247"/>
                    <a:gd name="T110" fmla="*/ 544 w 1241"/>
                    <a:gd name="T111" fmla="*/ 991 h 1247"/>
                    <a:gd name="T112" fmla="*/ 461 w 1241"/>
                    <a:gd name="T113" fmla="*/ 1017 h 1247"/>
                    <a:gd name="T114" fmla="*/ 461 w 1241"/>
                    <a:gd name="T115" fmla="*/ 1068 h 1247"/>
                    <a:gd name="T116" fmla="*/ 358 w 1241"/>
                    <a:gd name="T117" fmla="*/ 1068 h 1247"/>
                    <a:gd name="T118" fmla="*/ 243 w 1241"/>
                    <a:gd name="T119" fmla="*/ 1010 h 1247"/>
                    <a:gd name="T120" fmla="*/ 186 w 1241"/>
                    <a:gd name="T121" fmla="*/ 1004 h 1247"/>
                    <a:gd name="T122" fmla="*/ 45 w 1241"/>
                    <a:gd name="T123" fmla="*/ 1023 h 1247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1241"/>
                    <a:gd name="T187" fmla="*/ 0 h 1247"/>
                    <a:gd name="T188" fmla="*/ 1241 w 1241"/>
                    <a:gd name="T189" fmla="*/ 1247 h 1247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1241" h="1247">
                      <a:moveTo>
                        <a:pt x="45" y="1023"/>
                      </a:moveTo>
                      <a:lnTo>
                        <a:pt x="32" y="997"/>
                      </a:lnTo>
                      <a:lnTo>
                        <a:pt x="45" y="978"/>
                      </a:lnTo>
                      <a:lnTo>
                        <a:pt x="71" y="940"/>
                      </a:lnTo>
                      <a:lnTo>
                        <a:pt x="83" y="921"/>
                      </a:lnTo>
                      <a:lnTo>
                        <a:pt x="83" y="895"/>
                      </a:lnTo>
                      <a:lnTo>
                        <a:pt x="71" y="857"/>
                      </a:lnTo>
                      <a:lnTo>
                        <a:pt x="64" y="818"/>
                      </a:lnTo>
                      <a:lnTo>
                        <a:pt x="58" y="793"/>
                      </a:lnTo>
                      <a:lnTo>
                        <a:pt x="58" y="774"/>
                      </a:lnTo>
                      <a:lnTo>
                        <a:pt x="71" y="735"/>
                      </a:lnTo>
                      <a:lnTo>
                        <a:pt x="83" y="710"/>
                      </a:lnTo>
                      <a:lnTo>
                        <a:pt x="96" y="678"/>
                      </a:lnTo>
                      <a:lnTo>
                        <a:pt x="109" y="652"/>
                      </a:lnTo>
                      <a:lnTo>
                        <a:pt x="128" y="627"/>
                      </a:lnTo>
                      <a:lnTo>
                        <a:pt x="102" y="595"/>
                      </a:lnTo>
                      <a:lnTo>
                        <a:pt x="102" y="569"/>
                      </a:lnTo>
                      <a:lnTo>
                        <a:pt x="109" y="563"/>
                      </a:lnTo>
                      <a:lnTo>
                        <a:pt x="96" y="544"/>
                      </a:lnTo>
                      <a:lnTo>
                        <a:pt x="96" y="518"/>
                      </a:lnTo>
                      <a:lnTo>
                        <a:pt x="58" y="486"/>
                      </a:lnTo>
                      <a:lnTo>
                        <a:pt x="45" y="454"/>
                      </a:lnTo>
                      <a:lnTo>
                        <a:pt x="51" y="422"/>
                      </a:lnTo>
                      <a:lnTo>
                        <a:pt x="51" y="384"/>
                      </a:lnTo>
                      <a:lnTo>
                        <a:pt x="45" y="371"/>
                      </a:lnTo>
                      <a:lnTo>
                        <a:pt x="13" y="326"/>
                      </a:lnTo>
                      <a:lnTo>
                        <a:pt x="0" y="262"/>
                      </a:lnTo>
                      <a:lnTo>
                        <a:pt x="0" y="198"/>
                      </a:lnTo>
                      <a:lnTo>
                        <a:pt x="0" y="0"/>
                      </a:lnTo>
                      <a:lnTo>
                        <a:pt x="51" y="7"/>
                      </a:lnTo>
                      <a:lnTo>
                        <a:pt x="262" y="7"/>
                      </a:lnTo>
                      <a:lnTo>
                        <a:pt x="326" y="13"/>
                      </a:lnTo>
                      <a:lnTo>
                        <a:pt x="710" y="13"/>
                      </a:lnTo>
                      <a:lnTo>
                        <a:pt x="704" y="39"/>
                      </a:lnTo>
                      <a:lnTo>
                        <a:pt x="723" y="39"/>
                      </a:lnTo>
                      <a:lnTo>
                        <a:pt x="736" y="32"/>
                      </a:lnTo>
                      <a:lnTo>
                        <a:pt x="716" y="71"/>
                      </a:lnTo>
                      <a:lnTo>
                        <a:pt x="729" y="90"/>
                      </a:lnTo>
                      <a:lnTo>
                        <a:pt x="723" y="109"/>
                      </a:lnTo>
                      <a:lnTo>
                        <a:pt x="723" y="134"/>
                      </a:lnTo>
                      <a:lnTo>
                        <a:pt x="755" y="134"/>
                      </a:lnTo>
                      <a:lnTo>
                        <a:pt x="755" y="166"/>
                      </a:lnTo>
                      <a:lnTo>
                        <a:pt x="736" y="160"/>
                      </a:lnTo>
                      <a:lnTo>
                        <a:pt x="736" y="179"/>
                      </a:lnTo>
                      <a:lnTo>
                        <a:pt x="755" y="205"/>
                      </a:lnTo>
                      <a:lnTo>
                        <a:pt x="774" y="218"/>
                      </a:lnTo>
                      <a:lnTo>
                        <a:pt x="768" y="237"/>
                      </a:lnTo>
                      <a:lnTo>
                        <a:pt x="729" y="256"/>
                      </a:lnTo>
                      <a:lnTo>
                        <a:pt x="716" y="262"/>
                      </a:lnTo>
                      <a:lnTo>
                        <a:pt x="716" y="281"/>
                      </a:lnTo>
                      <a:lnTo>
                        <a:pt x="755" y="275"/>
                      </a:lnTo>
                      <a:lnTo>
                        <a:pt x="768" y="269"/>
                      </a:lnTo>
                      <a:lnTo>
                        <a:pt x="742" y="301"/>
                      </a:lnTo>
                      <a:lnTo>
                        <a:pt x="729" y="301"/>
                      </a:lnTo>
                      <a:lnTo>
                        <a:pt x="716" y="326"/>
                      </a:lnTo>
                      <a:lnTo>
                        <a:pt x="704" y="345"/>
                      </a:lnTo>
                      <a:lnTo>
                        <a:pt x="678" y="371"/>
                      </a:lnTo>
                      <a:lnTo>
                        <a:pt x="665" y="384"/>
                      </a:lnTo>
                      <a:lnTo>
                        <a:pt x="691" y="397"/>
                      </a:lnTo>
                      <a:lnTo>
                        <a:pt x="659" y="409"/>
                      </a:lnTo>
                      <a:lnTo>
                        <a:pt x="659" y="429"/>
                      </a:lnTo>
                      <a:lnTo>
                        <a:pt x="633" y="435"/>
                      </a:lnTo>
                      <a:lnTo>
                        <a:pt x="652" y="441"/>
                      </a:lnTo>
                      <a:lnTo>
                        <a:pt x="627" y="467"/>
                      </a:lnTo>
                      <a:lnTo>
                        <a:pt x="633" y="492"/>
                      </a:lnTo>
                      <a:lnTo>
                        <a:pt x="620" y="518"/>
                      </a:lnTo>
                      <a:lnTo>
                        <a:pt x="627" y="550"/>
                      </a:lnTo>
                      <a:lnTo>
                        <a:pt x="608" y="550"/>
                      </a:lnTo>
                      <a:lnTo>
                        <a:pt x="608" y="569"/>
                      </a:lnTo>
                      <a:lnTo>
                        <a:pt x="608" y="595"/>
                      </a:lnTo>
                      <a:lnTo>
                        <a:pt x="614" y="639"/>
                      </a:lnTo>
                      <a:lnTo>
                        <a:pt x="921" y="633"/>
                      </a:lnTo>
                      <a:lnTo>
                        <a:pt x="934" y="627"/>
                      </a:lnTo>
                      <a:lnTo>
                        <a:pt x="1068" y="627"/>
                      </a:lnTo>
                      <a:lnTo>
                        <a:pt x="1062" y="684"/>
                      </a:lnTo>
                      <a:lnTo>
                        <a:pt x="1049" y="723"/>
                      </a:lnTo>
                      <a:lnTo>
                        <a:pt x="1055" y="767"/>
                      </a:lnTo>
                      <a:lnTo>
                        <a:pt x="1081" y="799"/>
                      </a:lnTo>
                      <a:lnTo>
                        <a:pt x="1094" y="825"/>
                      </a:lnTo>
                      <a:lnTo>
                        <a:pt x="1094" y="850"/>
                      </a:lnTo>
                      <a:lnTo>
                        <a:pt x="1119" y="882"/>
                      </a:lnTo>
                      <a:lnTo>
                        <a:pt x="1100" y="889"/>
                      </a:lnTo>
                      <a:lnTo>
                        <a:pt x="1081" y="882"/>
                      </a:lnTo>
                      <a:lnTo>
                        <a:pt x="1049" y="863"/>
                      </a:lnTo>
                      <a:lnTo>
                        <a:pt x="1030" y="857"/>
                      </a:lnTo>
                      <a:lnTo>
                        <a:pt x="1004" y="857"/>
                      </a:lnTo>
                      <a:lnTo>
                        <a:pt x="998" y="838"/>
                      </a:lnTo>
                      <a:lnTo>
                        <a:pt x="979" y="818"/>
                      </a:lnTo>
                      <a:lnTo>
                        <a:pt x="934" y="825"/>
                      </a:lnTo>
                      <a:lnTo>
                        <a:pt x="895" y="882"/>
                      </a:lnTo>
                      <a:lnTo>
                        <a:pt x="902" y="902"/>
                      </a:lnTo>
                      <a:lnTo>
                        <a:pt x="915" y="914"/>
                      </a:lnTo>
                      <a:lnTo>
                        <a:pt x="934" y="921"/>
                      </a:lnTo>
                      <a:lnTo>
                        <a:pt x="979" y="921"/>
                      </a:lnTo>
                      <a:lnTo>
                        <a:pt x="991" y="921"/>
                      </a:lnTo>
                      <a:lnTo>
                        <a:pt x="1023" y="908"/>
                      </a:lnTo>
                      <a:lnTo>
                        <a:pt x="1042" y="889"/>
                      </a:lnTo>
                      <a:lnTo>
                        <a:pt x="1068" y="889"/>
                      </a:lnTo>
                      <a:lnTo>
                        <a:pt x="1081" y="889"/>
                      </a:lnTo>
                      <a:lnTo>
                        <a:pt x="1087" y="908"/>
                      </a:lnTo>
                      <a:lnTo>
                        <a:pt x="1068" y="927"/>
                      </a:lnTo>
                      <a:lnTo>
                        <a:pt x="1049" y="921"/>
                      </a:lnTo>
                      <a:lnTo>
                        <a:pt x="1049" y="953"/>
                      </a:lnTo>
                      <a:lnTo>
                        <a:pt x="1062" y="953"/>
                      </a:lnTo>
                      <a:lnTo>
                        <a:pt x="1100" y="978"/>
                      </a:lnTo>
                      <a:lnTo>
                        <a:pt x="1106" y="953"/>
                      </a:lnTo>
                      <a:lnTo>
                        <a:pt x="1113" y="934"/>
                      </a:lnTo>
                      <a:lnTo>
                        <a:pt x="1126" y="921"/>
                      </a:lnTo>
                      <a:lnTo>
                        <a:pt x="1170" y="921"/>
                      </a:lnTo>
                      <a:lnTo>
                        <a:pt x="1190" y="895"/>
                      </a:lnTo>
                      <a:lnTo>
                        <a:pt x="1196" y="934"/>
                      </a:lnTo>
                      <a:lnTo>
                        <a:pt x="1202" y="953"/>
                      </a:lnTo>
                      <a:lnTo>
                        <a:pt x="1177" y="978"/>
                      </a:lnTo>
                      <a:lnTo>
                        <a:pt x="1151" y="997"/>
                      </a:lnTo>
                      <a:lnTo>
                        <a:pt x="1145" y="1029"/>
                      </a:lnTo>
                      <a:lnTo>
                        <a:pt x="1119" y="1036"/>
                      </a:lnTo>
                      <a:lnTo>
                        <a:pt x="1100" y="1061"/>
                      </a:lnTo>
                      <a:lnTo>
                        <a:pt x="1100" y="1081"/>
                      </a:lnTo>
                      <a:lnTo>
                        <a:pt x="1113" y="1106"/>
                      </a:lnTo>
                      <a:lnTo>
                        <a:pt x="1151" y="1125"/>
                      </a:lnTo>
                      <a:lnTo>
                        <a:pt x="1170" y="1138"/>
                      </a:lnTo>
                      <a:lnTo>
                        <a:pt x="1183" y="1157"/>
                      </a:lnTo>
                      <a:lnTo>
                        <a:pt x="1202" y="1164"/>
                      </a:lnTo>
                      <a:lnTo>
                        <a:pt x="1215" y="1176"/>
                      </a:lnTo>
                      <a:lnTo>
                        <a:pt x="1241" y="1176"/>
                      </a:lnTo>
                      <a:lnTo>
                        <a:pt x="1228" y="1215"/>
                      </a:lnTo>
                      <a:lnTo>
                        <a:pt x="1209" y="1228"/>
                      </a:lnTo>
                      <a:lnTo>
                        <a:pt x="1215" y="1247"/>
                      </a:lnTo>
                      <a:lnTo>
                        <a:pt x="1190" y="1215"/>
                      </a:lnTo>
                      <a:lnTo>
                        <a:pt x="1170" y="1240"/>
                      </a:lnTo>
                      <a:lnTo>
                        <a:pt x="1151" y="1202"/>
                      </a:lnTo>
                      <a:lnTo>
                        <a:pt x="1132" y="1170"/>
                      </a:lnTo>
                      <a:lnTo>
                        <a:pt x="1106" y="1164"/>
                      </a:lnTo>
                      <a:lnTo>
                        <a:pt x="1094" y="1144"/>
                      </a:lnTo>
                      <a:lnTo>
                        <a:pt x="1068" y="1151"/>
                      </a:lnTo>
                      <a:lnTo>
                        <a:pt x="1049" y="1144"/>
                      </a:lnTo>
                      <a:lnTo>
                        <a:pt x="1049" y="1106"/>
                      </a:lnTo>
                      <a:lnTo>
                        <a:pt x="1017" y="1106"/>
                      </a:lnTo>
                      <a:lnTo>
                        <a:pt x="991" y="1093"/>
                      </a:lnTo>
                      <a:lnTo>
                        <a:pt x="1007" y="1136"/>
                      </a:lnTo>
                      <a:lnTo>
                        <a:pt x="991" y="1138"/>
                      </a:lnTo>
                      <a:lnTo>
                        <a:pt x="985" y="1164"/>
                      </a:lnTo>
                      <a:lnTo>
                        <a:pt x="985" y="1189"/>
                      </a:lnTo>
                      <a:lnTo>
                        <a:pt x="953" y="1221"/>
                      </a:lnTo>
                      <a:lnTo>
                        <a:pt x="934" y="1189"/>
                      </a:lnTo>
                      <a:lnTo>
                        <a:pt x="927" y="1164"/>
                      </a:lnTo>
                      <a:lnTo>
                        <a:pt x="908" y="1176"/>
                      </a:lnTo>
                      <a:lnTo>
                        <a:pt x="889" y="1176"/>
                      </a:lnTo>
                      <a:lnTo>
                        <a:pt x="874" y="1168"/>
                      </a:lnTo>
                      <a:lnTo>
                        <a:pt x="851" y="1176"/>
                      </a:lnTo>
                      <a:lnTo>
                        <a:pt x="838" y="1202"/>
                      </a:lnTo>
                      <a:lnTo>
                        <a:pt x="806" y="1215"/>
                      </a:lnTo>
                      <a:lnTo>
                        <a:pt x="774" y="1196"/>
                      </a:lnTo>
                      <a:lnTo>
                        <a:pt x="748" y="1183"/>
                      </a:lnTo>
                      <a:lnTo>
                        <a:pt x="729" y="1176"/>
                      </a:lnTo>
                      <a:lnTo>
                        <a:pt x="729" y="1164"/>
                      </a:lnTo>
                      <a:lnTo>
                        <a:pt x="723" y="1138"/>
                      </a:lnTo>
                      <a:lnTo>
                        <a:pt x="704" y="1125"/>
                      </a:lnTo>
                      <a:lnTo>
                        <a:pt x="691" y="1106"/>
                      </a:lnTo>
                      <a:lnTo>
                        <a:pt x="672" y="1093"/>
                      </a:lnTo>
                      <a:lnTo>
                        <a:pt x="652" y="1081"/>
                      </a:lnTo>
                      <a:lnTo>
                        <a:pt x="620" y="1081"/>
                      </a:lnTo>
                      <a:lnTo>
                        <a:pt x="620" y="1061"/>
                      </a:lnTo>
                      <a:lnTo>
                        <a:pt x="595" y="1055"/>
                      </a:lnTo>
                      <a:lnTo>
                        <a:pt x="595" y="1029"/>
                      </a:lnTo>
                      <a:lnTo>
                        <a:pt x="563" y="1010"/>
                      </a:lnTo>
                      <a:lnTo>
                        <a:pt x="544" y="1023"/>
                      </a:lnTo>
                      <a:lnTo>
                        <a:pt x="544" y="991"/>
                      </a:lnTo>
                      <a:lnTo>
                        <a:pt x="512" y="985"/>
                      </a:lnTo>
                      <a:lnTo>
                        <a:pt x="473" y="1023"/>
                      </a:lnTo>
                      <a:lnTo>
                        <a:pt x="461" y="1017"/>
                      </a:lnTo>
                      <a:lnTo>
                        <a:pt x="480" y="1029"/>
                      </a:lnTo>
                      <a:lnTo>
                        <a:pt x="486" y="1055"/>
                      </a:lnTo>
                      <a:lnTo>
                        <a:pt x="461" y="1068"/>
                      </a:lnTo>
                      <a:lnTo>
                        <a:pt x="435" y="1074"/>
                      </a:lnTo>
                      <a:lnTo>
                        <a:pt x="390" y="1068"/>
                      </a:lnTo>
                      <a:lnTo>
                        <a:pt x="358" y="1068"/>
                      </a:lnTo>
                      <a:lnTo>
                        <a:pt x="307" y="1049"/>
                      </a:lnTo>
                      <a:lnTo>
                        <a:pt x="262" y="1023"/>
                      </a:lnTo>
                      <a:lnTo>
                        <a:pt x="243" y="1010"/>
                      </a:lnTo>
                      <a:lnTo>
                        <a:pt x="224" y="997"/>
                      </a:lnTo>
                      <a:lnTo>
                        <a:pt x="198" y="997"/>
                      </a:lnTo>
                      <a:lnTo>
                        <a:pt x="186" y="1004"/>
                      </a:lnTo>
                      <a:lnTo>
                        <a:pt x="166" y="1004"/>
                      </a:lnTo>
                      <a:lnTo>
                        <a:pt x="96" y="1004"/>
                      </a:lnTo>
                      <a:lnTo>
                        <a:pt x="45" y="1023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66" name="Freeform 11"/>
                <p:cNvSpPr>
                  <a:spLocks/>
                </p:cNvSpPr>
                <p:nvPr/>
              </p:nvSpPr>
              <p:spPr bwMode="auto">
                <a:xfrm>
                  <a:off x="3437" y="2867"/>
                  <a:ext cx="1624" cy="585"/>
                </a:xfrm>
                <a:custGeom>
                  <a:avLst/>
                  <a:gdLst>
                    <a:gd name="T0" fmla="*/ 1579 w 1624"/>
                    <a:gd name="T1" fmla="*/ 176 h 585"/>
                    <a:gd name="T2" fmla="*/ 1240 w 1624"/>
                    <a:gd name="T3" fmla="*/ 176 h 585"/>
                    <a:gd name="T4" fmla="*/ 1176 w 1624"/>
                    <a:gd name="T5" fmla="*/ 310 h 585"/>
                    <a:gd name="T6" fmla="*/ 1151 w 1624"/>
                    <a:gd name="T7" fmla="*/ 374 h 585"/>
                    <a:gd name="T8" fmla="*/ 978 w 1624"/>
                    <a:gd name="T9" fmla="*/ 291 h 585"/>
                    <a:gd name="T10" fmla="*/ 876 w 1624"/>
                    <a:gd name="T11" fmla="*/ 329 h 585"/>
                    <a:gd name="T12" fmla="*/ 684 w 1624"/>
                    <a:gd name="T13" fmla="*/ 323 h 585"/>
                    <a:gd name="T14" fmla="*/ 742 w 1624"/>
                    <a:gd name="T15" fmla="*/ 144 h 585"/>
                    <a:gd name="T16" fmla="*/ 722 w 1624"/>
                    <a:gd name="T17" fmla="*/ 67 h 585"/>
                    <a:gd name="T18" fmla="*/ 502 w 1624"/>
                    <a:gd name="T19" fmla="*/ 0 h 585"/>
                    <a:gd name="T20" fmla="*/ 352 w 1624"/>
                    <a:gd name="T21" fmla="*/ 22 h 585"/>
                    <a:gd name="T22" fmla="*/ 70 w 1624"/>
                    <a:gd name="T23" fmla="*/ 3 h 585"/>
                    <a:gd name="T24" fmla="*/ 0 w 1624"/>
                    <a:gd name="T25" fmla="*/ 208 h 585"/>
                    <a:gd name="T26" fmla="*/ 115 w 1624"/>
                    <a:gd name="T27" fmla="*/ 272 h 585"/>
                    <a:gd name="T28" fmla="*/ 339 w 1624"/>
                    <a:gd name="T29" fmla="*/ 310 h 585"/>
                    <a:gd name="T30" fmla="*/ 467 w 1624"/>
                    <a:gd name="T31" fmla="*/ 284 h 585"/>
                    <a:gd name="T32" fmla="*/ 492 w 1624"/>
                    <a:gd name="T33" fmla="*/ 336 h 585"/>
                    <a:gd name="T34" fmla="*/ 502 w 1624"/>
                    <a:gd name="T35" fmla="*/ 416 h 585"/>
                    <a:gd name="T36" fmla="*/ 454 w 1624"/>
                    <a:gd name="T37" fmla="*/ 579 h 585"/>
                    <a:gd name="T38" fmla="*/ 486 w 1624"/>
                    <a:gd name="T39" fmla="*/ 585 h 585"/>
                    <a:gd name="T40" fmla="*/ 684 w 1624"/>
                    <a:gd name="T41" fmla="*/ 508 h 585"/>
                    <a:gd name="T42" fmla="*/ 806 w 1624"/>
                    <a:gd name="T43" fmla="*/ 508 h 585"/>
                    <a:gd name="T44" fmla="*/ 844 w 1624"/>
                    <a:gd name="T45" fmla="*/ 502 h 585"/>
                    <a:gd name="T46" fmla="*/ 959 w 1624"/>
                    <a:gd name="T47" fmla="*/ 553 h 585"/>
                    <a:gd name="T48" fmla="*/ 1055 w 1624"/>
                    <a:gd name="T49" fmla="*/ 579 h 585"/>
                    <a:gd name="T50" fmla="*/ 1081 w 1624"/>
                    <a:gd name="T51" fmla="*/ 521 h 585"/>
                    <a:gd name="T52" fmla="*/ 1132 w 1624"/>
                    <a:gd name="T53" fmla="*/ 483 h 585"/>
                    <a:gd name="T54" fmla="*/ 1164 w 1624"/>
                    <a:gd name="T55" fmla="*/ 508 h 585"/>
                    <a:gd name="T56" fmla="*/ 1183 w 1624"/>
                    <a:gd name="T57" fmla="*/ 508 h 585"/>
                    <a:gd name="T58" fmla="*/ 1208 w 1624"/>
                    <a:gd name="T59" fmla="*/ 521 h 585"/>
                    <a:gd name="T60" fmla="*/ 1272 w 1624"/>
                    <a:gd name="T61" fmla="*/ 495 h 585"/>
                    <a:gd name="T62" fmla="*/ 1247 w 1624"/>
                    <a:gd name="T63" fmla="*/ 476 h 585"/>
                    <a:gd name="T64" fmla="*/ 1247 w 1624"/>
                    <a:gd name="T65" fmla="*/ 483 h 585"/>
                    <a:gd name="T66" fmla="*/ 1208 w 1624"/>
                    <a:gd name="T67" fmla="*/ 483 h 585"/>
                    <a:gd name="T68" fmla="*/ 1247 w 1624"/>
                    <a:gd name="T69" fmla="*/ 470 h 585"/>
                    <a:gd name="T70" fmla="*/ 1228 w 1624"/>
                    <a:gd name="T71" fmla="*/ 463 h 585"/>
                    <a:gd name="T72" fmla="*/ 1234 w 1624"/>
                    <a:gd name="T73" fmla="*/ 489 h 585"/>
                    <a:gd name="T74" fmla="*/ 1215 w 1624"/>
                    <a:gd name="T75" fmla="*/ 470 h 585"/>
                    <a:gd name="T76" fmla="*/ 1215 w 1624"/>
                    <a:gd name="T77" fmla="*/ 483 h 585"/>
                    <a:gd name="T78" fmla="*/ 1247 w 1624"/>
                    <a:gd name="T79" fmla="*/ 463 h 585"/>
                    <a:gd name="T80" fmla="*/ 1260 w 1624"/>
                    <a:gd name="T81" fmla="*/ 457 h 585"/>
                    <a:gd name="T82" fmla="*/ 1343 w 1624"/>
                    <a:gd name="T83" fmla="*/ 444 h 585"/>
                    <a:gd name="T84" fmla="*/ 1471 w 1624"/>
                    <a:gd name="T85" fmla="*/ 457 h 585"/>
                    <a:gd name="T86" fmla="*/ 1567 w 1624"/>
                    <a:gd name="T87" fmla="*/ 419 h 585"/>
                    <a:gd name="T88" fmla="*/ 1554 w 1624"/>
                    <a:gd name="T89" fmla="*/ 329 h 585"/>
                    <a:gd name="T90" fmla="*/ 1605 w 1624"/>
                    <a:gd name="T91" fmla="*/ 316 h 585"/>
                    <a:gd name="T92" fmla="*/ 1624 w 1624"/>
                    <a:gd name="T93" fmla="*/ 259 h 585"/>
                    <a:gd name="T94" fmla="*/ 1618 w 1624"/>
                    <a:gd name="T95" fmla="*/ 195 h 585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624"/>
                    <a:gd name="T145" fmla="*/ 0 h 585"/>
                    <a:gd name="T146" fmla="*/ 1624 w 1624"/>
                    <a:gd name="T147" fmla="*/ 585 h 585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624" h="585">
                      <a:moveTo>
                        <a:pt x="1618" y="195"/>
                      </a:moveTo>
                      <a:lnTo>
                        <a:pt x="1579" y="176"/>
                      </a:lnTo>
                      <a:lnTo>
                        <a:pt x="1477" y="182"/>
                      </a:lnTo>
                      <a:lnTo>
                        <a:pt x="1240" y="176"/>
                      </a:lnTo>
                      <a:lnTo>
                        <a:pt x="1183" y="195"/>
                      </a:lnTo>
                      <a:lnTo>
                        <a:pt x="1176" y="310"/>
                      </a:lnTo>
                      <a:lnTo>
                        <a:pt x="1145" y="310"/>
                      </a:lnTo>
                      <a:lnTo>
                        <a:pt x="1151" y="374"/>
                      </a:lnTo>
                      <a:lnTo>
                        <a:pt x="1081" y="412"/>
                      </a:lnTo>
                      <a:lnTo>
                        <a:pt x="978" y="291"/>
                      </a:lnTo>
                      <a:lnTo>
                        <a:pt x="914" y="284"/>
                      </a:lnTo>
                      <a:lnTo>
                        <a:pt x="876" y="329"/>
                      </a:lnTo>
                      <a:lnTo>
                        <a:pt x="710" y="336"/>
                      </a:lnTo>
                      <a:lnTo>
                        <a:pt x="684" y="323"/>
                      </a:lnTo>
                      <a:lnTo>
                        <a:pt x="671" y="284"/>
                      </a:lnTo>
                      <a:lnTo>
                        <a:pt x="742" y="144"/>
                      </a:lnTo>
                      <a:lnTo>
                        <a:pt x="742" y="118"/>
                      </a:lnTo>
                      <a:lnTo>
                        <a:pt x="722" y="67"/>
                      </a:lnTo>
                      <a:lnTo>
                        <a:pt x="651" y="10"/>
                      </a:lnTo>
                      <a:lnTo>
                        <a:pt x="502" y="0"/>
                      </a:lnTo>
                      <a:lnTo>
                        <a:pt x="422" y="54"/>
                      </a:lnTo>
                      <a:lnTo>
                        <a:pt x="352" y="22"/>
                      </a:lnTo>
                      <a:lnTo>
                        <a:pt x="230" y="10"/>
                      </a:lnTo>
                      <a:lnTo>
                        <a:pt x="70" y="3"/>
                      </a:lnTo>
                      <a:lnTo>
                        <a:pt x="11" y="80"/>
                      </a:lnTo>
                      <a:lnTo>
                        <a:pt x="0" y="208"/>
                      </a:lnTo>
                      <a:lnTo>
                        <a:pt x="48" y="277"/>
                      </a:lnTo>
                      <a:lnTo>
                        <a:pt x="115" y="272"/>
                      </a:lnTo>
                      <a:lnTo>
                        <a:pt x="147" y="272"/>
                      </a:lnTo>
                      <a:lnTo>
                        <a:pt x="339" y="310"/>
                      </a:lnTo>
                      <a:lnTo>
                        <a:pt x="384" y="278"/>
                      </a:lnTo>
                      <a:lnTo>
                        <a:pt x="467" y="284"/>
                      </a:lnTo>
                      <a:lnTo>
                        <a:pt x="473" y="304"/>
                      </a:lnTo>
                      <a:lnTo>
                        <a:pt x="492" y="336"/>
                      </a:lnTo>
                      <a:lnTo>
                        <a:pt x="531" y="368"/>
                      </a:lnTo>
                      <a:lnTo>
                        <a:pt x="502" y="416"/>
                      </a:lnTo>
                      <a:lnTo>
                        <a:pt x="467" y="495"/>
                      </a:lnTo>
                      <a:lnTo>
                        <a:pt x="454" y="579"/>
                      </a:lnTo>
                      <a:lnTo>
                        <a:pt x="486" y="579"/>
                      </a:lnTo>
                      <a:lnTo>
                        <a:pt x="486" y="585"/>
                      </a:lnTo>
                      <a:lnTo>
                        <a:pt x="639" y="527"/>
                      </a:lnTo>
                      <a:lnTo>
                        <a:pt x="684" y="508"/>
                      </a:lnTo>
                      <a:lnTo>
                        <a:pt x="742" y="502"/>
                      </a:lnTo>
                      <a:lnTo>
                        <a:pt x="806" y="508"/>
                      </a:lnTo>
                      <a:lnTo>
                        <a:pt x="812" y="495"/>
                      </a:lnTo>
                      <a:lnTo>
                        <a:pt x="844" y="502"/>
                      </a:lnTo>
                      <a:lnTo>
                        <a:pt x="895" y="521"/>
                      </a:lnTo>
                      <a:lnTo>
                        <a:pt x="959" y="553"/>
                      </a:lnTo>
                      <a:lnTo>
                        <a:pt x="1010" y="559"/>
                      </a:lnTo>
                      <a:lnTo>
                        <a:pt x="1055" y="579"/>
                      </a:lnTo>
                      <a:lnTo>
                        <a:pt x="1100" y="547"/>
                      </a:lnTo>
                      <a:lnTo>
                        <a:pt x="1081" y="521"/>
                      </a:lnTo>
                      <a:lnTo>
                        <a:pt x="1113" y="495"/>
                      </a:lnTo>
                      <a:lnTo>
                        <a:pt x="1132" y="483"/>
                      </a:lnTo>
                      <a:lnTo>
                        <a:pt x="1151" y="489"/>
                      </a:lnTo>
                      <a:lnTo>
                        <a:pt x="1164" y="508"/>
                      </a:lnTo>
                      <a:lnTo>
                        <a:pt x="1164" y="521"/>
                      </a:lnTo>
                      <a:lnTo>
                        <a:pt x="1183" y="508"/>
                      </a:lnTo>
                      <a:lnTo>
                        <a:pt x="1189" y="508"/>
                      </a:lnTo>
                      <a:lnTo>
                        <a:pt x="1208" y="521"/>
                      </a:lnTo>
                      <a:lnTo>
                        <a:pt x="1215" y="553"/>
                      </a:lnTo>
                      <a:lnTo>
                        <a:pt x="1272" y="495"/>
                      </a:lnTo>
                      <a:lnTo>
                        <a:pt x="1234" y="483"/>
                      </a:lnTo>
                      <a:lnTo>
                        <a:pt x="1247" y="476"/>
                      </a:lnTo>
                      <a:lnTo>
                        <a:pt x="1272" y="470"/>
                      </a:lnTo>
                      <a:lnTo>
                        <a:pt x="1247" y="483"/>
                      </a:lnTo>
                      <a:lnTo>
                        <a:pt x="1260" y="483"/>
                      </a:lnTo>
                      <a:lnTo>
                        <a:pt x="1208" y="483"/>
                      </a:lnTo>
                      <a:lnTo>
                        <a:pt x="1234" y="483"/>
                      </a:lnTo>
                      <a:lnTo>
                        <a:pt x="1247" y="470"/>
                      </a:lnTo>
                      <a:lnTo>
                        <a:pt x="1215" y="483"/>
                      </a:lnTo>
                      <a:lnTo>
                        <a:pt x="1228" y="463"/>
                      </a:lnTo>
                      <a:lnTo>
                        <a:pt x="1234" y="495"/>
                      </a:lnTo>
                      <a:lnTo>
                        <a:pt x="1234" y="489"/>
                      </a:lnTo>
                      <a:lnTo>
                        <a:pt x="1215" y="483"/>
                      </a:lnTo>
                      <a:lnTo>
                        <a:pt x="1215" y="470"/>
                      </a:lnTo>
                      <a:lnTo>
                        <a:pt x="1228" y="483"/>
                      </a:lnTo>
                      <a:lnTo>
                        <a:pt x="1215" y="483"/>
                      </a:lnTo>
                      <a:lnTo>
                        <a:pt x="1234" y="463"/>
                      </a:lnTo>
                      <a:lnTo>
                        <a:pt x="1247" y="463"/>
                      </a:lnTo>
                      <a:lnTo>
                        <a:pt x="1253" y="451"/>
                      </a:lnTo>
                      <a:lnTo>
                        <a:pt x="1260" y="457"/>
                      </a:lnTo>
                      <a:lnTo>
                        <a:pt x="1336" y="457"/>
                      </a:lnTo>
                      <a:lnTo>
                        <a:pt x="1343" y="444"/>
                      </a:lnTo>
                      <a:lnTo>
                        <a:pt x="1464" y="444"/>
                      </a:lnTo>
                      <a:lnTo>
                        <a:pt x="1471" y="457"/>
                      </a:lnTo>
                      <a:lnTo>
                        <a:pt x="1522" y="451"/>
                      </a:lnTo>
                      <a:lnTo>
                        <a:pt x="1567" y="419"/>
                      </a:lnTo>
                      <a:lnTo>
                        <a:pt x="1515" y="393"/>
                      </a:lnTo>
                      <a:lnTo>
                        <a:pt x="1554" y="329"/>
                      </a:lnTo>
                      <a:lnTo>
                        <a:pt x="1547" y="323"/>
                      </a:lnTo>
                      <a:lnTo>
                        <a:pt x="1605" y="316"/>
                      </a:lnTo>
                      <a:lnTo>
                        <a:pt x="1624" y="259"/>
                      </a:lnTo>
                      <a:lnTo>
                        <a:pt x="1605" y="214"/>
                      </a:lnTo>
                      <a:lnTo>
                        <a:pt x="1618" y="195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9706" name="Rectangle 12"/>
              <p:cNvSpPr>
                <a:spLocks noChangeArrowheads="1"/>
              </p:cNvSpPr>
              <p:nvPr/>
            </p:nvSpPr>
            <p:spPr bwMode="auto">
              <a:xfrm>
                <a:off x="2305" y="1628"/>
                <a:ext cx="1514" cy="410"/>
              </a:xfrm>
              <a:prstGeom prst="rect">
                <a:avLst/>
              </a:prstGeom>
              <a:solidFill>
                <a:srgbClr val="DDDDDD">
                  <a:alpha val="50195"/>
                </a:srgbClr>
              </a:solidFill>
              <a:ln w="508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07" name="Freeform 13"/>
              <p:cNvSpPr>
                <a:spLocks/>
              </p:cNvSpPr>
              <p:nvPr/>
            </p:nvSpPr>
            <p:spPr bwMode="auto">
              <a:xfrm>
                <a:off x="2627" y="1663"/>
                <a:ext cx="1193" cy="794"/>
              </a:xfrm>
              <a:custGeom>
                <a:avLst/>
                <a:gdLst>
                  <a:gd name="T0" fmla="*/ 3 w 1394"/>
                  <a:gd name="T1" fmla="*/ 2 h 1042"/>
                  <a:gd name="T2" fmla="*/ 0 w 1394"/>
                  <a:gd name="T3" fmla="*/ 2 h 1042"/>
                  <a:gd name="T4" fmla="*/ 3 w 1394"/>
                  <a:gd name="T5" fmla="*/ 2 h 1042"/>
                  <a:gd name="T6" fmla="*/ 3 w 1394"/>
                  <a:gd name="T7" fmla="*/ 2 h 1042"/>
                  <a:gd name="T8" fmla="*/ 3 w 1394"/>
                  <a:gd name="T9" fmla="*/ 2 h 1042"/>
                  <a:gd name="T10" fmla="*/ 3 w 1394"/>
                  <a:gd name="T11" fmla="*/ 2 h 1042"/>
                  <a:gd name="T12" fmla="*/ 3 w 1394"/>
                  <a:gd name="T13" fmla="*/ 2 h 1042"/>
                  <a:gd name="T14" fmla="*/ 3 w 1394"/>
                  <a:gd name="T15" fmla="*/ 2 h 1042"/>
                  <a:gd name="T16" fmla="*/ 3 w 1394"/>
                  <a:gd name="T17" fmla="*/ 2 h 1042"/>
                  <a:gd name="T18" fmla="*/ 3 w 1394"/>
                  <a:gd name="T19" fmla="*/ 2 h 1042"/>
                  <a:gd name="T20" fmla="*/ 3 w 1394"/>
                  <a:gd name="T21" fmla="*/ 2 h 1042"/>
                  <a:gd name="T22" fmla="*/ 3 w 1394"/>
                  <a:gd name="T23" fmla="*/ 2 h 1042"/>
                  <a:gd name="T24" fmla="*/ 3 w 1394"/>
                  <a:gd name="T25" fmla="*/ 2 h 1042"/>
                  <a:gd name="T26" fmla="*/ 3 w 1394"/>
                  <a:gd name="T27" fmla="*/ 2 h 1042"/>
                  <a:gd name="T28" fmla="*/ 3 w 1394"/>
                  <a:gd name="T29" fmla="*/ 2 h 1042"/>
                  <a:gd name="T30" fmla="*/ 3 w 1394"/>
                  <a:gd name="T31" fmla="*/ 2 h 1042"/>
                  <a:gd name="T32" fmla="*/ 3 w 1394"/>
                  <a:gd name="T33" fmla="*/ 0 h 1042"/>
                  <a:gd name="T34" fmla="*/ 3 w 1394"/>
                  <a:gd name="T35" fmla="*/ 2 h 1042"/>
                  <a:gd name="T36" fmla="*/ 3 w 1394"/>
                  <a:gd name="T37" fmla="*/ 2 h 1042"/>
                  <a:gd name="T38" fmla="*/ 3 w 1394"/>
                  <a:gd name="T39" fmla="*/ 2 h 1042"/>
                  <a:gd name="T40" fmla="*/ 3 w 1394"/>
                  <a:gd name="T41" fmla="*/ 2 h 1042"/>
                  <a:gd name="T42" fmla="*/ 3 w 1394"/>
                  <a:gd name="T43" fmla="*/ 2 h 1042"/>
                  <a:gd name="T44" fmla="*/ 3 w 1394"/>
                  <a:gd name="T45" fmla="*/ 2 h 1042"/>
                  <a:gd name="T46" fmla="*/ 3 w 1394"/>
                  <a:gd name="T47" fmla="*/ 2 h 1042"/>
                  <a:gd name="T48" fmla="*/ 3 w 1394"/>
                  <a:gd name="T49" fmla="*/ 2 h 1042"/>
                  <a:gd name="T50" fmla="*/ 3 w 1394"/>
                  <a:gd name="T51" fmla="*/ 2 h 1042"/>
                  <a:gd name="T52" fmla="*/ 3 w 1394"/>
                  <a:gd name="T53" fmla="*/ 2 h 1042"/>
                  <a:gd name="T54" fmla="*/ 3 w 1394"/>
                  <a:gd name="T55" fmla="*/ 2 h 1042"/>
                  <a:gd name="T56" fmla="*/ 3 w 1394"/>
                  <a:gd name="T57" fmla="*/ 2 h 1042"/>
                  <a:gd name="T58" fmla="*/ 3 w 1394"/>
                  <a:gd name="T59" fmla="*/ 2 h 1042"/>
                  <a:gd name="T60" fmla="*/ 3 w 1394"/>
                  <a:gd name="T61" fmla="*/ 2 h 1042"/>
                  <a:gd name="T62" fmla="*/ 3 w 1394"/>
                  <a:gd name="T63" fmla="*/ 2 h 1042"/>
                  <a:gd name="T64" fmla="*/ 3 w 1394"/>
                  <a:gd name="T65" fmla="*/ 2 h 1042"/>
                  <a:gd name="T66" fmla="*/ 3 w 1394"/>
                  <a:gd name="T67" fmla="*/ 2 h 1042"/>
                  <a:gd name="T68" fmla="*/ 3 w 1394"/>
                  <a:gd name="T69" fmla="*/ 2 h 1042"/>
                  <a:gd name="T70" fmla="*/ 3 w 1394"/>
                  <a:gd name="T71" fmla="*/ 2 h 1042"/>
                  <a:gd name="T72" fmla="*/ 3 w 1394"/>
                  <a:gd name="T73" fmla="*/ 2 h 1042"/>
                  <a:gd name="T74" fmla="*/ 3 w 1394"/>
                  <a:gd name="T75" fmla="*/ 2 h 1042"/>
                  <a:gd name="T76" fmla="*/ 3 w 1394"/>
                  <a:gd name="T77" fmla="*/ 2 h 1042"/>
                  <a:gd name="T78" fmla="*/ 3 w 1394"/>
                  <a:gd name="T79" fmla="*/ 2 h 1042"/>
                  <a:gd name="T80" fmla="*/ 3 w 1394"/>
                  <a:gd name="T81" fmla="*/ 2 h 1042"/>
                  <a:gd name="T82" fmla="*/ 3 w 1394"/>
                  <a:gd name="T83" fmla="*/ 2 h 1042"/>
                  <a:gd name="T84" fmla="*/ 3 w 1394"/>
                  <a:gd name="T85" fmla="*/ 2 h 1042"/>
                  <a:gd name="T86" fmla="*/ 3 w 1394"/>
                  <a:gd name="T87" fmla="*/ 2 h 1042"/>
                  <a:gd name="T88" fmla="*/ 3 w 1394"/>
                  <a:gd name="T89" fmla="*/ 2 h 1042"/>
                  <a:gd name="T90" fmla="*/ 3 w 1394"/>
                  <a:gd name="T91" fmla="*/ 2 h 1042"/>
                  <a:gd name="T92" fmla="*/ 3 w 1394"/>
                  <a:gd name="T93" fmla="*/ 2 h 1042"/>
                  <a:gd name="T94" fmla="*/ 3 w 1394"/>
                  <a:gd name="T95" fmla="*/ 2 h 1042"/>
                  <a:gd name="T96" fmla="*/ 3 w 1394"/>
                  <a:gd name="T97" fmla="*/ 2 h 1042"/>
                  <a:gd name="T98" fmla="*/ 3 w 1394"/>
                  <a:gd name="T99" fmla="*/ 2 h 1042"/>
                  <a:gd name="T100" fmla="*/ 3 w 1394"/>
                  <a:gd name="T101" fmla="*/ 2 h 1042"/>
                  <a:gd name="T102" fmla="*/ 3 w 1394"/>
                  <a:gd name="T103" fmla="*/ 2 h 1042"/>
                  <a:gd name="T104" fmla="*/ 3 w 1394"/>
                  <a:gd name="T105" fmla="*/ 2 h 1042"/>
                  <a:gd name="T106" fmla="*/ 3 w 1394"/>
                  <a:gd name="T107" fmla="*/ 2 h 1042"/>
                  <a:gd name="T108" fmla="*/ 3 w 1394"/>
                  <a:gd name="T109" fmla="*/ 2 h 1042"/>
                  <a:gd name="T110" fmla="*/ 0 w 1394"/>
                  <a:gd name="T111" fmla="*/ 2 h 1042"/>
                  <a:gd name="T112" fmla="*/ 0 w 1394"/>
                  <a:gd name="T113" fmla="*/ 2 h 1042"/>
                  <a:gd name="T114" fmla="*/ 3 w 1394"/>
                  <a:gd name="T115" fmla="*/ 2 h 104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394"/>
                  <a:gd name="T175" fmla="*/ 0 h 1042"/>
                  <a:gd name="T176" fmla="*/ 1394 w 1394"/>
                  <a:gd name="T177" fmla="*/ 1042 h 104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394" h="1042">
                    <a:moveTo>
                      <a:pt x="6" y="531"/>
                    </a:moveTo>
                    <a:lnTo>
                      <a:pt x="0" y="275"/>
                    </a:lnTo>
                    <a:lnTo>
                      <a:pt x="51" y="275"/>
                    </a:lnTo>
                    <a:lnTo>
                      <a:pt x="64" y="249"/>
                    </a:lnTo>
                    <a:lnTo>
                      <a:pt x="83" y="288"/>
                    </a:lnTo>
                    <a:lnTo>
                      <a:pt x="109" y="301"/>
                    </a:lnTo>
                    <a:lnTo>
                      <a:pt x="122" y="301"/>
                    </a:lnTo>
                    <a:lnTo>
                      <a:pt x="147" y="294"/>
                    </a:lnTo>
                    <a:lnTo>
                      <a:pt x="173" y="281"/>
                    </a:lnTo>
                    <a:lnTo>
                      <a:pt x="179" y="294"/>
                    </a:lnTo>
                    <a:lnTo>
                      <a:pt x="237" y="307"/>
                    </a:lnTo>
                    <a:lnTo>
                      <a:pt x="275" y="371"/>
                    </a:lnTo>
                    <a:lnTo>
                      <a:pt x="345" y="364"/>
                    </a:lnTo>
                    <a:lnTo>
                      <a:pt x="345" y="435"/>
                    </a:lnTo>
                    <a:lnTo>
                      <a:pt x="435" y="435"/>
                    </a:lnTo>
                    <a:lnTo>
                      <a:pt x="665" y="19"/>
                    </a:lnTo>
                    <a:lnTo>
                      <a:pt x="1253" y="0"/>
                    </a:lnTo>
                    <a:lnTo>
                      <a:pt x="1260" y="58"/>
                    </a:lnTo>
                    <a:lnTo>
                      <a:pt x="1324" y="58"/>
                    </a:lnTo>
                    <a:lnTo>
                      <a:pt x="1337" y="160"/>
                    </a:lnTo>
                    <a:lnTo>
                      <a:pt x="1285" y="160"/>
                    </a:lnTo>
                    <a:lnTo>
                      <a:pt x="1285" y="198"/>
                    </a:lnTo>
                    <a:lnTo>
                      <a:pt x="1209" y="205"/>
                    </a:lnTo>
                    <a:lnTo>
                      <a:pt x="1209" y="281"/>
                    </a:lnTo>
                    <a:lnTo>
                      <a:pt x="1049" y="281"/>
                    </a:lnTo>
                    <a:lnTo>
                      <a:pt x="1042" y="416"/>
                    </a:lnTo>
                    <a:lnTo>
                      <a:pt x="1228" y="416"/>
                    </a:lnTo>
                    <a:lnTo>
                      <a:pt x="1228" y="364"/>
                    </a:lnTo>
                    <a:lnTo>
                      <a:pt x="1356" y="364"/>
                    </a:lnTo>
                    <a:lnTo>
                      <a:pt x="1394" y="384"/>
                    </a:lnTo>
                    <a:lnTo>
                      <a:pt x="1388" y="1036"/>
                    </a:lnTo>
                    <a:lnTo>
                      <a:pt x="1343" y="1042"/>
                    </a:lnTo>
                    <a:lnTo>
                      <a:pt x="1285" y="1010"/>
                    </a:lnTo>
                    <a:lnTo>
                      <a:pt x="1228" y="978"/>
                    </a:lnTo>
                    <a:lnTo>
                      <a:pt x="1189" y="940"/>
                    </a:lnTo>
                    <a:lnTo>
                      <a:pt x="1151" y="972"/>
                    </a:lnTo>
                    <a:lnTo>
                      <a:pt x="1081" y="972"/>
                    </a:lnTo>
                    <a:lnTo>
                      <a:pt x="1068" y="959"/>
                    </a:lnTo>
                    <a:lnTo>
                      <a:pt x="1036" y="985"/>
                    </a:lnTo>
                    <a:lnTo>
                      <a:pt x="998" y="985"/>
                    </a:lnTo>
                    <a:lnTo>
                      <a:pt x="902" y="1036"/>
                    </a:lnTo>
                    <a:lnTo>
                      <a:pt x="851" y="978"/>
                    </a:lnTo>
                    <a:lnTo>
                      <a:pt x="812" y="991"/>
                    </a:lnTo>
                    <a:lnTo>
                      <a:pt x="774" y="972"/>
                    </a:lnTo>
                    <a:lnTo>
                      <a:pt x="735" y="978"/>
                    </a:lnTo>
                    <a:lnTo>
                      <a:pt x="716" y="1029"/>
                    </a:lnTo>
                    <a:lnTo>
                      <a:pt x="633" y="985"/>
                    </a:lnTo>
                    <a:lnTo>
                      <a:pt x="569" y="959"/>
                    </a:lnTo>
                    <a:lnTo>
                      <a:pt x="480" y="953"/>
                    </a:lnTo>
                    <a:lnTo>
                      <a:pt x="429" y="908"/>
                    </a:lnTo>
                    <a:lnTo>
                      <a:pt x="262" y="901"/>
                    </a:lnTo>
                    <a:lnTo>
                      <a:pt x="211" y="876"/>
                    </a:lnTo>
                    <a:lnTo>
                      <a:pt x="179" y="818"/>
                    </a:lnTo>
                    <a:lnTo>
                      <a:pt x="77" y="825"/>
                    </a:lnTo>
                    <a:lnTo>
                      <a:pt x="13" y="767"/>
                    </a:lnTo>
                    <a:lnTo>
                      <a:pt x="0" y="735"/>
                    </a:lnTo>
                    <a:lnTo>
                      <a:pt x="0" y="729"/>
                    </a:lnTo>
                    <a:lnTo>
                      <a:pt x="6" y="531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8" name="Freeform 14"/>
              <p:cNvSpPr>
                <a:spLocks/>
              </p:cNvSpPr>
              <p:nvPr/>
            </p:nvSpPr>
            <p:spPr bwMode="auto">
              <a:xfrm>
                <a:off x="3574" y="1054"/>
                <a:ext cx="508" cy="468"/>
              </a:xfrm>
              <a:custGeom>
                <a:avLst/>
                <a:gdLst>
                  <a:gd name="T0" fmla="*/ 3 w 595"/>
                  <a:gd name="T1" fmla="*/ 2 h 614"/>
                  <a:gd name="T2" fmla="*/ 3 w 595"/>
                  <a:gd name="T3" fmla="*/ 2 h 614"/>
                  <a:gd name="T4" fmla="*/ 0 w 595"/>
                  <a:gd name="T5" fmla="*/ 2 h 614"/>
                  <a:gd name="T6" fmla="*/ 0 w 595"/>
                  <a:gd name="T7" fmla="*/ 2 h 614"/>
                  <a:gd name="T8" fmla="*/ 3 w 595"/>
                  <a:gd name="T9" fmla="*/ 2 h 614"/>
                  <a:gd name="T10" fmla="*/ 3 w 595"/>
                  <a:gd name="T11" fmla="*/ 2 h 614"/>
                  <a:gd name="T12" fmla="*/ 3 w 595"/>
                  <a:gd name="T13" fmla="*/ 2 h 614"/>
                  <a:gd name="T14" fmla="*/ 3 w 595"/>
                  <a:gd name="T15" fmla="*/ 2 h 614"/>
                  <a:gd name="T16" fmla="*/ 3 w 595"/>
                  <a:gd name="T17" fmla="*/ 2 h 614"/>
                  <a:gd name="T18" fmla="*/ 3 w 595"/>
                  <a:gd name="T19" fmla="*/ 2 h 614"/>
                  <a:gd name="T20" fmla="*/ 3 w 595"/>
                  <a:gd name="T21" fmla="*/ 2 h 614"/>
                  <a:gd name="T22" fmla="*/ 3 w 595"/>
                  <a:gd name="T23" fmla="*/ 0 h 614"/>
                  <a:gd name="T24" fmla="*/ 3 w 595"/>
                  <a:gd name="T25" fmla="*/ 2 h 614"/>
                  <a:gd name="T26" fmla="*/ 3 w 595"/>
                  <a:gd name="T27" fmla="*/ 2 h 614"/>
                  <a:gd name="T28" fmla="*/ 3 w 595"/>
                  <a:gd name="T29" fmla="*/ 2 h 614"/>
                  <a:gd name="T30" fmla="*/ 3 w 595"/>
                  <a:gd name="T31" fmla="*/ 2 h 614"/>
                  <a:gd name="T32" fmla="*/ 3 w 595"/>
                  <a:gd name="T33" fmla="*/ 2 h 614"/>
                  <a:gd name="T34" fmla="*/ 3 w 595"/>
                  <a:gd name="T35" fmla="*/ 2 h 614"/>
                  <a:gd name="T36" fmla="*/ 3 w 595"/>
                  <a:gd name="T37" fmla="*/ 2 h 614"/>
                  <a:gd name="T38" fmla="*/ 3 w 595"/>
                  <a:gd name="T39" fmla="*/ 2 h 614"/>
                  <a:gd name="T40" fmla="*/ 3 w 595"/>
                  <a:gd name="T41" fmla="*/ 2 h 614"/>
                  <a:gd name="T42" fmla="*/ 3 w 595"/>
                  <a:gd name="T43" fmla="*/ 2 h 61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95"/>
                  <a:gd name="T67" fmla="*/ 0 h 614"/>
                  <a:gd name="T68" fmla="*/ 595 w 595"/>
                  <a:gd name="T69" fmla="*/ 614 h 61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95" h="614">
                    <a:moveTo>
                      <a:pt x="224" y="614"/>
                    </a:moveTo>
                    <a:lnTo>
                      <a:pt x="71" y="543"/>
                    </a:lnTo>
                    <a:lnTo>
                      <a:pt x="0" y="454"/>
                    </a:lnTo>
                    <a:lnTo>
                      <a:pt x="0" y="384"/>
                    </a:lnTo>
                    <a:lnTo>
                      <a:pt x="71" y="294"/>
                    </a:lnTo>
                    <a:lnTo>
                      <a:pt x="147" y="275"/>
                    </a:lnTo>
                    <a:lnTo>
                      <a:pt x="237" y="275"/>
                    </a:lnTo>
                    <a:lnTo>
                      <a:pt x="173" y="166"/>
                    </a:lnTo>
                    <a:lnTo>
                      <a:pt x="141" y="77"/>
                    </a:lnTo>
                    <a:lnTo>
                      <a:pt x="122" y="45"/>
                    </a:lnTo>
                    <a:lnTo>
                      <a:pt x="224" y="6"/>
                    </a:lnTo>
                    <a:lnTo>
                      <a:pt x="448" y="0"/>
                    </a:lnTo>
                    <a:lnTo>
                      <a:pt x="531" y="6"/>
                    </a:lnTo>
                    <a:lnTo>
                      <a:pt x="569" y="6"/>
                    </a:lnTo>
                    <a:lnTo>
                      <a:pt x="595" y="38"/>
                    </a:lnTo>
                    <a:lnTo>
                      <a:pt x="589" y="64"/>
                    </a:lnTo>
                    <a:lnTo>
                      <a:pt x="550" y="83"/>
                    </a:lnTo>
                    <a:lnTo>
                      <a:pt x="563" y="102"/>
                    </a:lnTo>
                    <a:lnTo>
                      <a:pt x="569" y="122"/>
                    </a:lnTo>
                    <a:lnTo>
                      <a:pt x="569" y="147"/>
                    </a:lnTo>
                    <a:lnTo>
                      <a:pt x="442" y="320"/>
                    </a:lnTo>
                    <a:lnTo>
                      <a:pt x="224" y="614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9" name="Freeform 15"/>
              <p:cNvSpPr>
                <a:spLocks/>
              </p:cNvSpPr>
              <p:nvPr/>
            </p:nvSpPr>
            <p:spPr bwMode="auto">
              <a:xfrm>
                <a:off x="3524" y="835"/>
                <a:ext cx="328" cy="268"/>
              </a:xfrm>
              <a:custGeom>
                <a:avLst/>
                <a:gdLst>
                  <a:gd name="T0" fmla="*/ 3 w 383"/>
                  <a:gd name="T1" fmla="*/ 2 h 352"/>
                  <a:gd name="T2" fmla="*/ 3 w 383"/>
                  <a:gd name="T3" fmla="*/ 2 h 352"/>
                  <a:gd name="T4" fmla="*/ 3 w 383"/>
                  <a:gd name="T5" fmla="*/ 2 h 352"/>
                  <a:gd name="T6" fmla="*/ 3 w 383"/>
                  <a:gd name="T7" fmla="*/ 2 h 352"/>
                  <a:gd name="T8" fmla="*/ 3 w 383"/>
                  <a:gd name="T9" fmla="*/ 2 h 352"/>
                  <a:gd name="T10" fmla="*/ 3 w 383"/>
                  <a:gd name="T11" fmla="*/ 2 h 352"/>
                  <a:gd name="T12" fmla="*/ 3 w 383"/>
                  <a:gd name="T13" fmla="*/ 2 h 352"/>
                  <a:gd name="T14" fmla="*/ 3 w 383"/>
                  <a:gd name="T15" fmla="*/ 2 h 352"/>
                  <a:gd name="T16" fmla="*/ 3 w 383"/>
                  <a:gd name="T17" fmla="*/ 2 h 352"/>
                  <a:gd name="T18" fmla="*/ 3 w 383"/>
                  <a:gd name="T19" fmla="*/ 2 h 352"/>
                  <a:gd name="T20" fmla="*/ 3 w 383"/>
                  <a:gd name="T21" fmla="*/ 2 h 352"/>
                  <a:gd name="T22" fmla="*/ 3 w 383"/>
                  <a:gd name="T23" fmla="*/ 2 h 352"/>
                  <a:gd name="T24" fmla="*/ 3 w 383"/>
                  <a:gd name="T25" fmla="*/ 2 h 352"/>
                  <a:gd name="T26" fmla="*/ 3 w 383"/>
                  <a:gd name="T27" fmla="*/ 2 h 352"/>
                  <a:gd name="T28" fmla="*/ 3 w 383"/>
                  <a:gd name="T29" fmla="*/ 2 h 352"/>
                  <a:gd name="T30" fmla="*/ 3 w 383"/>
                  <a:gd name="T31" fmla="*/ 2 h 352"/>
                  <a:gd name="T32" fmla="*/ 3 w 383"/>
                  <a:gd name="T33" fmla="*/ 0 h 352"/>
                  <a:gd name="T34" fmla="*/ 0 w 383"/>
                  <a:gd name="T35" fmla="*/ 0 h 352"/>
                  <a:gd name="T36" fmla="*/ 3 w 383"/>
                  <a:gd name="T37" fmla="*/ 2 h 352"/>
                  <a:gd name="T38" fmla="*/ 3 w 383"/>
                  <a:gd name="T39" fmla="*/ 2 h 352"/>
                  <a:gd name="T40" fmla="*/ 3 w 383"/>
                  <a:gd name="T41" fmla="*/ 2 h 352"/>
                  <a:gd name="T42" fmla="*/ 3 w 383"/>
                  <a:gd name="T43" fmla="*/ 2 h 352"/>
                  <a:gd name="T44" fmla="*/ 3 w 383"/>
                  <a:gd name="T45" fmla="*/ 2 h 352"/>
                  <a:gd name="T46" fmla="*/ 3 w 383"/>
                  <a:gd name="T47" fmla="*/ 2 h 352"/>
                  <a:gd name="T48" fmla="*/ 3 w 383"/>
                  <a:gd name="T49" fmla="*/ 2 h 352"/>
                  <a:gd name="T50" fmla="*/ 3 w 383"/>
                  <a:gd name="T51" fmla="*/ 2 h 352"/>
                  <a:gd name="T52" fmla="*/ 3 w 383"/>
                  <a:gd name="T53" fmla="*/ 2 h 352"/>
                  <a:gd name="T54" fmla="*/ 3 w 383"/>
                  <a:gd name="T55" fmla="*/ 2 h 352"/>
                  <a:gd name="T56" fmla="*/ 3 w 383"/>
                  <a:gd name="T57" fmla="*/ 2 h 352"/>
                  <a:gd name="T58" fmla="*/ 3 w 383"/>
                  <a:gd name="T59" fmla="*/ 2 h 352"/>
                  <a:gd name="T60" fmla="*/ 3 w 383"/>
                  <a:gd name="T61" fmla="*/ 2 h 352"/>
                  <a:gd name="T62" fmla="*/ 3 w 383"/>
                  <a:gd name="T63" fmla="*/ 2 h 352"/>
                  <a:gd name="T64" fmla="*/ 3 w 383"/>
                  <a:gd name="T65" fmla="*/ 2 h 352"/>
                  <a:gd name="T66" fmla="*/ 3 w 383"/>
                  <a:gd name="T67" fmla="*/ 2 h 35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3"/>
                  <a:gd name="T103" fmla="*/ 0 h 352"/>
                  <a:gd name="T104" fmla="*/ 383 w 383"/>
                  <a:gd name="T105" fmla="*/ 352 h 35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3" h="352">
                    <a:moveTo>
                      <a:pt x="198" y="352"/>
                    </a:moveTo>
                    <a:lnTo>
                      <a:pt x="294" y="352"/>
                    </a:lnTo>
                    <a:lnTo>
                      <a:pt x="288" y="326"/>
                    </a:lnTo>
                    <a:lnTo>
                      <a:pt x="307" y="326"/>
                    </a:lnTo>
                    <a:lnTo>
                      <a:pt x="300" y="314"/>
                    </a:lnTo>
                    <a:lnTo>
                      <a:pt x="313" y="307"/>
                    </a:lnTo>
                    <a:lnTo>
                      <a:pt x="313" y="282"/>
                    </a:lnTo>
                    <a:lnTo>
                      <a:pt x="300" y="269"/>
                    </a:lnTo>
                    <a:lnTo>
                      <a:pt x="300" y="243"/>
                    </a:lnTo>
                    <a:lnTo>
                      <a:pt x="300" y="224"/>
                    </a:lnTo>
                    <a:lnTo>
                      <a:pt x="300" y="205"/>
                    </a:lnTo>
                    <a:lnTo>
                      <a:pt x="326" y="186"/>
                    </a:lnTo>
                    <a:lnTo>
                      <a:pt x="345" y="167"/>
                    </a:lnTo>
                    <a:lnTo>
                      <a:pt x="345" y="154"/>
                    </a:lnTo>
                    <a:lnTo>
                      <a:pt x="364" y="154"/>
                    </a:lnTo>
                    <a:lnTo>
                      <a:pt x="383" y="0"/>
                    </a:lnTo>
                    <a:lnTo>
                      <a:pt x="0" y="0"/>
                    </a:lnTo>
                    <a:lnTo>
                      <a:pt x="6" y="20"/>
                    </a:lnTo>
                    <a:lnTo>
                      <a:pt x="25" y="32"/>
                    </a:lnTo>
                    <a:lnTo>
                      <a:pt x="25" y="52"/>
                    </a:lnTo>
                    <a:lnTo>
                      <a:pt x="45" y="77"/>
                    </a:lnTo>
                    <a:lnTo>
                      <a:pt x="38" y="90"/>
                    </a:lnTo>
                    <a:lnTo>
                      <a:pt x="64" y="103"/>
                    </a:lnTo>
                    <a:lnTo>
                      <a:pt x="83" y="122"/>
                    </a:lnTo>
                    <a:lnTo>
                      <a:pt x="89" y="128"/>
                    </a:lnTo>
                    <a:lnTo>
                      <a:pt x="89" y="154"/>
                    </a:lnTo>
                    <a:lnTo>
                      <a:pt x="89" y="167"/>
                    </a:lnTo>
                    <a:lnTo>
                      <a:pt x="153" y="224"/>
                    </a:lnTo>
                    <a:lnTo>
                      <a:pt x="192" y="243"/>
                    </a:lnTo>
                    <a:lnTo>
                      <a:pt x="140" y="301"/>
                    </a:lnTo>
                    <a:lnTo>
                      <a:pt x="160" y="352"/>
                    </a:lnTo>
                    <a:lnTo>
                      <a:pt x="198" y="352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Freeform 16"/>
              <p:cNvSpPr>
                <a:spLocks/>
              </p:cNvSpPr>
              <p:nvPr/>
            </p:nvSpPr>
            <p:spPr bwMode="auto">
              <a:xfrm>
                <a:off x="3672" y="1390"/>
                <a:ext cx="426" cy="493"/>
              </a:xfrm>
              <a:custGeom>
                <a:avLst/>
                <a:gdLst>
                  <a:gd name="T0" fmla="*/ 3 w 499"/>
                  <a:gd name="T1" fmla="*/ 2 h 646"/>
                  <a:gd name="T2" fmla="*/ 0 w 499"/>
                  <a:gd name="T3" fmla="*/ 2 h 646"/>
                  <a:gd name="T4" fmla="*/ 3 w 499"/>
                  <a:gd name="T5" fmla="*/ 2 h 646"/>
                  <a:gd name="T6" fmla="*/ 3 w 499"/>
                  <a:gd name="T7" fmla="*/ 2 h 646"/>
                  <a:gd name="T8" fmla="*/ 3 w 499"/>
                  <a:gd name="T9" fmla="*/ 2 h 646"/>
                  <a:gd name="T10" fmla="*/ 3 w 499"/>
                  <a:gd name="T11" fmla="*/ 2 h 646"/>
                  <a:gd name="T12" fmla="*/ 3 w 499"/>
                  <a:gd name="T13" fmla="*/ 2 h 646"/>
                  <a:gd name="T14" fmla="*/ 3 w 499"/>
                  <a:gd name="T15" fmla="*/ 2 h 646"/>
                  <a:gd name="T16" fmla="*/ 3 w 499"/>
                  <a:gd name="T17" fmla="*/ 2 h 646"/>
                  <a:gd name="T18" fmla="*/ 3 w 499"/>
                  <a:gd name="T19" fmla="*/ 2 h 646"/>
                  <a:gd name="T20" fmla="*/ 3 w 499"/>
                  <a:gd name="T21" fmla="*/ 2 h 646"/>
                  <a:gd name="T22" fmla="*/ 3 w 499"/>
                  <a:gd name="T23" fmla="*/ 2 h 646"/>
                  <a:gd name="T24" fmla="*/ 3 w 499"/>
                  <a:gd name="T25" fmla="*/ 2 h 646"/>
                  <a:gd name="T26" fmla="*/ 3 w 499"/>
                  <a:gd name="T27" fmla="*/ 2 h 646"/>
                  <a:gd name="T28" fmla="*/ 3 w 499"/>
                  <a:gd name="T29" fmla="*/ 2 h 646"/>
                  <a:gd name="T30" fmla="*/ 3 w 499"/>
                  <a:gd name="T31" fmla="*/ 2 h 646"/>
                  <a:gd name="T32" fmla="*/ 3 w 499"/>
                  <a:gd name="T33" fmla="*/ 2 h 646"/>
                  <a:gd name="T34" fmla="*/ 3 w 499"/>
                  <a:gd name="T35" fmla="*/ 2 h 646"/>
                  <a:gd name="T36" fmla="*/ 3 w 499"/>
                  <a:gd name="T37" fmla="*/ 0 h 646"/>
                  <a:gd name="T38" fmla="*/ 3 w 499"/>
                  <a:gd name="T39" fmla="*/ 2 h 646"/>
                  <a:gd name="T40" fmla="*/ 3 w 499"/>
                  <a:gd name="T41" fmla="*/ 2 h 646"/>
                  <a:gd name="T42" fmla="*/ 3 w 499"/>
                  <a:gd name="T43" fmla="*/ 2 h 646"/>
                  <a:gd name="T44" fmla="*/ 3 w 499"/>
                  <a:gd name="T45" fmla="*/ 2 h 646"/>
                  <a:gd name="T46" fmla="*/ 3 w 499"/>
                  <a:gd name="T47" fmla="*/ 2 h 646"/>
                  <a:gd name="T48" fmla="*/ 3 w 499"/>
                  <a:gd name="T49" fmla="*/ 2 h 64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99"/>
                  <a:gd name="T76" fmla="*/ 0 h 646"/>
                  <a:gd name="T77" fmla="*/ 499 w 499"/>
                  <a:gd name="T78" fmla="*/ 646 h 64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99" h="646">
                    <a:moveTo>
                      <a:pt x="109" y="320"/>
                    </a:moveTo>
                    <a:lnTo>
                      <a:pt x="0" y="320"/>
                    </a:lnTo>
                    <a:lnTo>
                      <a:pt x="7" y="435"/>
                    </a:lnTo>
                    <a:lnTo>
                      <a:pt x="109" y="435"/>
                    </a:lnTo>
                    <a:lnTo>
                      <a:pt x="135" y="543"/>
                    </a:lnTo>
                    <a:lnTo>
                      <a:pt x="141" y="639"/>
                    </a:lnTo>
                    <a:lnTo>
                      <a:pt x="179" y="646"/>
                    </a:lnTo>
                    <a:lnTo>
                      <a:pt x="173" y="524"/>
                    </a:lnTo>
                    <a:lnTo>
                      <a:pt x="237" y="537"/>
                    </a:lnTo>
                    <a:lnTo>
                      <a:pt x="231" y="473"/>
                    </a:lnTo>
                    <a:lnTo>
                      <a:pt x="358" y="480"/>
                    </a:lnTo>
                    <a:lnTo>
                      <a:pt x="358" y="537"/>
                    </a:lnTo>
                    <a:lnTo>
                      <a:pt x="461" y="543"/>
                    </a:lnTo>
                    <a:lnTo>
                      <a:pt x="454" y="486"/>
                    </a:lnTo>
                    <a:lnTo>
                      <a:pt x="410" y="441"/>
                    </a:lnTo>
                    <a:lnTo>
                      <a:pt x="390" y="448"/>
                    </a:lnTo>
                    <a:lnTo>
                      <a:pt x="390" y="403"/>
                    </a:lnTo>
                    <a:lnTo>
                      <a:pt x="480" y="384"/>
                    </a:lnTo>
                    <a:lnTo>
                      <a:pt x="499" y="0"/>
                    </a:lnTo>
                    <a:lnTo>
                      <a:pt x="365" y="13"/>
                    </a:lnTo>
                    <a:lnTo>
                      <a:pt x="371" y="51"/>
                    </a:lnTo>
                    <a:lnTo>
                      <a:pt x="205" y="45"/>
                    </a:lnTo>
                    <a:lnTo>
                      <a:pt x="199" y="134"/>
                    </a:lnTo>
                    <a:lnTo>
                      <a:pt x="128" y="141"/>
                    </a:lnTo>
                    <a:lnTo>
                      <a:pt x="109" y="320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1" name="Freeform 17"/>
              <p:cNvSpPr>
                <a:spLocks/>
              </p:cNvSpPr>
              <p:nvPr/>
            </p:nvSpPr>
            <p:spPr bwMode="auto">
              <a:xfrm>
                <a:off x="2506" y="967"/>
                <a:ext cx="1281" cy="716"/>
              </a:xfrm>
              <a:custGeom>
                <a:avLst/>
                <a:gdLst>
                  <a:gd name="T0" fmla="*/ 0 w 1497"/>
                  <a:gd name="T1" fmla="*/ 2 h 940"/>
                  <a:gd name="T2" fmla="*/ 3 w 1497"/>
                  <a:gd name="T3" fmla="*/ 2 h 940"/>
                  <a:gd name="T4" fmla="*/ 3 w 1497"/>
                  <a:gd name="T5" fmla="*/ 2 h 940"/>
                  <a:gd name="T6" fmla="*/ 3 w 1497"/>
                  <a:gd name="T7" fmla="*/ 2 h 940"/>
                  <a:gd name="T8" fmla="*/ 3 w 1497"/>
                  <a:gd name="T9" fmla="*/ 2 h 940"/>
                  <a:gd name="T10" fmla="*/ 3 w 1497"/>
                  <a:gd name="T11" fmla="*/ 2 h 940"/>
                  <a:gd name="T12" fmla="*/ 3 w 1497"/>
                  <a:gd name="T13" fmla="*/ 2 h 940"/>
                  <a:gd name="T14" fmla="*/ 3 w 1497"/>
                  <a:gd name="T15" fmla="*/ 0 h 940"/>
                  <a:gd name="T16" fmla="*/ 3 w 1497"/>
                  <a:gd name="T17" fmla="*/ 0 h 940"/>
                  <a:gd name="T18" fmla="*/ 3 w 1497"/>
                  <a:gd name="T19" fmla="*/ 2 h 940"/>
                  <a:gd name="T20" fmla="*/ 3 w 1497"/>
                  <a:gd name="T21" fmla="*/ 2 h 940"/>
                  <a:gd name="T22" fmla="*/ 3 w 1497"/>
                  <a:gd name="T23" fmla="*/ 2 h 940"/>
                  <a:gd name="T24" fmla="*/ 3 w 1497"/>
                  <a:gd name="T25" fmla="*/ 2 h 940"/>
                  <a:gd name="T26" fmla="*/ 3 w 1497"/>
                  <a:gd name="T27" fmla="*/ 2 h 940"/>
                  <a:gd name="T28" fmla="*/ 3 w 1497"/>
                  <a:gd name="T29" fmla="*/ 2 h 940"/>
                  <a:gd name="T30" fmla="*/ 3 w 1497"/>
                  <a:gd name="T31" fmla="*/ 2 h 940"/>
                  <a:gd name="T32" fmla="*/ 3 w 1497"/>
                  <a:gd name="T33" fmla="*/ 2 h 940"/>
                  <a:gd name="T34" fmla="*/ 3 w 1497"/>
                  <a:gd name="T35" fmla="*/ 2 h 940"/>
                  <a:gd name="T36" fmla="*/ 3 w 1497"/>
                  <a:gd name="T37" fmla="*/ 2 h 940"/>
                  <a:gd name="T38" fmla="*/ 3 w 1497"/>
                  <a:gd name="T39" fmla="*/ 2 h 940"/>
                  <a:gd name="T40" fmla="*/ 3 w 1497"/>
                  <a:gd name="T41" fmla="*/ 2 h 940"/>
                  <a:gd name="T42" fmla="*/ 3 w 1497"/>
                  <a:gd name="T43" fmla="*/ 2 h 940"/>
                  <a:gd name="T44" fmla="*/ 3 w 1497"/>
                  <a:gd name="T45" fmla="*/ 2 h 940"/>
                  <a:gd name="T46" fmla="*/ 3 w 1497"/>
                  <a:gd name="T47" fmla="*/ 2 h 940"/>
                  <a:gd name="T48" fmla="*/ 3 w 1497"/>
                  <a:gd name="T49" fmla="*/ 2 h 940"/>
                  <a:gd name="T50" fmla="*/ 3 w 1497"/>
                  <a:gd name="T51" fmla="*/ 2 h 940"/>
                  <a:gd name="T52" fmla="*/ 3 w 1497"/>
                  <a:gd name="T53" fmla="*/ 2 h 940"/>
                  <a:gd name="T54" fmla="*/ 3 w 1497"/>
                  <a:gd name="T55" fmla="*/ 2 h 940"/>
                  <a:gd name="T56" fmla="*/ 3 w 1497"/>
                  <a:gd name="T57" fmla="*/ 2 h 940"/>
                  <a:gd name="T58" fmla="*/ 3 w 1497"/>
                  <a:gd name="T59" fmla="*/ 2 h 940"/>
                  <a:gd name="T60" fmla="*/ 3 w 1497"/>
                  <a:gd name="T61" fmla="*/ 2 h 940"/>
                  <a:gd name="T62" fmla="*/ 3 w 1497"/>
                  <a:gd name="T63" fmla="*/ 2 h 940"/>
                  <a:gd name="T64" fmla="*/ 3 w 1497"/>
                  <a:gd name="T65" fmla="*/ 2 h 940"/>
                  <a:gd name="T66" fmla="*/ 3 w 1497"/>
                  <a:gd name="T67" fmla="*/ 2 h 940"/>
                  <a:gd name="T68" fmla="*/ 0 w 1497"/>
                  <a:gd name="T69" fmla="*/ 2 h 94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497"/>
                  <a:gd name="T106" fmla="*/ 0 h 940"/>
                  <a:gd name="T107" fmla="*/ 1497 w 1497"/>
                  <a:gd name="T108" fmla="*/ 940 h 94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497" h="940">
                    <a:moveTo>
                      <a:pt x="0" y="940"/>
                    </a:moveTo>
                    <a:lnTo>
                      <a:pt x="7" y="690"/>
                    </a:lnTo>
                    <a:lnTo>
                      <a:pt x="429" y="690"/>
                    </a:lnTo>
                    <a:lnTo>
                      <a:pt x="454" y="377"/>
                    </a:lnTo>
                    <a:lnTo>
                      <a:pt x="563" y="377"/>
                    </a:lnTo>
                    <a:lnTo>
                      <a:pt x="563" y="313"/>
                    </a:lnTo>
                    <a:lnTo>
                      <a:pt x="672" y="313"/>
                    </a:lnTo>
                    <a:lnTo>
                      <a:pt x="729" y="0"/>
                    </a:lnTo>
                    <a:lnTo>
                      <a:pt x="1305" y="0"/>
                    </a:lnTo>
                    <a:lnTo>
                      <a:pt x="1356" y="58"/>
                    </a:lnTo>
                    <a:lnTo>
                      <a:pt x="1401" y="51"/>
                    </a:lnTo>
                    <a:lnTo>
                      <a:pt x="1401" y="83"/>
                    </a:lnTo>
                    <a:lnTo>
                      <a:pt x="1350" y="153"/>
                    </a:lnTo>
                    <a:lnTo>
                      <a:pt x="1420" y="211"/>
                    </a:lnTo>
                    <a:lnTo>
                      <a:pt x="1426" y="268"/>
                    </a:lnTo>
                    <a:lnTo>
                      <a:pt x="1478" y="288"/>
                    </a:lnTo>
                    <a:lnTo>
                      <a:pt x="1497" y="294"/>
                    </a:lnTo>
                    <a:lnTo>
                      <a:pt x="1478" y="499"/>
                    </a:lnTo>
                    <a:lnTo>
                      <a:pt x="1433" y="486"/>
                    </a:lnTo>
                    <a:lnTo>
                      <a:pt x="1433" y="441"/>
                    </a:lnTo>
                    <a:lnTo>
                      <a:pt x="1401" y="441"/>
                    </a:lnTo>
                    <a:lnTo>
                      <a:pt x="1375" y="422"/>
                    </a:lnTo>
                    <a:lnTo>
                      <a:pt x="1337" y="460"/>
                    </a:lnTo>
                    <a:lnTo>
                      <a:pt x="1330" y="518"/>
                    </a:lnTo>
                    <a:lnTo>
                      <a:pt x="1286" y="543"/>
                    </a:lnTo>
                    <a:lnTo>
                      <a:pt x="1337" y="582"/>
                    </a:lnTo>
                    <a:lnTo>
                      <a:pt x="1337" y="607"/>
                    </a:lnTo>
                    <a:lnTo>
                      <a:pt x="1382" y="671"/>
                    </a:lnTo>
                    <a:lnTo>
                      <a:pt x="1446" y="671"/>
                    </a:lnTo>
                    <a:lnTo>
                      <a:pt x="1478" y="690"/>
                    </a:lnTo>
                    <a:lnTo>
                      <a:pt x="1471" y="882"/>
                    </a:lnTo>
                    <a:lnTo>
                      <a:pt x="1362" y="869"/>
                    </a:lnTo>
                    <a:lnTo>
                      <a:pt x="1369" y="940"/>
                    </a:lnTo>
                    <a:lnTo>
                      <a:pt x="1279" y="940"/>
                    </a:lnTo>
                    <a:lnTo>
                      <a:pt x="0" y="940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Freeform 18"/>
              <p:cNvSpPr>
                <a:spLocks/>
              </p:cNvSpPr>
              <p:nvPr/>
            </p:nvSpPr>
            <p:spPr bwMode="auto">
              <a:xfrm>
                <a:off x="1987" y="1610"/>
                <a:ext cx="530" cy="194"/>
              </a:xfrm>
              <a:custGeom>
                <a:avLst/>
                <a:gdLst>
                  <a:gd name="T0" fmla="*/ 3 w 620"/>
                  <a:gd name="T1" fmla="*/ 2 h 255"/>
                  <a:gd name="T2" fmla="*/ 3 w 620"/>
                  <a:gd name="T3" fmla="*/ 0 h 255"/>
                  <a:gd name="T4" fmla="*/ 3 w 620"/>
                  <a:gd name="T5" fmla="*/ 2 h 255"/>
                  <a:gd name="T6" fmla="*/ 3 w 620"/>
                  <a:gd name="T7" fmla="*/ 2 h 255"/>
                  <a:gd name="T8" fmla="*/ 0 w 620"/>
                  <a:gd name="T9" fmla="*/ 2 h 255"/>
                  <a:gd name="T10" fmla="*/ 0 w 620"/>
                  <a:gd name="T11" fmla="*/ 2 h 255"/>
                  <a:gd name="T12" fmla="*/ 3 w 620"/>
                  <a:gd name="T13" fmla="*/ 2 h 255"/>
                  <a:gd name="T14" fmla="*/ 3 w 620"/>
                  <a:gd name="T15" fmla="*/ 2 h 255"/>
                  <a:gd name="T16" fmla="*/ 3 w 620"/>
                  <a:gd name="T17" fmla="*/ 2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0"/>
                  <a:gd name="T28" fmla="*/ 0 h 255"/>
                  <a:gd name="T29" fmla="*/ 620 w 620"/>
                  <a:gd name="T30" fmla="*/ 255 h 2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0" h="255">
                    <a:moveTo>
                      <a:pt x="614" y="217"/>
                    </a:moveTo>
                    <a:lnTo>
                      <a:pt x="614" y="0"/>
                    </a:lnTo>
                    <a:lnTo>
                      <a:pt x="243" y="13"/>
                    </a:lnTo>
                    <a:lnTo>
                      <a:pt x="243" y="89"/>
                    </a:lnTo>
                    <a:lnTo>
                      <a:pt x="0" y="89"/>
                    </a:lnTo>
                    <a:lnTo>
                      <a:pt x="0" y="255"/>
                    </a:lnTo>
                    <a:lnTo>
                      <a:pt x="499" y="249"/>
                    </a:lnTo>
                    <a:lnTo>
                      <a:pt x="620" y="249"/>
                    </a:lnTo>
                    <a:lnTo>
                      <a:pt x="614" y="217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3" name="Freeform 19"/>
              <p:cNvSpPr>
                <a:spLocks/>
              </p:cNvSpPr>
              <p:nvPr/>
            </p:nvSpPr>
            <p:spPr bwMode="auto">
              <a:xfrm>
                <a:off x="3765" y="952"/>
                <a:ext cx="356" cy="550"/>
              </a:xfrm>
              <a:custGeom>
                <a:avLst/>
                <a:gdLst>
                  <a:gd name="T0" fmla="*/ 3 w 416"/>
                  <a:gd name="T1" fmla="*/ 2 h 722"/>
                  <a:gd name="T2" fmla="*/ 3 w 416"/>
                  <a:gd name="T3" fmla="*/ 2 h 722"/>
                  <a:gd name="T4" fmla="*/ 3 w 416"/>
                  <a:gd name="T5" fmla="*/ 2 h 722"/>
                  <a:gd name="T6" fmla="*/ 3 w 416"/>
                  <a:gd name="T7" fmla="*/ 2 h 722"/>
                  <a:gd name="T8" fmla="*/ 3 w 416"/>
                  <a:gd name="T9" fmla="*/ 2 h 722"/>
                  <a:gd name="T10" fmla="*/ 3 w 416"/>
                  <a:gd name="T11" fmla="*/ 2 h 722"/>
                  <a:gd name="T12" fmla="*/ 3 w 416"/>
                  <a:gd name="T13" fmla="*/ 2 h 722"/>
                  <a:gd name="T14" fmla="*/ 3 w 416"/>
                  <a:gd name="T15" fmla="*/ 2 h 722"/>
                  <a:gd name="T16" fmla="*/ 3 w 416"/>
                  <a:gd name="T17" fmla="*/ 2 h 722"/>
                  <a:gd name="T18" fmla="*/ 3 w 416"/>
                  <a:gd name="T19" fmla="*/ 2 h 722"/>
                  <a:gd name="T20" fmla="*/ 3 w 416"/>
                  <a:gd name="T21" fmla="*/ 2 h 722"/>
                  <a:gd name="T22" fmla="*/ 3 w 416"/>
                  <a:gd name="T23" fmla="*/ 2 h 722"/>
                  <a:gd name="T24" fmla="*/ 3 w 416"/>
                  <a:gd name="T25" fmla="*/ 2 h 722"/>
                  <a:gd name="T26" fmla="*/ 3 w 416"/>
                  <a:gd name="T27" fmla="*/ 2 h 722"/>
                  <a:gd name="T28" fmla="*/ 3 w 416"/>
                  <a:gd name="T29" fmla="*/ 2 h 722"/>
                  <a:gd name="T30" fmla="*/ 3 w 416"/>
                  <a:gd name="T31" fmla="*/ 2 h 722"/>
                  <a:gd name="T32" fmla="*/ 3 w 416"/>
                  <a:gd name="T33" fmla="*/ 2 h 722"/>
                  <a:gd name="T34" fmla="*/ 3 w 416"/>
                  <a:gd name="T35" fmla="*/ 2 h 722"/>
                  <a:gd name="T36" fmla="*/ 3 w 416"/>
                  <a:gd name="T37" fmla="*/ 2 h 722"/>
                  <a:gd name="T38" fmla="*/ 3 w 416"/>
                  <a:gd name="T39" fmla="*/ 2 h 722"/>
                  <a:gd name="T40" fmla="*/ 3 w 416"/>
                  <a:gd name="T41" fmla="*/ 2 h 722"/>
                  <a:gd name="T42" fmla="*/ 3 w 416"/>
                  <a:gd name="T43" fmla="*/ 2 h 722"/>
                  <a:gd name="T44" fmla="*/ 3 w 416"/>
                  <a:gd name="T45" fmla="*/ 2 h 722"/>
                  <a:gd name="T46" fmla="*/ 3 w 416"/>
                  <a:gd name="T47" fmla="*/ 2 h 722"/>
                  <a:gd name="T48" fmla="*/ 3 w 416"/>
                  <a:gd name="T49" fmla="*/ 2 h 722"/>
                  <a:gd name="T50" fmla="*/ 3 w 416"/>
                  <a:gd name="T51" fmla="*/ 2 h 722"/>
                  <a:gd name="T52" fmla="*/ 3 w 416"/>
                  <a:gd name="T53" fmla="*/ 2 h 722"/>
                  <a:gd name="T54" fmla="*/ 3 w 416"/>
                  <a:gd name="T55" fmla="*/ 2 h 722"/>
                  <a:gd name="T56" fmla="*/ 3 w 416"/>
                  <a:gd name="T57" fmla="*/ 2 h 722"/>
                  <a:gd name="T58" fmla="*/ 3 w 416"/>
                  <a:gd name="T59" fmla="*/ 2 h 722"/>
                  <a:gd name="T60" fmla="*/ 3 w 416"/>
                  <a:gd name="T61" fmla="*/ 0 h 722"/>
                  <a:gd name="T62" fmla="*/ 3 w 416"/>
                  <a:gd name="T63" fmla="*/ 2 h 722"/>
                  <a:gd name="T64" fmla="*/ 3 w 416"/>
                  <a:gd name="T65" fmla="*/ 2 h 722"/>
                  <a:gd name="T66" fmla="*/ 3 w 416"/>
                  <a:gd name="T67" fmla="*/ 2 h 722"/>
                  <a:gd name="T68" fmla="*/ 3 w 416"/>
                  <a:gd name="T69" fmla="*/ 2 h 722"/>
                  <a:gd name="T70" fmla="*/ 3 w 416"/>
                  <a:gd name="T71" fmla="*/ 2 h 722"/>
                  <a:gd name="T72" fmla="*/ 3 w 416"/>
                  <a:gd name="T73" fmla="*/ 2 h 722"/>
                  <a:gd name="T74" fmla="*/ 3 w 416"/>
                  <a:gd name="T75" fmla="*/ 2 h 722"/>
                  <a:gd name="T76" fmla="*/ 3 w 416"/>
                  <a:gd name="T77" fmla="*/ 2 h 722"/>
                  <a:gd name="T78" fmla="*/ 0 w 416"/>
                  <a:gd name="T79" fmla="*/ 2 h 722"/>
                  <a:gd name="T80" fmla="*/ 3 w 416"/>
                  <a:gd name="T81" fmla="*/ 2 h 72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16"/>
                  <a:gd name="T124" fmla="*/ 0 h 722"/>
                  <a:gd name="T125" fmla="*/ 416 w 416"/>
                  <a:gd name="T126" fmla="*/ 722 h 72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16" h="722">
                    <a:moveTo>
                      <a:pt x="7" y="722"/>
                    </a:moveTo>
                    <a:lnTo>
                      <a:pt x="96" y="722"/>
                    </a:lnTo>
                    <a:lnTo>
                      <a:pt x="96" y="633"/>
                    </a:lnTo>
                    <a:lnTo>
                      <a:pt x="256" y="633"/>
                    </a:lnTo>
                    <a:lnTo>
                      <a:pt x="256" y="607"/>
                    </a:lnTo>
                    <a:lnTo>
                      <a:pt x="409" y="607"/>
                    </a:lnTo>
                    <a:lnTo>
                      <a:pt x="416" y="575"/>
                    </a:lnTo>
                    <a:lnTo>
                      <a:pt x="403" y="575"/>
                    </a:lnTo>
                    <a:lnTo>
                      <a:pt x="403" y="396"/>
                    </a:lnTo>
                    <a:lnTo>
                      <a:pt x="377" y="396"/>
                    </a:lnTo>
                    <a:lnTo>
                      <a:pt x="377" y="383"/>
                    </a:lnTo>
                    <a:lnTo>
                      <a:pt x="409" y="383"/>
                    </a:lnTo>
                    <a:lnTo>
                      <a:pt x="409" y="307"/>
                    </a:lnTo>
                    <a:lnTo>
                      <a:pt x="377" y="300"/>
                    </a:lnTo>
                    <a:lnTo>
                      <a:pt x="371" y="262"/>
                    </a:lnTo>
                    <a:lnTo>
                      <a:pt x="326" y="262"/>
                    </a:lnTo>
                    <a:lnTo>
                      <a:pt x="326" y="287"/>
                    </a:lnTo>
                    <a:lnTo>
                      <a:pt x="320" y="287"/>
                    </a:lnTo>
                    <a:lnTo>
                      <a:pt x="307" y="281"/>
                    </a:lnTo>
                    <a:lnTo>
                      <a:pt x="301" y="262"/>
                    </a:lnTo>
                    <a:lnTo>
                      <a:pt x="237" y="262"/>
                    </a:lnTo>
                    <a:lnTo>
                      <a:pt x="179" y="262"/>
                    </a:lnTo>
                    <a:lnTo>
                      <a:pt x="179" y="236"/>
                    </a:lnTo>
                    <a:lnTo>
                      <a:pt x="186" y="217"/>
                    </a:lnTo>
                    <a:lnTo>
                      <a:pt x="179" y="217"/>
                    </a:lnTo>
                    <a:lnTo>
                      <a:pt x="224" y="198"/>
                    </a:lnTo>
                    <a:lnTo>
                      <a:pt x="211" y="166"/>
                    </a:lnTo>
                    <a:lnTo>
                      <a:pt x="179" y="153"/>
                    </a:lnTo>
                    <a:lnTo>
                      <a:pt x="70" y="0"/>
                    </a:lnTo>
                    <a:lnTo>
                      <a:pt x="19" y="64"/>
                    </a:lnTo>
                    <a:lnTo>
                      <a:pt x="26" y="121"/>
                    </a:lnTo>
                    <a:lnTo>
                      <a:pt x="115" y="319"/>
                    </a:lnTo>
                    <a:lnTo>
                      <a:pt x="77" y="339"/>
                    </a:lnTo>
                    <a:lnTo>
                      <a:pt x="70" y="364"/>
                    </a:lnTo>
                    <a:lnTo>
                      <a:pt x="45" y="377"/>
                    </a:lnTo>
                    <a:lnTo>
                      <a:pt x="32" y="486"/>
                    </a:lnTo>
                    <a:lnTo>
                      <a:pt x="32" y="569"/>
                    </a:lnTo>
                    <a:lnTo>
                      <a:pt x="0" y="620"/>
                    </a:lnTo>
                    <a:lnTo>
                      <a:pt x="7" y="722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4" name="Freeform 20"/>
              <p:cNvSpPr>
                <a:spLocks/>
              </p:cNvSpPr>
              <p:nvPr/>
            </p:nvSpPr>
            <p:spPr bwMode="auto">
              <a:xfrm>
                <a:off x="1982" y="1795"/>
                <a:ext cx="650" cy="959"/>
              </a:xfrm>
              <a:custGeom>
                <a:avLst/>
                <a:gdLst>
                  <a:gd name="T0" fmla="*/ 3 w 760"/>
                  <a:gd name="T1" fmla="*/ 2 h 1259"/>
                  <a:gd name="T2" fmla="*/ 0 w 760"/>
                  <a:gd name="T3" fmla="*/ 2 h 1259"/>
                  <a:gd name="T4" fmla="*/ 3 w 760"/>
                  <a:gd name="T5" fmla="*/ 2 h 1259"/>
                  <a:gd name="T6" fmla="*/ 3 w 760"/>
                  <a:gd name="T7" fmla="*/ 2 h 1259"/>
                  <a:gd name="T8" fmla="*/ 3 w 760"/>
                  <a:gd name="T9" fmla="*/ 2 h 1259"/>
                  <a:gd name="T10" fmla="*/ 3 w 760"/>
                  <a:gd name="T11" fmla="*/ 2 h 1259"/>
                  <a:gd name="T12" fmla="*/ 3 w 760"/>
                  <a:gd name="T13" fmla="*/ 2 h 1259"/>
                  <a:gd name="T14" fmla="*/ 3 w 760"/>
                  <a:gd name="T15" fmla="*/ 2 h 1259"/>
                  <a:gd name="T16" fmla="*/ 3 w 760"/>
                  <a:gd name="T17" fmla="*/ 2 h 1259"/>
                  <a:gd name="T18" fmla="*/ 3 w 760"/>
                  <a:gd name="T19" fmla="*/ 2 h 1259"/>
                  <a:gd name="T20" fmla="*/ 3 w 760"/>
                  <a:gd name="T21" fmla="*/ 2 h 1259"/>
                  <a:gd name="T22" fmla="*/ 3 w 760"/>
                  <a:gd name="T23" fmla="*/ 0 h 1259"/>
                  <a:gd name="T24" fmla="*/ 3 w 760"/>
                  <a:gd name="T25" fmla="*/ 0 h 1259"/>
                  <a:gd name="T26" fmla="*/ 3 w 760"/>
                  <a:gd name="T27" fmla="*/ 2 h 1259"/>
                  <a:gd name="T28" fmla="*/ 3 w 760"/>
                  <a:gd name="T29" fmla="*/ 2 h 12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60"/>
                  <a:gd name="T46" fmla="*/ 0 h 1259"/>
                  <a:gd name="T47" fmla="*/ 760 w 760"/>
                  <a:gd name="T48" fmla="*/ 1259 h 12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60" h="1259">
                    <a:moveTo>
                      <a:pt x="6" y="12"/>
                    </a:moveTo>
                    <a:lnTo>
                      <a:pt x="0" y="1259"/>
                    </a:lnTo>
                    <a:lnTo>
                      <a:pt x="166" y="1182"/>
                    </a:lnTo>
                    <a:lnTo>
                      <a:pt x="172" y="1093"/>
                    </a:lnTo>
                    <a:lnTo>
                      <a:pt x="581" y="1054"/>
                    </a:lnTo>
                    <a:lnTo>
                      <a:pt x="524" y="1003"/>
                    </a:lnTo>
                    <a:lnTo>
                      <a:pt x="549" y="364"/>
                    </a:lnTo>
                    <a:lnTo>
                      <a:pt x="748" y="383"/>
                    </a:lnTo>
                    <a:lnTo>
                      <a:pt x="754" y="345"/>
                    </a:lnTo>
                    <a:lnTo>
                      <a:pt x="760" y="140"/>
                    </a:lnTo>
                    <a:lnTo>
                      <a:pt x="434" y="147"/>
                    </a:lnTo>
                    <a:lnTo>
                      <a:pt x="441" y="0"/>
                    </a:lnTo>
                    <a:lnTo>
                      <a:pt x="390" y="0"/>
                    </a:lnTo>
                    <a:lnTo>
                      <a:pt x="166" y="6"/>
                    </a:lnTo>
                    <a:lnTo>
                      <a:pt x="6" y="12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5" name="Freeform 21"/>
              <p:cNvSpPr>
                <a:spLocks/>
              </p:cNvSpPr>
              <p:nvPr/>
            </p:nvSpPr>
            <p:spPr bwMode="auto">
              <a:xfrm>
                <a:off x="1522" y="2228"/>
                <a:ext cx="470" cy="629"/>
              </a:xfrm>
              <a:custGeom>
                <a:avLst/>
                <a:gdLst>
                  <a:gd name="T0" fmla="*/ 3 w 550"/>
                  <a:gd name="T1" fmla="*/ 2 h 824"/>
                  <a:gd name="T2" fmla="*/ 3 w 550"/>
                  <a:gd name="T3" fmla="*/ 0 h 824"/>
                  <a:gd name="T4" fmla="*/ 3 w 550"/>
                  <a:gd name="T5" fmla="*/ 2 h 824"/>
                  <a:gd name="T6" fmla="*/ 3 w 550"/>
                  <a:gd name="T7" fmla="*/ 2 h 824"/>
                  <a:gd name="T8" fmla="*/ 0 w 550"/>
                  <a:gd name="T9" fmla="*/ 2 h 824"/>
                  <a:gd name="T10" fmla="*/ 3 w 550"/>
                  <a:gd name="T11" fmla="*/ 2 h 824"/>
                  <a:gd name="T12" fmla="*/ 3 w 550"/>
                  <a:gd name="T13" fmla="*/ 2 h 8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0"/>
                  <a:gd name="T22" fmla="*/ 0 h 824"/>
                  <a:gd name="T23" fmla="*/ 550 w 550"/>
                  <a:gd name="T24" fmla="*/ 824 h 8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0" h="824">
                    <a:moveTo>
                      <a:pt x="26" y="466"/>
                    </a:moveTo>
                    <a:lnTo>
                      <a:pt x="58" y="0"/>
                    </a:lnTo>
                    <a:lnTo>
                      <a:pt x="550" y="12"/>
                    </a:lnTo>
                    <a:lnTo>
                      <a:pt x="531" y="824"/>
                    </a:lnTo>
                    <a:lnTo>
                      <a:pt x="0" y="824"/>
                    </a:lnTo>
                    <a:lnTo>
                      <a:pt x="13" y="728"/>
                    </a:lnTo>
                    <a:lnTo>
                      <a:pt x="26" y="466"/>
                    </a:lnTo>
                    <a:close/>
                  </a:path>
                </a:pathLst>
              </a:custGeom>
              <a:solidFill>
                <a:srgbClr val="DDDDDD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6" name="Freeform 22"/>
              <p:cNvSpPr>
                <a:spLocks/>
              </p:cNvSpPr>
              <p:nvPr/>
            </p:nvSpPr>
            <p:spPr bwMode="auto">
              <a:xfrm>
                <a:off x="3463" y="2414"/>
                <a:ext cx="576" cy="613"/>
              </a:xfrm>
              <a:custGeom>
                <a:avLst/>
                <a:gdLst>
                  <a:gd name="T0" fmla="*/ 3 w 673"/>
                  <a:gd name="T1" fmla="*/ 2 h 805"/>
                  <a:gd name="T2" fmla="*/ 3 w 673"/>
                  <a:gd name="T3" fmla="*/ 2 h 805"/>
                  <a:gd name="T4" fmla="*/ 3 w 673"/>
                  <a:gd name="T5" fmla="*/ 2 h 805"/>
                  <a:gd name="T6" fmla="*/ 3 w 673"/>
                  <a:gd name="T7" fmla="*/ 2 h 805"/>
                  <a:gd name="T8" fmla="*/ 3 w 673"/>
                  <a:gd name="T9" fmla="*/ 2 h 805"/>
                  <a:gd name="T10" fmla="*/ 3 w 673"/>
                  <a:gd name="T11" fmla="*/ 0 h 805"/>
                  <a:gd name="T12" fmla="*/ 3 w 673"/>
                  <a:gd name="T13" fmla="*/ 2 h 805"/>
                  <a:gd name="T14" fmla="*/ 3 w 673"/>
                  <a:gd name="T15" fmla="*/ 2 h 805"/>
                  <a:gd name="T16" fmla="*/ 3 w 673"/>
                  <a:gd name="T17" fmla="*/ 2 h 805"/>
                  <a:gd name="T18" fmla="*/ 3 w 673"/>
                  <a:gd name="T19" fmla="*/ 2 h 805"/>
                  <a:gd name="T20" fmla="*/ 3 w 673"/>
                  <a:gd name="T21" fmla="*/ 2 h 805"/>
                  <a:gd name="T22" fmla="*/ 3 w 673"/>
                  <a:gd name="T23" fmla="*/ 2 h 805"/>
                  <a:gd name="T24" fmla="*/ 3 w 673"/>
                  <a:gd name="T25" fmla="*/ 2 h 805"/>
                  <a:gd name="T26" fmla="*/ 3 w 673"/>
                  <a:gd name="T27" fmla="*/ 2 h 805"/>
                  <a:gd name="T28" fmla="*/ 3 w 673"/>
                  <a:gd name="T29" fmla="*/ 2 h 805"/>
                  <a:gd name="T30" fmla="*/ 3 w 673"/>
                  <a:gd name="T31" fmla="*/ 2 h 805"/>
                  <a:gd name="T32" fmla="*/ 3 w 673"/>
                  <a:gd name="T33" fmla="*/ 2 h 805"/>
                  <a:gd name="T34" fmla="*/ 3 w 673"/>
                  <a:gd name="T35" fmla="*/ 2 h 805"/>
                  <a:gd name="T36" fmla="*/ 3 w 673"/>
                  <a:gd name="T37" fmla="*/ 2 h 805"/>
                  <a:gd name="T38" fmla="*/ 0 w 673"/>
                  <a:gd name="T39" fmla="*/ 2 h 805"/>
                  <a:gd name="T40" fmla="*/ 3 w 673"/>
                  <a:gd name="T41" fmla="*/ 2 h 805"/>
                  <a:gd name="T42" fmla="*/ 3 w 673"/>
                  <a:gd name="T43" fmla="*/ 2 h 805"/>
                  <a:gd name="T44" fmla="*/ 3 w 673"/>
                  <a:gd name="T45" fmla="*/ 2 h 805"/>
                  <a:gd name="T46" fmla="*/ 3 w 673"/>
                  <a:gd name="T47" fmla="*/ 2 h 805"/>
                  <a:gd name="T48" fmla="*/ 3 w 673"/>
                  <a:gd name="T49" fmla="*/ 2 h 805"/>
                  <a:gd name="T50" fmla="*/ 3 w 673"/>
                  <a:gd name="T51" fmla="*/ 2 h 805"/>
                  <a:gd name="T52" fmla="*/ 3 w 673"/>
                  <a:gd name="T53" fmla="*/ 2 h 805"/>
                  <a:gd name="T54" fmla="*/ 3 w 673"/>
                  <a:gd name="T55" fmla="*/ 2 h 805"/>
                  <a:gd name="T56" fmla="*/ 3 w 673"/>
                  <a:gd name="T57" fmla="*/ 2 h 805"/>
                  <a:gd name="T58" fmla="*/ 3 w 673"/>
                  <a:gd name="T59" fmla="*/ 2 h 805"/>
                  <a:gd name="T60" fmla="*/ 3 w 673"/>
                  <a:gd name="T61" fmla="*/ 2 h 805"/>
                  <a:gd name="T62" fmla="*/ 3 w 673"/>
                  <a:gd name="T63" fmla="*/ 2 h 805"/>
                  <a:gd name="T64" fmla="*/ 3 w 673"/>
                  <a:gd name="T65" fmla="*/ 2 h 805"/>
                  <a:gd name="T66" fmla="*/ 3 w 673"/>
                  <a:gd name="T67" fmla="*/ 2 h 805"/>
                  <a:gd name="T68" fmla="*/ 3 w 673"/>
                  <a:gd name="T69" fmla="*/ 2 h 805"/>
                  <a:gd name="T70" fmla="*/ 3 w 673"/>
                  <a:gd name="T71" fmla="*/ 2 h 805"/>
                  <a:gd name="T72" fmla="*/ 3 w 673"/>
                  <a:gd name="T73" fmla="*/ 2 h 805"/>
                  <a:gd name="T74" fmla="*/ 3 w 673"/>
                  <a:gd name="T75" fmla="*/ 2 h 805"/>
                  <a:gd name="T76" fmla="*/ 3 w 673"/>
                  <a:gd name="T77" fmla="*/ 2 h 805"/>
                  <a:gd name="T78" fmla="*/ 3 w 673"/>
                  <a:gd name="T79" fmla="*/ 2 h 805"/>
                  <a:gd name="T80" fmla="*/ 3 w 673"/>
                  <a:gd name="T81" fmla="*/ 2 h 805"/>
                  <a:gd name="T82" fmla="*/ 3 w 673"/>
                  <a:gd name="T83" fmla="*/ 2 h 805"/>
                  <a:gd name="T84" fmla="*/ 3 w 673"/>
                  <a:gd name="T85" fmla="*/ 2 h 805"/>
                  <a:gd name="T86" fmla="*/ 3 w 673"/>
                  <a:gd name="T87" fmla="*/ 2 h 805"/>
                  <a:gd name="T88" fmla="*/ 3 w 673"/>
                  <a:gd name="T89" fmla="*/ 2 h 805"/>
                  <a:gd name="T90" fmla="*/ 3 w 673"/>
                  <a:gd name="T91" fmla="*/ 2 h 805"/>
                  <a:gd name="T92" fmla="*/ 3 w 673"/>
                  <a:gd name="T93" fmla="*/ 2 h 805"/>
                  <a:gd name="T94" fmla="*/ 3 w 673"/>
                  <a:gd name="T95" fmla="*/ 2 h 80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73"/>
                  <a:gd name="T145" fmla="*/ 0 h 805"/>
                  <a:gd name="T146" fmla="*/ 673 w 673"/>
                  <a:gd name="T147" fmla="*/ 805 h 80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73" h="805">
                    <a:moveTo>
                      <a:pt x="641" y="268"/>
                    </a:moveTo>
                    <a:lnTo>
                      <a:pt x="494" y="255"/>
                    </a:lnTo>
                    <a:lnTo>
                      <a:pt x="481" y="95"/>
                    </a:lnTo>
                    <a:lnTo>
                      <a:pt x="385" y="63"/>
                    </a:lnTo>
                    <a:lnTo>
                      <a:pt x="315" y="31"/>
                    </a:lnTo>
                    <a:lnTo>
                      <a:pt x="264" y="0"/>
                    </a:lnTo>
                    <a:lnTo>
                      <a:pt x="244" y="102"/>
                    </a:lnTo>
                    <a:lnTo>
                      <a:pt x="244" y="121"/>
                    </a:lnTo>
                    <a:lnTo>
                      <a:pt x="219" y="121"/>
                    </a:lnTo>
                    <a:lnTo>
                      <a:pt x="206" y="121"/>
                    </a:lnTo>
                    <a:lnTo>
                      <a:pt x="200" y="134"/>
                    </a:lnTo>
                    <a:lnTo>
                      <a:pt x="193" y="153"/>
                    </a:lnTo>
                    <a:lnTo>
                      <a:pt x="129" y="140"/>
                    </a:lnTo>
                    <a:lnTo>
                      <a:pt x="136" y="179"/>
                    </a:lnTo>
                    <a:lnTo>
                      <a:pt x="96" y="213"/>
                    </a:lnTo>
                    <a:lnTo>
                      <a:pt x="72" y="242"/>
                    </a:lnTo>
                    <a:lnTo>
                      <a:pt x="59" y="281"/>
                    </a:lnTo>
                    <a:lnTo>
                      <a:pt x="27" y="319"/>
                    </a:lnTo>
                    <a:lnTo>
                      <a:pt x="27" y="332"/>
                    </a:lnTo>
                    <a:lnTo>
                      <a:pt x="0" y="378"/>
                    </a:lnTo>
                    <a:lnTo>
                      <a:pt x="33" y="402"/>
                    </a:lnTo>
                    <a:lnTo>
                      <a:pt x="110" y="409"/>
                    </a:lnTo>
                    <a:lnTo>
                      <a:pt x="160" y="421"/>
                    </a:lnTo>
                    <a:lnTo>
                      <a:pt x="155" y="473"/>
                    </a:lnTo>
                    <a:lnTo>
                      <a:pt x="144" y="506"/>
                    </a:lnTo>
                    <a:lnTo>
                      <a:pt x="123" y="527"/>
                    </a:lnTo>
                    <a:lnTo>
                      <a:pt x="155" y="556"/>
                    </a:lnTo>
                    <a:lnTo>
                      <a:pt x="118" y="618"/>
                    </a:lnTo>
                    <a:lnTo>
                      <a:pt x="182" y="661"/>
                    </a:lnTo>
                    <a:lnTo>
                      <a:pt x="251" y="639"/>
                    </a:lnTo>
                    <a:lnTo>
                      <a:pt x="302" y="613"/>
                    </a:lnTo>
                    <a:lnTo>
                      <a:pt x="334" y="658"/>
                    </a:lnTo>
                    <a:lnTo>
                      <a:pt x="406" y="735"/>
                    </a:lnTo>
                    <a:lnTo>
                      <a:pt x="459" y="762"/>
                    </a:lnTo>
                    <a:lnTo>
                      <a:pt x="480" y="773"/>
                    </a:lnTo>
                    <a:lnTo>
                      <a:pt x="507" y="767"/>
                    </a:lnTo>
                    <a:lnTo>
                      <a:pt x="550" y="773"/>
                    </a:lnTo>
                    <a:lnTo>
                      <a:pt x="619" y="805"/>
                    </a:lnTo>
                    <a:lnTo>
                      <a:pt x="551" y="684"/>
                    </a:lnTo>
                    <a:lnTo>
                      <a:pt x="551" y="658"/>
                    </a:lnTo>
                    <a:lnTo>
                      <a:pt x="602" y="658"/>
                    </a:lnTo>
                    <a:lnTo>
                      <a:pt x="634" y="645"/>
                    </a:lnTo>
                    <a:lnTo>
                      <a:pt x="654" y="645"/>
                    </a:lnTo>
                    <a:lnTo>
                      <a:pt x="673" y="639"/>
                    </a:lnTo>
                    <a:lnTo>
                      <a:pt x="666" y="607"/>
                    </a:lnTo>
                    <a:lnTo>
                      <a:pt x="660" y="613"/>
                    </a:lnTo>
                    <a:lnTo>
                      <a:pt x="641" y="268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7" name="Freeform 23"/>
              <p:cNvSpPr>
                <a:spLocks/>
              </p:cNvSpPr>
              <p:nvPr/>
            </p:nvSpPr>
            <p:spPr bwMode="auto">
              <a:xfrm>
                <a:off x="3934" y="2905"/>
                <a:ext cx="438" cy="395"/>
              </a:xfrm>
              <a:custGeom>
                <a:avLst/>
                <a:gdLst>
                  <a:gd name="T0" fmla="*/ 3 w 512"/>
                  <a:gd name="T1" fmla="*/ 2 h 518"/>
                  <a:gd name="T2" fmla="*/ 0 w 512"/>
                  <a:gd name="T3" fmla="*/ 2 h 518"/>
                  <a:gd name="T4" fmla="*/ 3 w 512"/>
                  <a:gd name="T5" fmla="*/ 2 h 518"/>
                  <a:gd name="T6" fmla="*/ 3 w 512"/>
                  <a:gd name="T7" fmla="*/ 2 h 518"/>
                  <a:gd name="T8" fmla="*/ 3 w 512"/>
                  <a:gd name="T9" fmla="*/ 2 h 518"/>
                  <a:gd name="T10" fmla="*/ 3 w 512"/>
                  <a:gd name="T11" fmla="*/ 2 h 518"/>
                  <a:gd name="T12" fmla="*/ 3 w 512"/>
                  <a:gd name="T13" fmla="*/ 2 h 518"/>
                  <a:gd name="T14" fmla="*/ 3 w 512"/>
                  <a:gd name="T15" fmla="*/ 2 h 518"/>
                  <a:gd name="T16" fmla="*/ 3 w 512"/>
                  <a:gd name="T17" fmla="*/ 2 h 518"/>
                  <a:gd name="T18" fmla="*/ 3 w 512"/>
                  <a:gd name="T19" fmla="*/ 2 h 518"/>
                  <a:gd name="T20" fmla="*/ 3 w 512"/>
                  <a:gd name="T21" fmla="*/ 2 h 518"/>
                  <a:gd name="T22" fmla="*/ 3 w 512"/>
                  <a:gd name="T23" fmla="*/ 2 h 518"/>
                  <a:gd name="T24" fmla="*/ 0 w 512"/>
                  <a:gd name="T25" fmla="*/ 2 h 518"/>
                  <a:gd name="T26" fmla="*/ 0 w 512"/>
                  <a:gd name="T27" fmla="*/ 2 h 518"/>
                  <a:gd name="T28" fmla="*/ 3 w 512"/>
                  <a:gd name="T29" fmla="*/ 2 h 518"/>
                  <a:gd name="T30" fmla="*/ 3 w 512"/>
                  <a:gd name="T31" fmla="*/ 0 h 518"/>
                  <a:gd name="T32" fmla="*/ 3 w 512"/>
                  <a:gd name="T33" fmla="*/ 2 h 518"/>
                  <a:gd name="T34" fmla="*/ 3 w 512"/>
                  <a:gd name="T35" fmla="*/ 2 h 518"/>
                  <a:gd name="T36" fmla="*/ 3 w 512"/>
                  <a:gd name="T37" fmla="*/ 2 h 518"/>
                  <a:gd name="T38" fmla="*/ 3 w 512"/>
                  <a:gd name="T39" fmla="*/ 2 h 518"/>
                  <a:gd name="T40" fmla="*/ 3 w 512"/>
                  <a:gd name="T41" fmla="*/ 2 h 518"/>
                  <a:gd name="T42" fmla="*/ 3 w 512"/>
                  <a:gd name="T43" fmla="*/ 2 h 518"/>
                  <a:gd name="T44" fmla="*/ 3 w 512"/>
                  <a:gd name="T45" fmla="*/ 2 h 518"/>
                  <a:gd name="T46" fmla="*/ 3 w 512"/>
                  <a:gd name="T47" fmla="*/ 2 h 518"/>
                  <a:gd name="T48" fmla="*/ 3 w 512"/>
                  <a:gd name="T49" fmla="*/ 2 h 518"/>
                  <a:gd name="T50" fmla="*/ 3 w 512"/>
                  <a:gd name="T51" fmla="*/ 2 h 518"/>
                  <a:gd name="T52" fmla="*/ 3 w 512"/>
                  <a:gd name="T53" fmla="*/ 2 h 518"/>
                  <a:gd name="T54" fmla="*/ 3 w 512"/>
                  <a:gd name="T55" fmla="*/ 2 h 518"/>
                  <a:gd name="T56" fmla="*/ 3 w 512"/>
                  <a:gd name="T57" fmla="*/ 2 h 518"/>
                  <a:gd name="T58" fmla="*/ 3 w 512"/>
                  <a:gd name="T59" fmla="*/ 2 h 51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12"/>
                  <a:gd name="T91" fmla="*/ 0 h 518"/>
                  <a:gd name="T92" fmla="*/ 512 w 512"/>
                  <a:gd name="T93" fmla="*/ 518 h 51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12" h="518">
                    <a:moveTo>
                      <a:pt x="13" y="435"/>
                    </a:moveTo>
                    <a:lnTo>
                      <a:pt x="0" y="390"/>
                    </a:lnTo>
                    <a:lnTo>
                      <a:pt x="51" y="269"/>
                    </a:lnTo>
                    <a:lnTo>
                      <a:pt x="51" y="256"/>
                    </a:lnTo>
                    <a:lnTo>
                      <a:pt x="83" y="237"/>
                    </a:lnTo>
                    <a:lnTo>
                      <a:pt x="71" y="224"/>
                    </a:lnTo>
                    <a:lnTo>
                      <a:pt x="51" y="205"/>
                    </a:lnTo>
                    <a:lnTo>
                      <a:pt x="45" y="186"/>
                    </a:lnTo>
                    <a:lnTo>
                      <a:pt x="39" y="147"/>
                    </a:lnTo>
                    <a:lnTo>
                      <a:pt x="32" y="154"/>
                    </a:lnTo>
                    <a:lnTo>
                      <a:pt x="51" y="128"/>
                    </a:lnTo>
                    <a:lnTo>
                      <a:pt x="45" y="128"/>
                    </a:lnTo>
                    <a:lnTo>
                      <a:pt x="0" y="83"/>
                    </a:lnTo>
                    <a:lnTo>
                      <a:pt x="0" y="51"/>
                    </a:lnTo>
                    <a:lnTo>
                      <a:pt x="7" y="7"/>
                    </a:lnTo>
                    <a:lnTo>
                      <a:pt x="122" y="0"/>
                    </a:lnTo>
                    <a:lnTo>
                      <a:pt x="122" y="26"/>
                    </a:lnTo>
                    <a:lnTo>
                      <a:pt x="256" y="19"/>
                    </a:lnTo>
                    <a:lnTo>
                      <a:pt x="288" y="96"/>
                    </a:lnTo>
                    <a:lnTo>
                      <a:pt x="429" y="102"/>
                    </a:lnTo>
                    <a:lnTo>
                      <a:pt x="512" y="301"/>
                    </a:lnTo>
                    <a:lnTo>
                      <a:pt x="493" y="422"/>
                    </a:lnTo>
                    <a:lnTo>
                      <a:pt x="467" y="422"/>
                    </a:lnTo>
                    <a:lnTo>
                      <a:pt x="474" y="492"/>
                    </a:lnTo>
                    <a:lnTo>
                      <a:pt x="416" y="518"/>
                    </a:lnTo>
                    <a:lnTo>
                      <a:pt x="301" y="403"/>
                    </a:lnTo>
                    <a:lnTo>
                      <a:pt x="237" y="409"/>
                    </a:lnTo>
                    <a:lnTo>
                      <a:pt x="205" y="454"/>
                    </a:lnTo>
                    <a:lnTo>
                      <a:pt x="13" y="448"/>
                    </a:lnTo>
                    <a:lnTo>
                      <a:pt x="13" y="435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8" name="Freeform 24"/>
              <p:cNvSpPr>
                <a:spLocks/>
              </p:cNvSpPr>
              <p:nvPr/>
            </p:nvSpPr>
            <p:spPr bwMode="auto">
              <a:xfrm>
                <a:off x="3787" y="1795"/>
                <a:ext cx="153" cy="823"/>
              </a:xfrm>
              <a:custGeom>
                <a:avLst/>
                <a:gdLst>
                  <a:gd name="T0" fmla="*/ 3 w 179"/>
                  <a:gd name="T1" fmla="*/ 2 h 1080"/>
                  <a:gd name="T2" fmla="*/ 3 w 179"/>
                  <a:gd name="T3" fmla="*/ 2 h 1080"/>
                  <a:gd name="T4" fmla="*/ 3 w 179"/>
                  <a:gd name="T5" fmla="*/ 2 h 1080"/>
                  <a:gd name="T6" fmla="*/ 3 w 179"/>
                  <a:gd name="T7" fmla="*/ 2 h 1080"/>
                  <a:gd name="T8" fmla="*/ 3 w 179"/>
                  <a:gd name="T9" fmla="*/ 2 h 1080"/>
                  <a:gd name="T10" fmla="*/ 3 w 179"/>
                  <a:gd name="T11" fmla="*/ 2 h 1080"/>
                  <a:gd name="T12" fmla="*/ 3 w 179"/>
                  <a:gd name="T13" fmla="*/ 2 h 1080"/>
                  <a:gd name="T14" fmla="*/ 3 w 179"/>
                  <a:gd name="T15" fmla="*/ 2 h 1080"/>
                  <a:gd name="T16" fmla="*/ 3 w 179"/>
                  <a:gd name="T17" fmla="*/ 2 h 1080"/>
                  <a:gd name="T18" fmla="*/ 3 w 179"/>
                  <a:gd name="T19" fmla="*/ 2 h 1080"/>
                  <a:gd name="T20" fmla="*/ 3 w 179"/>
                  <a:gd name="T21" fmla="*/ 2 h 1080"/>
                  <a:gd name="T22" fmla="*/ 3 w 179"/>
                  <a:gd name="T23" fmla="*/ 2 h 1080"/>
                  <a:gd name="T24" fmla="*/ 3 w 179"/>
                  <a:gd name="T25" fmla="*/ 2 h 1080"/>
                  <a:gd name="T26" fmla="*/ 3 w 179"/>
                  <a:gd name="T27" fmla="*/ 2 h 1080"/>
                  <a:gd name="T28" fmla="*/ 3 w 179"/>
                  <a:gd name="T29" fmla="*/ 2 h 1080"/>
                  <a:gd name="T30" fmla="*/ 3 w 179"/>
                  <a:gd name="T31" fmla="*/ 2 h 1080"/>
                  <a:gd name="T32" fmla="*/ 3 w 179"/>
                  <a:gd name="T33" fmla="*/ 2 h 1080"/>
                  <a:gd name="T34" fmla="*/ 3 w 179"/>
                  <a:gd name="T35" fmla="*/ 2 h 1080"/>
                  <a:gd name="T36" fmla="*/ 3 w 179"/>
                  <a:gd name="T37" fmla="*/ 0 h 1080"/>
                  <a:gd name="T38" fmla="*/ 3 w 179"/>
                  <a:gd name="T39" fmla="*/ 2 h 1080"/>
                  <a:gd name="T40" fmla="*/ 0 w 179"/>
                  <a:gd name="T41" fmla="*/ 2 h 1080"/>
                  <a:gd name="T42" fmla="*/ 0 w 179"/>
                  <a:gd name="T43" fmla="*/ 2 h 1080"/>
                  <a:gd name="T44" fmla="*/ 3 w 179"/>
                  <a:gd name="T45" fmla="*/ 2 h 1080"/>
                  <a:gd name="T46" fmla="*/ 3 w 179"/>
                  <a:gd name="T47" fmla="*/ 2 h 1080"/>
                  <a:gd name="T48" fmla="*/ 3 w 179"/>
                  <a:gd name="T49" fmla="*/ 2 h 1080"/>
                  <a:gd name="T50" fmla="*/ 3 w 179"/>
                  <a:gd name="T51" fmla="*/ 2 h 1080"/>
                  <a:gd name="T52" fmla="*/ 3 w 179"/>
                  <a:gd name="T53" fmla="*/ 2 h 1080"/>
                  <a:gd name="T54" fmla="*/ 3 w 179"/>
                  <a:gd name="T55" fmla="*/ 2 h 1080"/>
                  <a:gd name="T56" fmla="*/ 3 w 179"/>
                  <a:gd name="T57" fmla="*/ 2 h 1080"/>
                  <a:gd name="T58" fmla="*/ 3 w 179"/>
                  <a:gd name="T59" fmla="*/ 2 h 108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79"/>
                  <a:gd name="T91" fmla="*/ 0 h 1080"/>
                  <a:gd name="T92" fmla="*/ 179 w 179"/>
                  <a:gd name="T93" fmla="*/ 1080 h 108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79" h="1080">
                    <a:moveTo>
                      <a:pt x="121" y="1080"/>
                    </a:moveTo>
                    <a:lnTo>
                      <a:pt x="179" y="1074"/>
                    </a:lnTo>
                    <a:lnTo>
                      <a:pt x="153" y="895"/>
                    </a:lnTo>
                    <a:lnTo>
                      <a:pt x="172" y="850"/>
                    </a:lnTo>
                    <a:lnTo>
                      <a:pt x="121" y="735"/>
                    </a:lnTo>
                    <a:lnTo>
                      <a:pt x="160" y="703"/>
                    </a:lnTo>
                    <a:lnTo>
                      <a:pt x="172" y="658"/>
                    </a:lnTo>
                    <a:lnTo>
                      <a:pt x="121" y="665"/>
                    </a:lnTo>
                    <a:lnTo>
                      <a:pt x="128" y="645"/>
                    </a:lnTo>
                    <a:lnTo>
                      <a:pt x="147" y="626"/>
                    </a:lnTo>
                    <a:lnTo>
                      <a:pt x="147" y="562"/>
                    </a:lnTo>
                    <a:lnTo>
                      <a:pt x="89" y="575"/>
                    </a:lnTo>
                    <a:lnTo>
                      <a:pt x="121" y="326"/>
                    </a:lnTo>
                    <a:lnTo>
                      <a:pt x="160" y="230"/>
                    </a:lnTo>
                    <a:lnTo>
                      <a:pt x="160" y="204"/>
                    </a:lnTo>
                    <a:lnTo>
                      <a:pt x="128" y="179"/>
                    </a:lnTo>
                    <a:lnTo>
                      <a:pt x="121" y="115"/>
                    </a:lnTo>
                    <a:lnTo>
                      <a:pt x="160" y="6"/>
                    </a:lnTo>
                    <a:lnTo>
                      <a:pt x="38" y="0"/>
                    </a:lnTo>
                    <a:lnTo>
                      <a:pt x="44" y="108"/>
                    </a:lnTo>
                    <a:lnTo>
                      <a:pt x="0" y="108"/>
                    </a:lnTo>
                    <a:lnTo>
                      <a:pt x="0" y="172"/>
                    </a:lnTo>
                    <a:lnTo>
                      <a:pt x="76" y="172"/>
                    </a:lnTo>
                    <a:lnTo>
                      <a:pt x="57" y="307"/>
                    </a:lnTo>
                    <a:lnTo>
                      <a:pt x="19" y="313"/>
                    </a:lnTo>
                    <a:lnTo>
                      <a:pt x="19" y="428"/>
                    </a:lnTo>
                    <a:lnTo>
                      <a:pt x="6" y="882"/>
                    </a:lnTo>
                    <a:lnTo>
                      <a:pt x="96" y="920"/>
                    </a:lnTo>
                    <a:lnTo>
                      <a:pt x="102" y="1080"/>
                    </a:lnTo>
                    <a:lnTo>
                      <a:pt x="121" y="1080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9" name="Freeform 25"/>
              <p:cNvSpPr>
                <a:spLocks/>
              </p:cNvSpPr>
              <p:nvPr/>
            </p:nvSpPr>
            <p:spPr bwMode="auto">
              <a:xfrm>
                <a:off x="2511" y="3574"/>
                <a:ext cx="855" cy="701"/>
              </a:xfrm>
              <a:custGeom>
                <a:avLst/>
                <a:gdLst>
                  <a:gd name="T0" fmla="*/ 0 w 1000"/>
                  <a:gd name="T1" fmla="*/ 2 h 920"/>
                  <a:gd name="T2" fmla="*/ 3 w 1000"/>
                  <a:gd name="T3" fmla="*/ 2 h 920"/>
                  <a:gd name="T4" fmla="*/ 3 w 1000"/>
                  <a:gd name="T5" fmla="*/ 2 h 920"/>
                  <a:gd name="T6" fmla="*/ 3 w 1000"/>
                  <a:gd name="T7" fmla="*/ 2 h 920"/>
                  <a:gd name="T8" fmla="*/ 3 w 1000"/>
                  <a:gd name="T9" fmla="*/ 2 h 920"/>
                  <a:gd name="T10" fmla="*/ 3 w 1000"/>
                  <a:gd name="T11" fmla="*/ 2 h 920"/>
                  <a:gd name="T12" fmla="*/ 3 w 1000"/>
                  <a:gd name="T13" fmla="*/ 2 h 920"/>
                  <a:gd name="T14" fmla="*/ 3 w 1000"/>
                  <a:gd name="T15" fmla="*/ 2 h 920"/>
                  <a:gd name="T16" fmla="*/ 3 w 1000"/>
                  <a:gd name="T17" fmla="*/ 2 h 920"/>
                  <a:gd name="T18" fmla="*/ 3 w 1000"/>
                  <a:gd name="T19" fmla="*/ 2 h 920"/>
                  <a:gd name="T20" fmla="*/ 3 w 1000"/>
                  <a:gd name="T21" fmla="*/ 2 h 920"/>
                  <a:gd name="T22" fmla="*/ 3 w 1000"/>
                  <a:gd name="T23" fmla="*/ 2 h 920"/>
                  <a:gd name="T24" fmla="*/ 3 w 1000"/>
                  <a:gd name="T25" fmla="*/ 2 h 920"/>
                  <a:gd name="T26" fmla="*/ 3 w 1000"/>
                  <a:gd name="T27" fmla="*/ 2 h 920"/>
                  <a:gd name="T28" fmla="*/ 3 w 1000"/>
                  <a:gd name="T29" fmla="*/ 2 h 920"/>
                  <a:gd name="T30" fmla="*/ 3 w 1000"/>
                  <a:gd name="T31" fmla="*/ 2 h 920"/>
                  <a:gd name="T32" fmla="*/ 3 w 1000"/>
                  <a:gd name="T33" fmla="*/ 2 h 920"/>
                  <a:gd name="T34" fmla="*/ 3 w 1000"/>
                  <a:gd name="T35" fmla="*/ 2 h 920"/>
                  <a:gd name="T36" fmla="*/ 3 w 1000"/>
                  <a:gd name="T37" fmla="*/ 2 h 920"/>
                  <a:gd name="T38" fmla="*/ 3 w 1000"/>
                  <a:gd name="T39" fmla="*/ 2 h 920"/>
                  <a:gd name="T40" fmla="*/ 3 w 1000"/>
                  <a:gd name="T41" fmla="*/ 2 h 920"/>
                  <a:gd name="T42" fmla="*/ 3 w 1000"/>
                  <a:gd name="T43" fmla="*/ 2 h 920"/>
                  <a:gd name="T44" fmla="*/ 3 w 1000"/>
                  <a:gd name="T45" fmla="*/ 2 h 920"/>
                  <a:gd name="T46" fmla="*/ 3 w 1000"/>
                  <a:gd name="T47" fmla="*/ 2 h 920"/>
                  <a:gd name="T48" fmla="*/ 3 w 1000"/>
                  <a:gd name="T49" fmla="*/ 2 h 920"/>
                  <a:gd name="T50" fmla="*/ 3 w 1000"/>
                  <a:gd name="T51" fmla="*/ 2 h 920"/>
                  <a:gd name="T52" fmla="*/ 3 w 1000"/>
                  <a:gd name="T53" fmla="*/ 2 h 920"/>
                  <a:gd name="T54" fmla="*/ 3 w 1000"/>
                  <a:gd name="T55" fmla="*/ 2 h 920"/>
                  <a:gd name="T56" fmla="*/ 3 w 1000"/>
                  <a:gd name="T57" fmla="*/ 2 h 920"/>
                  <a:gd name="T58" fmla="*/ 3 w 1000"/>
                  <a:gd name="T59" fmla="*/ 2 h 920"/>
                  <a:gd name="T60" fmla="*/ 3 w 1000"/>
                  <a:gd name="T61" fmla="*/ 2 h 920"/>
                  <a:gd name="T62" fmla="*/ 3 w 1000"/>
                  <a:gd name="T63" fmla="*/ 2 h 920"/>
                  <a:gd name="T64" fmla="*/ 3 w 1000"/>
                  <a:gd name="T65" fmla="*/ 2 h 920"/>
                  <a:gd name="T66" fmla="*/ 3 w 1000"/>
                  <a:gd name="T67" fmla="*/ 2 h 920"/>
                  <a:gd name="T68" fmla="*/ 3 w 1000"/>
                  <a:gd name="T69" fmla="*/ 2 h 920"/>
                  <a:gd name="T70" fmla="*/ 3 w 1000"/>
                  <a:gd name="T71" fmla="*/ 0 h 920"/>
                  <a:gd name="T72" fmla="*/ 0 w 1000"/>
                  <a:gd name="T73" fmla="*/ 2 h 92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000"/>
                  <a:gd name="T112" fmla="*/ 0 h 920"/>
                  <a:gd name="T113" fmla="*/ 1000 w 1000"/>
                  <a:gd name="T114" fmla="*/ 920 h 92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000" h="920">
                    <a:moveTo>
                      <a:pt x="0" y="48"/>
                    </a:moveTo>
                    <a:lnTo>
                      <a:pt x="80" y="224"/>
                    </a:lnTo>
                    <a:lnTo>
                      <a:pt x="184" y="384"/>
                    </a:lnTo>
                    <a:lnTo>
                      <a:pt x="248" y="408"/>
                    </a:lnTo>
                    <a:lnTo>
                      <a:pt x="264" y="448"/>
                    </a:lnTo>
                    <a:lnTo>
                      <a:pt x="280" y="552"/>
                    </a:lnTo>
                    <a:lnTo>
                      <a:pt x="288" y="632"/>
                    </a:lnTo>
                    <a:lnTo>
                      <a:pt x="344" y="688"/>
                    </a:lnTo>
                    <a:lnTo>
                      <a:pt x="392" y="784"/>
                    </a:lnTo>
                    <a:lnTo>
                      <a:pt x="480" y="824"/>
                    </a:lnTo>
                    <a:lnTo>
                      <a:pt x="544" y="872"/>
                    </a:lnTo>
                    <a:lnTo>
                      <a:pt x="696" y="896"/>
                    </a:lnTo>
                    <a:lnTo>
                      <a:pt x="752" y="920"/>
                    </a:lnTo>
                    <a:lnTo>
                      <a:pt x="808" y="920"/>
                    </a:lnTo>
                    <a:lnTo>
                      <a:pt x="856" y="872"/>
                    </a:lnTo>
                    <a:lnTo>
                      <a:pt x="792" y="824"/>
                    </a:lnTo>
                    <a:lnTo>
                      <a:pt x="776" y="704"/>
                    </a:lnTo>
                    <a:lnTo>
                      <a:pt x="768" y="528"/>
                    </a:lnTo>
                    <a:lnTo>
                      <a:pt x="736" y="528"/>
                    </a:lnTo>
                    <a:lnTo>
                      <a:pt x="704" y="496"/>
                    </a:lnTo>
                    <a:lnTo>
                      <a:pt x="744" y="480"/>
                    </a:lnTo>
                    <a:lnTo>
                      <a:pt x="776" y="472"/>
                    </a:lnTo>
                    <a:lnTo>
                      <a:pt x="784" y="384"/>
                    </a:lnTo>
                    <a:lnTo>
                      <a:pt x="768" y="352"/>
                    </a:lnTo>
                    <a:lnTo>
                      <a:pt x="768" y="328"/>
                    </a:lnTo>
                    <a:lnTo>
                      <a:pt x="816" y="320"/>
                    </a:lnTo>
                    <a:lnTo>
                      <a:pt x="856" y="280"/>
                    </a:lnTo>
                    <a:lnTo>
                      <a:pt x="840" y="240"/>
                    </a:lnTo>
                    <a:lnTo>
                      <a:pt x="904" y="224"/>
                    </a:lnTo>
                    <a:lnTo>
                      <a:pt x="928" y="184"/>
                    </a:lnTo>
                    <a:lnTo>
                      <a:pt x="928" y="160"/>
                    </a:lnTo>
                    <a:lnTo>
                      <a:pt x="968" y="168"/>
                    </a:lnTo>
                    <a:lnTo>
                      <a:pt x="1000" y="144"/>
                    </a:lnTo>
                    <a:lnTo>
                      <a:pt x="992" y="112"/>
                    </a:lnTo>
                    <a:lnTo>
                      <a:pt x="960" y="64"/>
                    </a:lnTo>
                    <a:lnTo>
                      <a:pt x="776" y="0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008080"/>
              </a:solidFill>
              <a:ln w="508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0" name="Freeform 26"/>
              <p:cNvSpPr>
                <a:spLocks/>
              </p:cNvSpPr>
              <p:nvPr/>
            </p:nvSpPr>
            <p:spPr bwMode="auto">
              <a:xfrm>
                <a:off x="1504" y="2086"/>
                <a:ext cx="2307" cy="1561"/>
              </a:xfrm>
              <a:custGeom>
                <a:avLst/>
                <a:gdLst>
                  <a:gd name="T0" fmla="*/ 3 w 2696"/>
                  <a:gd name="T1" fmla="*/ 2 h 2048"/>
                  <a:gd name="T2" fmla="*/ 3 w 2696"/>
                  <a:gd name="T3" fmla="*/ 2 h 2048"/>
                  <a:gd name="T4" fmla="*/ 3 w 2696"/>
                  <a:gd name="T5" fmla="*/ 2 h 2048"/>
                  <a:gd name="T6" fmla="*/ 3 w 2696"/>
                  <a:gd name="T7" fmla="*/ 2 h 2048"/>
                  <a:gd name="T8" fmla="*/ 3 w 2696"/>
                  <a:gd name="T9" fmla="*/ 0 h 2048"/>
                  <a:gd name="T10" fmla="*/ 3 w 2696"/>
                  <a:gd name="T11" fmla="*/ 2 h 2048"/>
                  <a:gd name="T12" fmla="*/ 3 w 2696"/>
                  <a:gd name="T13" fmla="*/ 2 h 2048"/>
                  <a:gd name="T14" fmla="*/ 3 w 2696"/>
                  <a:gd name="T15" fmla="*/ 2 h 2048"/>
                  <a:gd name="T16" fmla="*/ 3 w 2696"/>
                  <a:gd name="T17" fmla="*/ 2 h 2048"/>
                  <a:gd name="T18" fmla="*/ 3 w 2696"/>
                  <a:gd name="T19" fmla="*/ 2 h 2048"/>
                  <a:gd name="T20" fmla="*/ 3 w 2696"/>
                  <a:gd name="T21" fmla="*/ 2 h 2048"/>
                  <a:gd name="T22" fmla="*/ 3 w 2696"/>
                  <a:gd name="T23" fmla="*/ 2 h 2048"/>
                  <a:gd name="T24" fmla="*/ 3 w 2696"/>
                  <a:gd name="T25" fmla="*/ 2 h 2048"/>
                  <a:gd name="T26" fmla="*/ 3 w 2696"/>
                  <a:gd name="T27" fmla="*/ 2 h 2048"/>
                  <a:gd name="T28" fmla="*/ 3 w 2696"/>
                  <a:gd name="T29" fmla="*/ 2 h 2048"/>
                  <a:gd name="T30" fmla="*/ 3 w 2696"/>
                  <a:gd name="T31" fmla="*/ 2 h 2048"/>
                  <a:gd name="T32" fmla="*/ 3 w 2696"/>
                  <a:gd name="T33" fmla="*/ 2 h 2048"/>
                  <a:gd name="T34" fmla="*/ 3 w 2696"/>
                  <a:gd name="T35" fmla="*/ 2 h 2048"/>
                  <a:gd name="T36" fmla="*/ 3 w 2696"/>
                  <a:gd name="T37" fmla="*/ 2 h 2048"/>
                  <a:gd name="T38" fmla="*/ 3 w 2696"/>
                  <a:gd name="T39" fmla="*/ 2 h 2048"/>
                  <a:gd name="T40" fmla="*/ 3 w 2696"/>
                  <a:gd name="T41" fmla="*/ 2 h 2048"/>
                  <a:gd name="T42" fmla="*/ 3 w 2696"/>
                  <a:gd name="T43" fmla="*/ 2 h 2048"/>
                  <a:gd name="T44" fmla="*/ 3 w 2696"/>
                  <a:gd name="T45" fmla="*/ 2 h 2048"/>
                  <a:gd name="T46" fmla="*/ 3 w 2696"/>
                  <a:gd name="T47" fmla="*/ 2 h 2048"/>
                  <a:gd name="T48" fmla="*/ 3 w 2696"/>
                  <a:gd name="T49" fmla="*/ 2 h 2048"/>
                  <a:gd name="T50" fmla="*/ 3 w 2696"/>
                  <a:gd name="T51" fmla="*/ 2 h 2048"/>
                  <a:gd name="T52" fmla="*/ 3 w 2696"/>
                  <a:gd name="T53" fmla="*/ 2 h 2048"/>
                  <a:gd name="T54" fmla="*/ 3 w 2696"/>
                  <a:gd name="T55" fmla="*/ 2 h 2048"/>
                  <a:gd name="T56" fmla="*/ 3 w 2696"/>
                  <a:gd name="T57" fmla="*/ 2 h 2048"/>
                  <a:gd name="T58" fmla="*/ 3 w 2696"/>
                  <a:gd name="T59" fmla="*/ 2 h 2048"/>
                  <a:gd name="T60" fmla="*/ 3 w 2696"/>
                  <a:gd name="T61" fmla="*/ 2 h 2048"/>
                  <a:gd name="T62" fmla="*/ 3 w 2696"/>
                  <a:gd name="T63" fmla="*/ 2 h 2048"/>
                  <a:gd name="T64" fmla="*/ 3 w 2696"/>
                  <a:gd name="T65" fmla="*/ 2 h 2048"/>
                  <a:gd name="T66" fmla="*/ 3 w 2696"/>
                  <a:gd name="T67" fmla="*/ 2 h 2048"/>
                  <a:gd name="T68" fmla="*/ 3 w 2696"/>
                  <a:gd name="T69" fmla="*/ 2 h 2048"/>
                  <a:gd name="T70" fmla="*/ 3 w 2696"/>
                  <a:gd name="T71" fmla="*/ 2 h 2048"/>
                  <a:gd name="T72" fmla="*/ 3 w 2696"/>
                  <a:gd name="T73" fmla="*/ 2 h 2048"/>
                  <a:gd name="T74" fmla="*/ 3 w 2696"/>
                  <a:gd name="T75" fmla="*/ 2 h 2048"/>
                  <a:gd name="T76" fmla="*/ 3 w 2696"/>
                  <a:gd name="T77" fmla="*/ 2 h 2048"/>
                  <a:gd name="T78" fmla="*/ 3 w 2696"/>
                  <a:gd name="T79" fmla="*/ 2 h 2048"/>
                  <a:gd name="T80" fmla="*/ 3 w 2696"/>
                  <a:gd name="T81" fmla="*/ 2 h 2048"/>
                  <a:gd name="T82" fmla="*/ 3 w 2696"/>
                  <a:gd name="T83" fmla="*/ 2 h 2048"/>
                  <a:gd name="T84" fmla="*/ 3 w 2696"/>
                  <a:gd name="T85" fmla="*/ 2 h 2048"/>
                  <a:gd name="T86" fmla="*/ 3 w 2696"/>
                  <a:gd name="T87" fmla="*/ 2 h 2048"/>
                  <a:gd name="T88" fmla="*/ 3 w 2696"/>
                  <a:gd name="T89" fmla="*/ 2 h 2048"/>
                  <a:gd name="T90" fmla="*/ 3 w 2696"/>
                  <a:gd name="T91" fmla="*/ 2 h 2048"/>
                  <a:gd name="T92" fmla="*/ 3 w 2696"/>
                  <a:gd name="T93" fmla="*/ 2 h 2048"/>
                  <a:gd name="T94" fmla="*/ 3 w 2696"/>
                  <a:gd name="T95" fmla="*/ 2 h 2048"/>
                  <a:gd name="T96" fmla="*/ 3 w 2696"/>
                  <a:gd name="T97" fmla="*/ 2 h 2048"/>
                  <a:gd name="T98" fmla="*/ 3 w 2696"/>
                  <a:gd name="T99" fmla="*/ 2 h 2048"/>
                  <a:gd name="T100" fmla="*/ 3 w 2696"/>
                  <a:gd name="T101" fmla="*/ 2 h 2048"/>
                  <a:gd name="T102" fmla="*/ 3 w 2696"/>
                  <a:gd name="T103" fmla="*/ 2 h 204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696"/>
                  <a:gd name="T157" fmla="*/ 0 h 2048"/>
                  <a:gd name="T158" fmla="*/ 2696 w 2696"/>
                  <a:gd name="T159" fmla="*/ 2048 h 204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696" h="2048">
                    <a:moveTo>
                      <a:pt x="0" y="1384"/>
                    </a:moveTo>
                    <a:lnTo>
                      <a:pt x="24" y="1016"/>
                    </a:lnTo>
                    <a:lnTo>
                      <a:pt x="544" y="1008"/>
                    </a:lnTo>
                    <a:lnTo>
                      <a:pt x="560" y="872"/>
                    </a:lnTo>
                    <a:lnTo>
                      <a:pt x="728" y="816"/>
                    </a:lnTo>
                    <a:lnTo>
                      <a:pt x="736" y="712"/>
                    </a:lnTo>
                    <a:lnTo>
                      <a:pt x="1120" y="696"/>
                    </a:lnTo>
                    <a:lnTo>
                      <a:pt x="1136" y="648"/>
                    </a:lnTo>
                    <a:lnTo>
                      <a:pt x="1096" y="624"/>
                    </a:lnTo>
                    <a:lnTo>
                      <a:pt x="1120" y="0"/>
                    </a:lnTo>
                    <a:lnTo>
                      <a:pt x="1320" y="16"/>
                    </a:lnTo>
                    <a:lnTo>
                      <a:pt x="1304" y="208"/>
                    </a:lnTo>
                    <a:lnTo>
                      <a:pt x="1376" y="272"/>
                    </a:lnTo>
                    <a:lnTo>
                      <a:pt x="1504" y="280"/>
                    </a:lnTo>
                    <a:lnTo>
                      <a:pt x="1520" y="344"/>
                    </a:lnTo>
                    <a:lnTo>
                      <a:pt x="1608" y="352"/>
                    </a:lnTo>
                    <a:lnTo>
                      <a:pt x="1712" y="352"/>
                    </a:lnTo>
                    <a:lnTo>
                      <a:pt x="1744" y="352"/>
                    </a:lnTo>
                    <a:lnTo>
                      <a:pt x="1792" y="408"/>
                    </a:lnTo>
                    <a:lnTo>
                      <a:pt x="1832" y="400"/>
                    </a:lnTo>
                    <a:lnTo>
                      <a:pt x="1968" y="432"/>
                    </a:lnTo>
                    <a:lnTo>
                      <a:pt x="2024" y="464"/>
                    </a:lnTo>
                    <a:lnTo>
                      <a:pt x="2048" y="424"/>
                    </a:lnTo>
                    <a:lnTo>
                      <a:pt x="2072" y="424"/>
                    </a:lnTo>
                    <a:lnTo>
                      <a:pt x="2136" y="440"/>
                    </a:lnTo>
                    <a:lnTo>
                      <a:pt x="2168" y="432"/>
                    </a:lnTo>
                    <a:lnTo>
                      <a:pt x="2208" y="480"/>
                    </a:lnTo>
                    <a:lnTo>
                      <a:pt x="2296" y="448"/>
                    </a:lnTo>
                    <a:lnTo>
                      <a:pt x="2328" y="424"/>
                    </a:lnTo>
                    <a:lnTo>
                      <a:pt x="2376" y="408"/>
                    </a:lnTo>
                    <a:lnTo>
                      <a:pt x="2464" y="432"/>
                    </a:lnTo>
                    <a:lnTo>
                      <a:pt x="2504" y="392"/>
                    </a:lnTo>
                    <a:lnTo>
                      <a:pt x="2528" y="432"/>
                    </a:lnTo>
                    <a:lnTo>
                      <a:pt x="2528" y="488"/>
                    </a:lnTo>
                    <a:lnTo>
                      <a:pt x="2528" y="536"/>
                    </a:lnTo>
                    <a:lnTo>
                      <a:pt x="2504" y="544"/>
                    </a:lnTo>
                    <a:lnTo>
                      <a:pt x="2480" y="552"/>
                    </a:lnTo>
                    <a:lnTo>
                      <a:pt x="2448" y="576"/>
                    </a:lnTo>
                    <a:lnTo>
                      <a:pt x="2408" y="576"/>
                    </a:lnTo>
                    <a:lnTo>
                      <a:pt x="2400" y="616"/>
                    </a:lnTo>
                    <a:lnTo>
                      <a:pt x="2400" y="648"/>
                    </a:lnTo>
                    <a:lnTo>
                      <a:pt x="2360" y="664"/>
                    </a:lnTo>
                    <a:lnTo>
                      <a:pt x="2328" y="720"/>
                    </a:lnTo>
                    <a:lnTo>
                      <a:pt x="2288" y="792"/>
                    </a:lnTo>
                    <a:lnTo>
                      <a:pt x="2304" y="832"/>
                    </a:lnTo>
                    <a:lnTo>
                      <a:pt x="2344" y="840"/>
                    </a:lnTo>
                    <a:lnTo>
                      <a:pt x="2439" y="856"/>
                    </a:lnTo>
                    <a:lnTo>
                      <a:pt x="2440" y="896"/>
                    </a:lnTo>
                    <a:lnTo>
                      <a:pt x="2432" y="936"/>
                    </a:lnTo>
                    <a:lnTo>
                      <a:pt x="2432" y="976"/>
                    </a:lnTo>
                    <a:lnTo>
                      <a:pt x="2417" y="1037"/>
                    </a:lnTo>
                    <a:lnTo>
                      <a:pt x="2439" y="1075"/>
                    </a:lnTo>
                    <a:lnTo>
                      <a:pt x="2513" y="1080"/>
                    </a:lnTo>
                    <a:lnTo>
                      <a:pt x="2593" y="1064"/>
                    </a:lnTo>
                    <a:lnTo>
                      <a:pt x="2640" y="1104"/>
                    </a:lnTo>
                    <a:lnTo>
                      <a:pt x="2664" y="1128"/>
                    </a:lnTo>
                    <a:lnTo>
                      <a:pt x="2673" y="1149"/>
                    </a:lnTo>
                    <a:lnTo>
                      <a:pt x="2695" y="1181"/>
                    </a:lnTo>
                    <a:lnTo>
                      <a:pt x="2631" y="1213"/>
                    </a:lnTo>
                    <a:lnTo>
                      <a:pt x="2568" y="1232"/>
                    </a:lnTo>
                    <a:lnTo>
                      <a:pt x="2504" y="1208"/>
                    </a:lnTo>
                    <a:lnTo>
                      <a:pt x="2328" y="1200"/>
                    </a:lnTo>
                    <a:lnTo>
                      <a:pt x="2216" y="1200"/>
                    </a:lnTo>
                    <a:lnTo>
                      <a:pt x="2200" y="1248"/>
                    </a:lnTo>
                    <a:lnTo>
                      <a:pt x="2192" y="1312"/>
                    </a:lnTo>
                    <a:lnTo>
                      <a:pt x="2184" y="1392"/>
                    </a:lnTo>
                    <a:lnTo>
                      <a:pt x="2216" y="1456"/>
                    </a:lnTo>
                    <a:lnTo>
                      <a:pt x="2256" y="1464"/>
                    </a:lnTo>
                    <a:lnTo>
                      <a:pt x="2352" y="1472"/>
                    </a:lnTo>
                    <a:lnTo>
                      <a:pt x="2512" y="1488"/>
                    </a:lnTo>
                    <a:lnTo>
                      <a:pt x="2560" y="1456"/>
                    </a:lnTo>
                    <a:lnTo>
                      <a:pt x="2624" y="1456"/>
                    </a:lnTo>
                    <a:lnTo>
                      <a:pt x="2648" y="1512"/>
                    </a:lnTo>
                    <a:lnTo>
                      <a:pt x="2696" y="1552"/>
                    </a:lnTo>
                    <a:lnTo>
                      <a:pt x="2656" y="1648"/>
                    </a:lnTo>
                    <a:lnTo>
                      <a:pt x="2552" y="1720"/>
                    </a:lnTo>
                    <a:lnTo>
                      <a:pt x="2544" y="1776"/>
                    </a:lnTo>
                    <a:lnTo>
                      <a:pt x="2576" y="1816"/>
                    </a:lnTo>
                    <a:lnTo>
                      <a:pt x="2568" y="1840"/>
                    </a:lnTo>
                    <a:lnTo>
                      <a:pt x="2496" y="1880"/>
                    </a:lnTo>
                    <a:lnTo>
                      <a:pt x="2480" y="1936"/>
                    </a:lnTo>
                    <a:lnTo>
                      <a:pt x="2344" y="2040"/>
                    </a:lnTo>
                    <a:lnTo>
                      <a:pt x="2312" y="2040"/>
                    </a:lnTo>
                    <a:lnTo>
                      <a:pt x="2288" y="2048"/>
                    </a:lnTo>
                    <a:lnTo>
                      <a:pt x="2256" y="2032"/>
                    </a:lnTo>
                    <a:lnTo>
                      <a:pt x="2200" y="2040"/>
                    </a:lnTo>
                    <a:lnTo>
                      <a:pt x="2144" y="2016"/>
                    </a:lnTo>
                    <a:lnTo>
                      <a:pt x="1184" y="2016"/>
                    </a:lnTo>
                    <a:lnTo>
                      <a:pt x="1120" y="1856"/>
                    </a:lnTo>
                    <a:lnTo>
                      <a:pt x="1000" y="1768"/>
                    </a:lnTo>
                    <a:lnTo>
                      <a:pt x="936" y="1688"/>
                    </a:lnTo>
                    <a:lnTo>
                      <a:pt x="808" y="1680"/>
                    </a:lnTo>
                    <a:lnTo>
                      <a:pt x="744" y="1680"/>
                    </a:lnTo>
                    <a:lnTo>
                      <a:pt x="656" y="1712"/>
                    </a:lnTo>
                    <a:lnTo>
                      <a:pt x="616" y="1784"/>
                    </a:lnTo>
                    <a:lnTo>
                      <a:pt x="584" y="1888"/>
                    </a:lnTo>
                    <a:lnTo>
                      <a:pt x="520" y="1936"/>
                    </a:lnTo>
                    <a:lnTo>
                      <a:pt x="400" y="1856"/>
                    </a:lnTo>
                    <a:lnTo>
                      <a:pt x="344" y="1832"/>
                    </a:lnTo>
                    <a:lnTo>
                      <a:pt x="216" y="1752"/>
                    </a:lnTo>
                    <a:lnTo>
                      <a:pt x="184" y="1672"/>
                    </a:lnTo>
                    <a:lnTo>
                      <a:pt x="152" y="1576"/>
                    </a:lnTo>
                    <a:lnTo>
                      <a:pt x="112" y="1496"/>
                    </a:lnTo>
                    <a:lnTo>
                      <a:pt x="112" y="1448"/>
                    </a:lnTo>
                    <a:lnTo>
                      <a:pt x="0" y="1384"/>
                    </a:lnTo>
                    <a:close/>
                  </a:path>
                </a:pathLst>
              </a:custGeom>
              <a:solidFill>
                <a:srgbClr val="008080"/>
              </a:solidFill>
              <a:ln w="508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1" name="Freeform 27"/>
              <p:cNvSpPr>
                <a:spLocks/>
              </p:cNvSpPr>
              <p:nvPr/>
            </p:nvSpPr>
            <p:spPr bwMode="auto">
              <a:xfrm>
                <a:off x="3524" y="830"/>
                <a:ext cx="1422" cy="1092"/>
              </a:xfrm>
              <a:custGeom>
                <a:avLst/>
                <a:gdLst>
                  <a:gd name="T0" fmla="*/ 3 w 1662"/>
                  <a:gd name="T1" fmla="*/ 2 h 1432"/>
                  <a:gd name="T2" fmla="*/ 3 w 1662"/>
                  <a:gd name="T3" fmla="*/ 2 h 1432"/>
                  <a:gd name="T4" fmla="*/ 3 w 1662"/>
                  <a:gd name="T5" fmla="*/ 2 h 1432"/>
                  <a:gd name="T6" fmla="*/ 3 w 1662"/>
                  <a:gd name="T7" fmla="*/ 2 h 1432"/>
                  <a:gd name="T8" fmla="*/ 3 w 1662"/>
                  <a:gd name="T9" fmla="*/ 2 h 1432"/>
                  <a:gd name="T10" fmla="*/ 3 w 1662"/>
                  <a:gd name="T11" fmla="*/ 2 h 1432"/>
                  <a:gd name="T12" fmla="*/ 3 w 1662"/>
                  <a:gd name="T13" fmla="*/ 2 h 1432"/>
                  <a:gd name="T14" fmla="*/ 3 w 1662"/>
                  <a:gd name="T15" fmla="*/ 2 h 1432"/>
                  <a:gd name="T16" fmla="*/ 3 w 1662"/>
                  <a:gd name="T17" fmla="*/ 2 h 1432"/>
                  <a:gd name="T18" fmla="*/ 3 w 1662"/>
                  <a:gd name="T19" fmla="*/ 2 h 1432"/>
                  <a:gd name="T20" fmla="*/ 3 w 1662"/>
                  <a:gd name="T21" fmla="*/ 2 h 1432"/>
                  <a:gd name="T22" fmla="*/ 3 w 1662"/>
                  <a:gd name="T23" fmla="*/ 2 h 1432"/>
                  <a:gd name="T24" fmla="*/ 3 w 1662"/>
                  <a:gd name="T25" fmla="*/ 2 h 1432"/>
                  <a:gd name="T26" fmla="*/ 3 w 1662"/>
                  <a:gd name="T27" fmla="*/ 2 h 1432"/>
                  <a:gd name="T28" fmla="*/ 3 w 1662"/>
                  <a:gd name="T29" fmla="*/ 2 h 1432"/>
                  <a:gd name="T30" fmla="*/ 3 w 1662"/>
                  <a:gd name="T31" fmla="*/ 2 h 1432"/>
                  <a:gd name="T32" fmla="*/ 3 w 1662"/>
                  <a:gd name="T33" fmla="*/ 2 h 1432"/>
                  <a:gd name="T34" fmla="*/ 3 w 1662"/>
                  <a:gd name="T35" fmla="*/ 2 h 1432"/>
                  <a:gd name="T36" fmla="*/ 3 w 1662"/>
                  <a:gd name="T37" fmla="*/ 2 h 1432"/>
                  <a:gd name="T38" fmla="*/ 3 w 1662"/>
                  <a:gd name="T39" fmla="*/ 2 h 1432"/>
                  <a:gd name="T40" fmla="*/ 3 w 1662"/>
                  <a:gd name="T41" fmla="*/ 2 h 1432"/>
                  <a:gd name="T42" fmla="*/ 3 w 1662"/>
                  <a:gd name="T43" fmla="*/ 2 h 1432"/>
                  <a:gd name="T44" fmla="*/ 3 w 1662"/>
                  <a:gd name="T45" fmla="*/ 2 h 1432"/>
                  <a:gd name="T46" fmla="*/ 3 w 1662"/>
                  <a:gd name="T47" fmla="*/ 2 h 1432"/>
                  <a:gd name="T48" fmla="*/ 3 w 1662"/>
                  <a:gd name="T49" fmla="*/ 2 h 1432"/>
                  <a:gd name="T50" fmla="*/ 3 w 1662"/>
                  <a:gd name="T51" fmla="*/ 2 h 1432"/>
                  <a:gd name="T52" fmla="*/ 3 w 1662"/>
                  <a:gd name="T53" fmla="*/ 2 h 1432"/>
                  <a:gd name="T54" fmla="*/ 3 w 1662"/>
                  <a:gd name="T55" fmla="*/ 2 h 1432"/>
                  <a:gd name="T56" fmla="*/ 3 w 1662"/>
                  <a:gd name="T57" fmla="*/ 2 h 1432"/>
                  <a:gd name="T58" fmla="*/ 3 w 1662"/>
                  <a:gd name="T59" fmla="*/ 2 h 1432"/>
                  <a:gd name="T60" fmla="*/ 3 w 1662"/>
                  <a:gd name="T61" fmla="*/ 2 h 1432"/>
                  <a:gd name="T62" fmla="*/ 3 w 1662"/>
                  <a:gd name="T63" fmla="*/ 2 h 1432"/>
                  <a:gd name="T64" fmla="*/ 3 w 1662"/>
                  <a:gd name="T65" fmla="*/ 2 h 1432"/>
                  <a:gd name="T66" fmla="*/ 3 w 1662"/>
                  <a:gd name="T67" fmla="*/ 2 h 1432"/>
                  <a:gd name="T68" fmla="*/ 3 w 1662"/>
                  <a:gd name="T69" fmla="*/ 2 h 1432"/>
                  <a:gd name="T70" fmla="*/ 3 w 1662"/>
                  <a:gd name="T71" fmla="*/ 2 h 1432"/>
                  <a:gd name="T72" fmla="*/ 3 w 1662"/>
                  <a:gd name="T73" fmla="*/ 2 h 1432"/>
                  <a:gd name="T74" fmla="*/ 3 w 1662"/>
                  <a:gd name="T75" fmla="*/ 2 h 1432"/>
                  <a:gd name="T76" fmla="*/ 3 w 1662"/>
                  <a:gd name="T77" fmla="*/ 2 h 1432"/>
                  <a:gd name="T78" fmla="*/ 3 w 1662"/>
                  <a:gd name="T79" fmla="*/ 2 h 1432"/>
                  <a:gd name="T80" fmla="*/ 3 w 1662"/>
                  <a:gd name="T81" fmla="*/ 2 h 1432"/>
                  <a:gd name="T82" fmla="*/ 3 w 1662"/>
                  <a:gd name="T83" fmla="*/ 2 h 1432"/>
                  <a:gd name="T84" fmla="*/ 3 w 1662"/>
                  <a:gd name="T85" fmla="*/ 2 h 1432"/>
                  <a:gd name="T86" fmla="*/ 3 w 1662"/>
                  <a:gd name="T87" fmla="*/ 2 h 1432"/>
                  <a:gd name="T88" fmla="*/ 3 w 1662"/>
                  <a:gd name="T89" fmla="*/ 2 h 1432"/>
                  <a:gd name="T90" fmla="*/ 3 w 1662"/>
                  <a:gd name="T91" fmla="*/ 2 h 1432"/>
                  <a:gd name="T92" fmla="*/ 3 w 1662"/>
                  <a:gd name="T93" fmla="*/ 2 h 1432"/>
                  <a:gd name="T94" fmla="*/ 3 w 1662"/>
                  <a:gd name="T95" fmla="*/ 2 h 1432"/>
                  <a:gd name="T96" fmla="*/ 3 w 1662"/>
                  <a:gd name="T97" fmla="*/ 2 h 1432"/>
                  <a:gd name="T98" fmla="*/ 3 w 1662"/>
                  <a:gd name="T99" fmla="*/ 2 h 143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662"/>
                  <a:gd name="T151" fmla="*/ 0 h 1432"/>
                  <a:gd name="T152" fmla="*/ 1662 w 1662"/>
                  <a:gd name="T153" fmla="*/ 1432 h 143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662" h="1432">
                    <a:moveTo>
                      <a:pt x="108" y="185"/>
                    </a:moveTo>
                    <a:lnTo>
                      <a:pt x="89" y="173"/>
                    </a:lnTo>
                    <a:lnTo>
                      <a:pt x="96" y="153"/>
                    </a:lnTo>
                    <a:lnTo>
                      <a:pt x="89" y="141"/>
                    </a:lnTo>
                    <a:lnTo>
                      <a:pt x="83" y="128"/>
                    </a:lnTo>
                    <a:lnTo>
                      <a:pt x="70" y="115"/>
                    </a:lnTo>
                    <a:lnTo>
                      <a:pt x="57" y="109"/>
                    </a:lnTo>
                    <a:lnTo>
                      <a:pt x="57" y="102"/>
                    </a:lnTo>
                    <a:lnTo>
                      <a:pt x="38" y="96"/>
                    </a:lnTo>
                    <a:lnTo>
                      <a:pt x="38" y="77"/>
                    </a:lnTo>
                    <a:lnTo>
                      <a:pt x="38" y="58"/>
                    </a:lnTo>
                    <a:lnTo>
                      <a:pt x="25" y="38"/>
                    </a:lnTo>
                    <a:lnTo>
                      <a:pt x="13" y="32"/>
                    </a:lnTo>
                    <a:lnTo>
                      <a:pt x="6" y="19"/>
                    </a:lnTo>
                    <a:lnTo>
                      <a:pt x="0" y="13"/>
                    </a:lnTo>
                    <a:lnTo>
                      <a:pt x="211" y="6"/>
                    </a:lnTo>
                    <a:lnTo>
                      <a:pt x="281" y="13"/>
                    </a:lnTo>
                    <a:lnTo>
                      <a:pt x="499" y="13"/>
                    </a:lnTo>
                    <a:lnTo>
                      <a:pt x="550" y="6"/>
                    </a:lnTo>
                    <a:lnTo>
                      <a:pt x="895" y="6"/>
                    </a:lnTo>
                    <a:lnTo>
                      <a:pt x="953" y="0"/>
                    </a:lnTo>
                    <a:lnTo>
                      <a:pt x="1010" y="6"/>
                    </a:lnTo>
                    <a:lnTo>
                      <a:pt x="1016" y="19"/>
                    </a:lnTo>
                    <a:lnTo>
                      <a:pt x="1036" y="19"/>
                    </a:lnTo>
                    <a:lnTo>
                      <a:pt x="1042" y="38"/>
                    </a:lnTo>
                    <a:lnTo>
                      <a:pt x="1055" y="45"/>
                    </a:lnTo>
                    <a:lnTo>
                      <a:pt x="1061" y="64"/>
                    </a:lnTo>
                    <a:lnTo>
                      <a:pt x="1080" y="77"/>
                    </a:lnTo>
                    <a:lnTo>
                      <a:pt x="1061" y="121"/>
                    </a:lnTo>
                    <a:lnTo>
                      <a:pt x="1061" y="128"/>
                    </a:lnTo>
                    <a:lnTo>
                      <a:pt x="1061" y="147"/>
                    </a:lnTo>
                    <a:lnTo>
                      <a:pt x="1061" y="179"/>
                    </a:lnTo>
                    <a:lnTo>
                      <a:pt x="1074" y="192"/>
                    </a:lnTo>
                    <a:lnTo>
                      <a:pt x="1080" y="211"/>
                    </a:lnTo>
                    <a:lnTo>
                      <a:pt x="1074" y="230"/>
                    </a:lnTo>
                    <a:lnTo>
                      <a:pt x="1093" y="256"/>
                    </a:lnTo>
                    <a:lnTo>
                      <a:pt x="1100" y="268"/>
                    </a:lnTo>
                    <a:lnTo>
                      <a:pt x="1100" y="281"/>
                    </a:lnTo>
                    <a:lnTo>
                      <a:pt x="1106" y="281"/>
                    </a:lnTo>
                    <a:lnTo>
                      <a:pt x="1112" y="294"/>
                    </a:lnTo>
                    <a:lnTo>
                      <a:pt x="1138" y="320"/>
                    </a:lnTo>
                    <a:lnTo>
                      <a:pt x="1144" y="326"/>
                    </a:lnTo>
                    <a:lnTo>
                      <a:pt x="1164" y="358"/>
                    </a:lnTo>
                    <a:lnTo>
                      <a:pt x="1189" y="377"/>
                    </a:lnTo>
                    <a:lnTo>
                      <a:pt x="1202" y="377"/>
                    </a:lnTo>
                    <a:lnTo>
                      <a:pt x="1215" y="384"/>
                    </a:lnTo>
                    <a:lnTo>
                      <a:pt x="1234" y="409"/>
                    </a:lnTo>
                    <a:lnTo>
                      <a:pt x="1253" y="435"/>
                    </a:lnTo>
                    <a:lnTo>
                      <a:pt x="1253" y="460"/>
                    </a:lnTo>
                    <a:lnTo>
                      <a:pt x="1259" y="467"/>
                    </a:lnTo>
                    <a:lnTo>
                      <a:pt x="1253" y="486"/>
                    </a:lnTo>
                    <a:lnTo>
                      <a:pt x="1259" y="505"/>
                    </a:lnTo>
                    <a:lnTo>
                      <a:pt x="1266" y="524"/>
                    </a:lnTo>
                    <a:lnTo>
                      <a:pt x="1266" y="531"/>
                    </a:lnTo>
                    <a:lnTo>
                      <a:pt x="1272" y="537"/>
                    </a:lnTo>
                    <a:lnTo>
                      <a:pt x="1285" y="550"/>
                    </a:lnTo>
                    <a:lnTo>
                      <a:pt x="1298" y="537"/>
                    </a:lnTo>
                    <a:lnTo>
                      <a:pt x="1311" y="524"/>
                    </a:lnTo>
                    <a:lnTo>
                      <a:pt x="1323" y="518"/>
                    </a:lnTo>
                    <a:lnTo>
                      <a:pt x="1330" y="518"/>
                    </a:lnTo>
                    <a:lnTo>
                      <a:pt x="1355" y="524"/>
                    </a:lnTo>
                    <a:lnTo>
                      <a:pt x="1375" y="524"/>
                    </a:lnTo>
                    <a:lnTo>
                      <a:pt x="1400" y="550"/>
                    </a:lnTo>
                    <a:lnTo>
                      <a:pt x="1407" y="563"/>
                    </a:lnTo>
                    <a:lnTo>
                      <a:pt x="1400" y="575"/>
                    </a:lnTo>
                    <a:lnTo>
                      <a:pt x="1394" y="575"/>
                    </a:lnTo>
                    <a:lnTo>
                      <a:pt x="1387" y="582"/>
                    </a:lnTo>
                    <a:lnTo>
                      <a:pt x="1387" y="607"/>
                    </a:lnTo>
                    <a:lnTo>
                      <a:pt x="1394" y="626"/>
                    </a:lnTo>
                    <a:lnTo>
                      <a:pt x="1368" y="652"/>
                    </a:lnTo>
                    <a:lnTo>
                      <a:pt x="1362" y="678"/>
                    </a:lnTo>
                    <a:lnTo>
                      <a:pt x="1343" y="697"/>
                    </a:lnTo>
                    <a:lnTo>
                      <a:pt x="1336" y="710"/>
                    </a:lnTo>
                    <a:lnTo>
                      <a:pt x="1343" y="735"/>
                    </a:lnTo>
                    <a:lnTo>
                      <a:pt x="1343" y="748"/>
                    </a:lnTo>
                    <a:lnTo>
                      <a:pt x="1362" y="754"/>
                    </a:lnTo>
                    <a:lnTo>
                      <a:pt x="1368" y="773"/>
                    </a:lnTo>
                    <a:lnTo>
                      <a:pt x="1387" y="786"/>
                    </a:lnTo>
                    <a:lnTo>
                      <a:pt x="1394" y="786"/>
                    </a:lnTo>
                    <a:lnTo>
                      <a:pt x="1407" y="805"/>
                    </a:lnTo>
                    <a:lnTo>
                      <a:pt x="1438" y="818"/>
                    </a:lnTo>
                    <a:lnTo>
                      <a:pt x="1445" y="818"/>
                    </a:lnTo>
                    <a:lnTo>
                      <a:pt x="1438" y="831"/>
                    </a:lnTo>
                    <a:lnTo>
                      <a:pt x="1458" y="850"/>
                    </a:lnTo>
                    <a:lnTo>
                      <a:pt x="1477" y="844"/>
                    </a:lnTo>
                    <a:lnTo>
                      <a:pt x="1502" y="863"/>
                    </a:lnTo>
                    <a:lnTo>
                      <a:pt x="1515" y="869"/>
                    </a:lnTo>
                    <a:lnTo>
                      <a:pt x="1522" y="889"/>
                    </a:lnTo>
                    <a:lnTo>
                      <a:pt x="1554" y="914"/>
                    </a:lnTo>
                    <a:lnTo>
                      <a:pt x="1554" y="921"/>
                    </a:lnTo>
                    <a:lnTo>
                      <a:pt x="1554" y="940"/>
                    </a:lnTo>
                    <a:lnTo>
                      <a:pt x="1554" y="959"/>
                    </a:lnTo>
                    <a:lnTo>
                      <a:pt x="1573" y="984"/>
                    </a:lnTo>
                    <a:lnTo>
                      <a:pt x="1579" y="1010"/>
                    </a:lnTo>
                    <a:lnTo>
                      <a:pt x="1554" y="1023"/>
                    </a:lnTo>
                    <a:lnTo>
                      <a:pt x="1554" y="1029"/>
                    </a:lnTo>
                    <a:lnTo>
                      <a:pt x="1566" y="1042"/>
                    </a:lnTo>
                    <a:lnTo>
                      <a:pt x="1566" y="1048"/>
                    </a:lnTo>
                    <a:lnTo>
                      <a:pt x="1573" y="1068"/>
                    </a:lnTo>
                    <a:lnTo>
                      <a:pt x="1586" y="1080"/>
                    </a:lnTo>
                    <a:lnTo>
                      <a:pt x="1586" y="1087"/>
                    </a:lnTo>
                    <a:lnTo>
                      <a:pt x="1586" y="1099"/>
                    </a:lnTo>
                    <a:lnTo>
                      <a:pt x="1592" y="1106"/>
                    </a:lnTo>
                    <a:lnTo>
                      <a:pt x="1605" y="1119"/>
                    </a:lnTo>
                    <a:lnTo>
                      <a:pt x="1618" y="1119"/>
                    </a:lnTo>
                    <a:lnTo>
                      <a:pt x="1605" y="1099"/>
                    </a:lnTo>
                    <a:lnTo>
                      <a:pt x="1605" y="1093"/>
                    </a:lnTo>
                    <a:lnTo>
                      <a:pt x="1624" y="1099"/>
                    </a:lnTo>
                    <a:lnTo>
                      <a:pt x="1637" y="1119"/>
                    </a:lnTo>
                    <a:lnTo>
                      <a:pt x="1650" y="1125"/>
                    </a:lnTo>
                    <a:lnTo>
                      <a:pt x="1656" y="1125"/>
                    </a:lnTo>
                    <a:lnTo>
                      <a:pt x="1662" y="1125"/>
                    </a:lnTo>
                    <a:lnTo>
                      <a:pt x="1656" y="1157"/>
                    </a:lnTo>
                    <a:lnTo>
                      <a:pt x="1650" y="1170"/>
                    </a:lnTo>
                    <a:lnTo>
                      <a:pt x="1650" y="1176"/>
                    </a:lnTo>
                    <a:lnTo>
                      <a:pt x="1656" y="1202"/>
                    </a:lnTo>
                    <a:lnTo>
                      <a:pt x="1656" y="1215"/>
                    </a:lnTo>
                    <a:lnTo>
                      <a:pt x="1643" y="1227"/>
                    </a:lnTo>
                    <a:lnTo>
                      <a:pt x="1637" y="1234"/>
                    </a:lnTo>
                    <a:lnTo>
                      <a:pt x="1637" y="1247"/>
                    </a:lnTo>
                    <a:lnTo>
                      <a:pt x="1624" y="1253"/>
                    </a:lnTo>
                    <a:lnTo>
                      <a:pt x="1605" y="1234"/>
                    </a:lnTo>
                    <a:lnTo>
                      <a:pt x="1598" y="1227"/>
                    </a:lnTo>
                    <a:lnTo>
                      <a:pt x="1586" y="1272"/>
                    </a:lnTo>
                    <a:lnTo>
                      <a:pt x="1579" y="1278"/>
                    </a:lnTo>
                    <a:lnTo>
                      <a:pt x="1566" y="1285"/>
                    </a:lnTo>
                    <a:lnTo>
                      <a:pt x="1566" y="1266"/>
                    </a:lnTo>
                    <a:lnTo>
                      <a:pt x="1547" y="1253"/>
                    </a:lnTo>
                    <a:lnTo>
                      <a:pt x="1554" y="1266"/>
                    </a:lnTo>
                    <a:lnTo>
                      <a:pt x="1547" y="1278"/>
                    </a:lnTo>
                    <a:lnTo>
                      <a:pt x="1547" y="1291"/>
                    </a:lnTo>
                    <a:lnTo>
                      <a:pt x="1554" y="1310"/>
                    </a:lnTo>
                    <a:lnTo>
                      <a:pt x="1547" y="1317"/>
                    </a:lnTo>
                    <a:lnTo>
                      <a:pt x="1528" y="1323"/>
                    </a:lnTo>
                    <a:lnTo>
                      <a:pt x="1541" y="1342"/>
                    </a:lnTo>
                    <a:lnTo>
                      <a:pt x="1541" y="1355"/>
                    </a:lnTo>
                    <a:lnTo>
                      <a:pt x="1528" y="1349"/>
                    </a:lnTo>
                    <a:lnTo>
                      <a:pt x="1522" y="1349"/>
                    </a:lnTo>
                    <a:lnTo>
                      <a:pt x="1509" y="1355"/>
                    </a:lnTo>
                    <a:lnTo>
                      <a:pt x="1528" y="1368"/>
                    </a:lnTo>
                    <a:lnTo>
                      <a:pt x="1528" y="1400"/>
                    </a:lnTo>
                    <a:lnTo>
                      <a:pt x="1509" y="1413"/>
                    </a:lnTo>
                    <a:lnTo>
                      <a:pt x="1502" y="1426"/>
                    </a:lnTo>
                    <a:lnTo>
                      <a:pt x="1438" y="1426"/>
                    </a:lnTo>
                    <a:lnTo>
                      <a:pt x="1362" y="1432"/>
                    </a:lnTo>
                    <a:lnTo>
                      <a:pt x="1343" y="1426"/>
                    </a:lnTo>
                    <a:lnTo>
                      <a:pt x="1368" y="1394"/>
                    </a:lnTo>
                    <a:lnTo>
                      <a:pt x="1387" y="1374"/>
                    </a:lnTo>
                    <a:lnTo>
                      <a:pt x="1387" y="1362"/>
                    </a:lnTo>
                    <a:lnTo>
                      <a:pt x="1400" y="1355"/>
                    </a:lnTo>
                    <a:lnTo>
                      <a:pt x="1407" y="1342"/>
                    </a:lnTo>
                    <a:lnTo>
                      <a:pt x="1413" y="1336"/>
                    </a:lnTo>
                    <a:lnTo>
                      <a:pt x="1413" y="1317"/>
                    </a:lnTo>
                    <a:lnTo>
                      <a:pt x="1413" y="1310"/>
                    </a:lnTo>
                    <a:lnTo>
                      <a:pt x="1407" y="1304"/>
                    </a:lnTo>
                    <a:lnTo>
                      <a:pt x="1400" y="1278"/>
                    </a:lnTo>
                    <a:lnTo>
                      <a:pt x="1394" y="1272"/>
                    </a:lnTo>
                    <a:lnTo>
                      <a:pt x="1151" y="1272"/>
                    </a:lnTo>
                    <a:lnTo>
                      <a:pt x="1080" y="1278"/>
                    </a:lnTo>
                    <a:lnTo>
                      <a:pt x="1068" y="1278"/>
                    </a:lnTo>
                    <a:lnTo>
                      <a:pt x="1016" y="1272"/>
                    </a:lnTo>
                    <a:lnTo>
                      <a:pt x="908" y="1278"/>
                    </a:lnTo>
                    <a:lnTo>
                      <a:pt x="895" y="1278"/>
                    </a:lnTo>
                    <a:lnTo>
                      <a:pt x="799" y="1272"/>
                    </a:lnTo>
                    <a:lnTo>
                      <a:pt x="288" y="1272"/>
                    </a:lnTo>
                    <a:lnTo>
                      <a:pt x="281" y="1215"/>
                    </a:lnTo>
                    <a:lnTo>
                      <a:pt x="288" y="1189"/>
                    </a:lnTo>
                    <a:lnTo>
                      <a:pt x="281" y="1112"/>
                    </a:lnTo>
                    <a:lnTo>
                      <a:pt x="281" y="1016"/>
                    </a:lnTo>
                    <a:lnTo>
                      <a:pt x="288" y="1004"/>
                    </a:lnTo>
                    <a:lnTo>
                      <a:pt x="288" y="793"/>
                    </a:lnTo>
                    <a:lnTo>
                      <a:pt x="294" y="690"/>
                    </a:lnTo>
                    <a:lnTo>
                      <a:pt x="288" y="665"/>
                    </a:lnTo>
                    <a:lnTo>
                      <a:pt x="294" y="582"/>
                    </a:lnTo>
                    <a:lnTo>
                      <a:pt x="288" y="550"/>
                    </a:lnTo>
                    <a:lnTo>
                      <a:pt x="294" y="486"/>
                    </a:lnTo>
                    <a:lnTo>
                      <a:pt x="294" y="454"/>
                    </a:lnTo>
                    <a:lnTo>
                      <a:pt x="275" y="441"/>
                    </a:lnTo>
                    <a:lnTo>
                      <a:pt x="256" y="447"/>
                    </a:lnTo>
                    <a:lnTo>
                      <a:pt x="243" y="441"/>
                    </a:lnTo>
                    <a:lnTo>
                      <a:pt x="230" y="416"/>
                    </a:lnTo>
                    <a:lnTo>
                      <a:pt x="224" y="396"/>
                    </a:lnTo>
                    <a:lnTo>
                      <a:pt x="224" y="384"/>
                    </a:lnTo>
                    <a:lnTo>
                      <a:pt x="211" y="377"/>
                    </a:lnTo>
                    <a:lnTo>
                      <a:pt x="192" y="358"/>
                    </a:lnTo>
                    <a:lnTo>
                      <a:pt x="166" y="339"/>
                    </a:lnTo>
                    <a:lnTo>
                      <a:pt x="185" y="294"/>
                    </a:lnTo>
                    <a:lnTo>
                      <a:pt x="204" y="281"/>
                    </a:lnTo>
                    <a:lnTo>
                      <a:pt x="204" y="268"/>
                    </a:lnTo>
                    <a:lnTo>
                      <a:pt x="217" y="275"/>
                    </a:lnTo>
                    <a:lnTo>
                      <a:pt x="224" y="268"/>
                    </a:lnTo>
                    <a:lnTo>
                      <a:pt x="211" y="256"/>
                    </a:lnTo>
                    <a:lnTo>
                      <a:pt x="224" y="256"/>
                    </a:lnTo>
                    <a:lnTo>
                      <a:pt x="224" y="230"/>
                    </a:lnTo>
                    <a:lnTo>
                      <a:pt x="204" y="230"/>
                    </a:lnTo>
                    <a:lnTo>
                      <a:pt x="204" y="217"/>
                    </a:lnTo>
                    <a:lnTo>
                      <a:pt x="185" y="224"/>
                    </a:lnTo>
                    <a:lnTo>
                      <a:pt x="160" y="230"/>
                    </a:lnTo>
                    <a:lnTo>
                      <a:pt x="140" y="211"/>
                    </a:lnTo>
                    <a:lnTo>
                      <a:pt x="128" y="205"/>
                    </a:lnTo>
                    <a:lnTo>
                      <a:pt x="108" y="18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2" name="Freeform 28"/>
              <p:cNvSpPr>
                <a:spLocks/>
              </p:cNvSpPr>
              <p:nvPr/>
            </p:nvSpPr>
            <p:spPr bwMode="auto">
              <a:xfrm>
                <a:off x="4405" y="2150"/>
                <a:ext cx="749" cy="1130"/>
              </a:xfrm>
              <a:custGeom>
                <a:avLst/>
                <a:gdLst>
                  <a:gd name="T0" fmla="*/ 3 w 876"/>
                  <a:gd name="T1" fmla="*/ 2 h 1483"/>
                  <a:gd name="T2" fmla="*/ 3 w 876"/>
                  <a:gd name="T3" fmla="*/ 2 h 1483"/>
                  <a:gd name="T4" fmla="*/ 3 w 876"/>
                  <a:gd name="T5" fmla="*/ 2 h 1483"/>
                  <a:gd name="T6" fmla="*/ 3 w 876"/>
                  <a:gd name="T7" fmla="*/ 2 h 1483"/>
                  <a:gd name="T8" fmla="*/ 3 w 876"/>
                  <a:gd name="T9" fmla="*/ 2 h 1483"/>
                  <a:gd name="T10" fmla="*/ 3 w 876"/>
                  <a:gd name="T11" fmla="*/ 2 h 1483"/>
                  <a:gd name="T12" fmla="*/ 3 w 876"/>
                  <a:gd name="T13" fmla="*/ 2 h 1483"/>
                  <a:gd name="T14" fmla="*/ 3 w 876"/>
                  <a:gd name="T15" fmla="*/ 2 h 1483"/>
                  <a:gd name="T16" fmla="*/ 3 w 876"/>
                  <a:gd name="T17" fmla="*/ 2 h 1483"/>
                  <a:gd name="T18" fmla="*/ 3 w 876"/>
                  <a:gd name="T19" fmla="*/ 2 h 1483"/>
                  <a:gd name="T20" fmla="*/ 3 w 876"/>
                  <a:gd name="T21" fmla="*/ 2 h 1483"/>
                  <a:gd name="T22" fmla="*/ 3 w 876"/>
                  <a:gd name="T23" fmla="*/ 2 h 1483"/>
                  <a:gd name="T24" fmla="*/ 3 w 876"/>
                  <a:gd name="T25" fmla="*/ 2 h 1483"/>
                  <a:gd name="T26" fmla="*/ 3 w 876"/>
                  <a:gd name="T27" fmla="*/ 2 h 1483"/>
                  <a:gd name="T28" fmla="*/ 3 w 876"/>
                  <a:gd name="T29" fmla="*/ 2 h 1483"/>
                  <a:gd name="T30" fmla="*/ 3 w 876"/>
                  <a:gd name="T31" fmla="*/ 2 h 1483"/>
                  <a:gd name="T32" fmla="*/ 3 w 876"/>
                  <a:gd name="T33" fmla="*/ 2 h 1483"/>
                  <a:gd name="T34" fmla="*/ 3 w 876"/>
                  <a:gd name="T35" fmla="*/ 2 h 1483"/>
                  <a:gd name="T36" fmla="*/ 3 w 876"/>
                  <a:gd name="T37" fmla="*/ 2 h 1483"/>
                  <a:gd name="T38" fmla="*/ 3 w 876"/>
                  <a:gd name="T39" fmla="*/ 2 h 1483"/>
                  <a:gd name="T40" fmla="*/ 3 w 876"/>
                  <a:gd name="T41" fmla="*/ 2 h 1483"/>
                  <a:gd name="T42" fmla="*/ 3 w 876"/>
                  <a:gd name="T43" fmla="*/ 2 h 1483"/>
                  <a:gd name="T44" fmla="*/ 3 w 876"/>
                  <a:gd name="T45" fmla="*/ 2 h 1483"/>
                  <a:gd name="T46" fmla="*/ 3 w 876"/>
                  <a:gd name="T47" fmla="*/ 2 h 1483"/>
                  <a:gd name="T48" fmla="*/ 3 w 876"/>
                  <a:gd name="T49" fmla="*/ 2 h 1483"/>
                  <a:gd name="T50" fmla="*/ 3 w 876"/>
                  <a:gd name="T51" fmla="*/ 2 h 1483"/>
                  <a:gd name="T52" fmla="*/ 3 w 876"/>
                  <a:gd name="T53" fmla="*/ 2 h 1483"/>
                  <a:gd name="T54" fmla="*/ 3 w 876"/>
                  <a:gd name="T55" fmla="*/ 2 h 1483"/>
                  <a:gd name="T56" fmla="*/ 3 w 876"/>
                  <a:gd name="T57" fmla="*/ 2 h 1483"/>
                  <a:gd name="T58" fmla="*/ 3 w 876"/>
                  <a:gd name="T59" fmla="*/ 2 h 1483"/>
                  <a:gd name="T60" fmla="*/ 3 w 876"/>
                  <a:gd name="T61" fmla="*/ 2 h 1483"/>
                  <a:gd name="T62" fmla="*/ 3 w 876"/>
                  <a:gd name="T63" fmla="*/ 2 h 1483"/>
                  <a:gd name="T64" fmla="*/ 3 w 876"/>
                  <a:gd name="T65" fmla="*/ 2 h 1483"/>
                  <a:gd name="T66" fmla="*/ 3 w 876"/>
                  <a:gd name="T67" fmla="*/ 2 h 1483"/>
                  <a:gd name="T68" fmla="*/ 3 w 876"/>
                  <a:gd name="T69" fmla="*/ 2 h 1483"/>
                  <a:gd name="T70" fmla="*/ 3 w 876"/>
                  <a:gd name="T71" fmla="*/ 2 h 1483"/>
                  <a:gd name="T72" fmla="*/ 3 w 876"/>
                  <a:gd name="T73" fmla="*/ 2 h 1483"/>
                  <a:gd name="T74" fmla="*/ 3 w 876"/>
                  <a:gd name="T75" fmla="*/ 2 h 1483"/>
                  <a:gd name="T76" fmla="*/ 3 w 876"/>
                  <a:gd name="T77" fmla="*/ 0 h 1483"/>
                  <a:gd name="T78" fmla="*/ 3 w 876"/>
                  <a:gd name="T79" fmla="*/ 2 h 1483"/>
                  <a:gd name="T80" fmla="*/ 3 w 876"/>
                  <a:gd name="T81" fmla="*/ 2 h 1483"/>
                  <a:gd name="T82" fmla="*/ 3 w 876"/>
                  <a:gd name="T83" fmla="*/ 2 h 1483"/>
                  <a:gd name="T84" fmla="*/ 3 w 876"/>
                  <a:gd name="T85" fmla="*/ 2 h 1483"/>
                  <a:gd name="T86" fmla="*/ 3 w 876"/>
                  <a:gd name="T87" fmla="*/ 2 h 1483"/>
                  <a:gd name="T88" fmla="*/ 3 w 876"/>
                  <a:gd name="T89" fmla="*/ 2 h 1483"/>
                  <a:gd name="T90" fmla="*/ 3 w 876"/>
                  <a:gd name="T91" fmla="*/ 2 h 1483"/>
                  <a:gd name="T92" fmla="*/ 3 w 876"/>
                  <a:gd name="T93" fmla="*/ 2 h 1483"/>
                  <a:gd name="T94" fmla="*/ 3 w 876"/>
                  <a:gd name="T95" fmla="*/ 2 h 1483"/>
                  <a:gd name="T96" fmla="*/ 3 w 876"/>
                  <a:gd name="T97" fmla="*/ 2 h 1483"/>
                  <a:gd name="T98" fmla="*/ 3 w 876"/>
                  <a:gd name="T99" fmla="*/ 2 h 1483"/>
                  <a:gd name="T100" fmla="*/ 3 w 876"/>
                  <a:gd name="T101" fmla="*/ 2 h 148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76"/>
                  <a:gd name="T154" fmla="*/ 0 h 1483"/>
                  <a:gd name="T155" fmla="*/ 876 w 876"/>
                  <a:gd name="T156" fmla="*/ 1483 h 148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76" h="1483">
                    <a:moveTo>
                      <a:pt x="518" y="1483"/>
                    </a:moveTo>
                    <a:lnTo>
                      <a:pt x="499" y="1471"/>
                    </a:lnTo>
                    <a:lnTo>
                      <a:pt x="493" y="1451"/>
                    </a:lnTo>
                    <a:lnTo>
                      <a:pt x="499" y="1439"/>
                    </a:lnTo>
                    <a:lnTo>
                      <a:pt x="480" y="1400"/>
                    </a:lnTo>
                    <a:lnTo>
                      <a:pt x="454" y="1368"/>
                    </a:lnTo>
                    <a:lnTo>
                      <a:pt x="454" y="1336"/>
                    </a:lnTo>
                    <a:lnTo>
                      <a:pt x="448" y="1324"/>
                    </a:lnTo>
                    <a:lnTo>
                      <a:pt x="454" y="1304"/>
                    </a:lnTo>
                    <a:lnTo>
                      <a:pt x="461" y="1285"/>
                    </a:lnTo>
                    <a:lnTo>
                      <a:pt x="473" y="1247"/>
                    </a:lnTo>
                    <a:lnTo>
                      <a:pt x="467" y="1228"/>
                    </a:lnTo>
                    <a:lnTo>
                      <a:pt x="339" y="1228"/>
                    </a:lnTo>
                    <a:lnTo>
                      <a:pt x="320" y="1234"/>
                    </a:lnTo>
                    <a:lnTo>
                      <a:pt x="19" y="1240"/>
                    </a:lnTo>
                    <a:lnTo>
                      <a:pt x="13" y="1215"/>
                    </a:lnTo>
                    <a:lnTo>
                      <a:pt x="7" y="1196"/>
                    </a:lnTo>
                    <a:lnTo>
                      <a:pt x="7" y="1170"/>
                    </a:lnTo>
                    <a:lnTo>
                      <a:pt x="0" y="1151"/>
                    </a:lnTo>
                    <a:lnTo>
                      <a:pt x="26" y="1151"/>
                    </a:lnTo>
                    <a:lnTo>
                      <a:pt x="26" y="1132"/>
                    </a:lnTo>
                    <a:lnTo>
                      <a:pt x="26" y="1100"/>
                    </a:lnTo>
                    <a:lnTo>
                      <a:pt x="39" y="1106"/>
                    </a:lnTo>
                    <a:lnTo>
                      <a:pt x="32" y="1081"/>
                    </a:lnTo>
                    <a:lnTo>
                      <a:pt x="32" y="1068"/>
                    </a:lnTo>
                    <a:lnTo>
                      <a:pt x="51" y="1061"/>
                    </a:lnTo>
                    <a:lnTo>
                      <a:pt x="32" y="1042"/>
                    </a:lnTo>
                    <a:lnTo>
                      <a:pt x="58" y="1036"/>
                    </a:lnTo>
                    <a:lnTo>
                      <a:pt x="58" y="1017"/>
                    </a:lnTo>
                    <a:lnTo>
                      <a:pt x="71" y="1004"/>
                    </a:lnTo>
                    <a:lnTo>
                      <a:pt x="90" y="998"/>
                    </a:lnTo>
                    <a:lnTo>
                      <a:pt x="77" y="985"/>
                    </a:lnTo>
                    <a:lnTo>
                      <a:pt x="71" y="972"/>
                    </a:lnTo>
                    <a:lnTo>
                      <a:pt x="90" y="972"/>
                    </a:lnTo>
                    <a:lnTo>
                      <a:pt x="103" y="972"/>
                    </a:lnTo>
                    <a:lnTo>
                      <a:pt x="115" y="927"/>
                    </a:lnTo>
                    <a:lnTo>
                      <a:pt x="128" y="921"/>
                    </a:lnTo>
                    <a:lnTo>
                      <a:pt x="128" y="908"/>
                    </a:lnTo>
                    <a:lnTo>
                      <a:pt x="141" y="902"/>
                    </a:lnTo>
                    <a:lnTo>
                      <a:pt x="167" y="870"/>
                    </a:lnTo>
                    <a:lnTo>
                      <a:pt x="154" y="870"/>
                    </a:lnTo>
                    <a:lnTo>
                      <a:pt x="135" y="889"/>
                    </a:lnTo>
                    <a:lnTo>
                      <a:pt x="115" y="882"/>
                    </a:lnTo>
                    <a:lnTo>
                      <a:pt x="115" y="863"/>
                    </a:lnTo>
                    <a:lnTo>
                      <a:pt x="135" y="857"/>
                    </a:lnTo>
                    <a:lnTo>
                      <a:pt x="160" y="857"/>
                    </a:lnTo>
                    <a:lnTo>
                      <a:pt x="167" y="838"/>
                    </a:lnTo>
                    <a:lnTo>
                      <a:pt x="179" y="825"/>
                    </a:lnTo>
                    <a:lnTo>
                      <a:pt x="160" y="812"/>
                    </a:lnTo>
                    <a:lnTo>
                      <a:pt x="154" y="806"/>
                    </a:lnTo>
                    <a:lnTo>
                      <a:pt x="154" y="787"/>
                    </a:lnTo>
                    <a:lnTo>
                      <a:pt x="135" y="780"/>
                    </a:lnTo>
                    <a:lnTo>
                      <a:pt x="128" y="767"/>
                    </a:lnTo>
                    <a:lnTo>
                      <a:pt x="154" y="774"/>
                    </a:lnTo>
                    <a:lnTo>
                      <a:pt x="141" y="755"/>
                    </a:lnTo>
                    <a:lnTo>
                      <a:pt x="154" y="735"/>
                    </a:lnTo>
                    <a:lnTo>
                      <a:pt x="135" y="735"/>
                    </a:lnTo>
                    <a:lnTo>
                      <a:pt x="122" y="735"/>
                    </a:lnTo>
                    <a:lnTo>
                      <a:pt x="122" y="710"/>
                    </a:lnTo>
                    <a:lnTo>
                      <a:pt x="135" y="710"/>
                    </a:lnTo>
                    <a:lnTo>
                      <a:pt x="135" y="691"/>
                    </a:lnTo>
                    <a:lnTo>
                      <a:pt x="115" y="684"/>
                    </a:lnTo>
                    <a:lnTo>
                      <a:pt x="128" y="652"/>
                    </a:lnTo>
                    <a:lnTo>
                      <a:pt x="135" y="633"/>
                    </a:lnTo>
                    <a:lnTo>
                      <a:pt x="128" y="627"/>
                    </a:lnTo>
                    <a:lnTo>
                      <a:pt x="122" y="640"/>
                    </a:lnTo>
                    <a:lnTo>
                      <a:pt x="109" y="640"/>
                    </a:lnTo>
                    <a:lnTo>
                      <a:pt x="109" y="627"/>
                    </a:lnTo>
                    <a:lnTo>
                      <a:pt x="122" y="601"/>
                    </a:lnTo>
                    <a:lnTo>
                      <a:pt x="109" y="576"/>
                    </a:lnTo>
                    <a:lnTo>
                      <a:pt x="128" y="569"/>
                    </a:lnTo>
                    <a:lnTo>
                      <a:pt x="135" y="556"/>
                    </a:lnTo>
                    <a:lnTo>
                      <a:pt x="147" y="537"/>
                    </a:lnTo>
                    <a:lnTo>
                      <a:pt x="135" y="531"/>
                    </a:lnTo>
                    <a:lnTo>
                      <a:pt x="115" y="512"/>
                    </a:lnTo>
                    <a:lnTo>
                      <a:pt x="135" y="493"/>
                    </a:lnTo>
                    <a:lnTo>
                      <a:pt x="135" y="480"/>
                    </a:lnTo>
                    <a:lnTo>
                      <a:pt x="115" y="493"/>
                    </a:lnTo>
                    <a:lnTo>
                      <a:pt x="122" y="467"/>
                    </a:lnTo>
                    <a:lnTo>
                      <a:pt x="109" y="473"/>
                    </a:lnTo>
                    <a:lnTo>
                      <a:pt x="109" y="454"/>
                    </a:lnTo>
                    <a:lnTo>
                      <a:pt x="96" y="441"/>
                    </a:lnTo>
                    <a:lnTo>
                      <a:pt x="115" y="429"/>
                    </a:lnTo>
                    <a:lnTo>
                      <a:pt x="109" y="409"/>
                    </a:lnTo>
                    <a:lnTo>
                      <a:pt x="109" y="390"/>
                    </a:lnTo>
                    <a:lnTo>
                      <a:pt x="128" y="409"/>
                    </a:lnTo>
                    <a:lnTo>
                      <a:pt x="135" y="390"/>
                    </a:lnTo>
                    <a:lnTo>
                      <a:pt x="122" y="384"/>
                    </a:lnTo>
                    <a:lnTo>
                      <a:pt x="141" y="371"/>
                    </a:lnTo>
                    <a:lnTo>
                      <a:pt x="141" y="320"/>
                    </a:lnTo>
                    <a:lnTo>
                      <a:pt x="135" y="301"/>
                    </a:lnTo>
                    <a:lnTo>
                      <a:pt x="160" y="314"/>
                    </a:lnTo>
                    <a:lnTo>
                      <a:pt x="160" y="301"/>
                    </a:lnTo>
                    <a:lnTo>
                      <a:pt x="173" y="288"/>
                    </a:lnTo>
                    <a:lnTo>
                      <a:pt x="160" y="262"/>
                    </a:lnTo>
                    <a:lnTo>
                      <a:pt x="173" y="256"/>
                    </a:lnTo>
                    <a:lnTo>
                      <a:pt x="192" y="262"/>
                    </a:lnTo>
                    <a:lnTo>
                      <a:pt x="179" y="243"/>
                    </a:lnTo>
                    <a:lnTo>
                      <a:pt x="198" y="230"/>
                    </a:lnTo>
                    <a:lnTo>
                      <a:pt x="211" y="218"/>
                    </a:lnTo>
                    <a:lnTo>
                      <a:pt x="224" y="218"/>
                    </a:lnTo>
                    <a:lnTo>
                      <a:pt x="224" y="186"/>
                    </a:lnTo>
                    <a:lnTo>
                      <a:pt x="243" y="186"/>
                    </a:lnTo>
                    <a:lnTo>
                      <a:pt x="262" y="173"/>
                    </a:lnTo>
                    <a:lnTo>
                      <a:pt x="262" y="154"/>
                    </a:lnTo>
                    <a:lnTo>
                      <a:pt x="269" y="135"/>
                    </a:lnTo>
                    <a:lnTo>
                      <a:pt x="262" y="115"/>
                    </a:lnTo>
                    <a:lnTo>
                      <a:pt x="269" y="96"/>
                    </a:lnTo>
                    <a:lnTo>
                      <a:pt x="288" y="103"/>
                    </a:lnTo>
                    <a:lnTo>
                      <a:pt x="288" y="90"/>
                    </a:lnTo>
                    <a:lnTo>
                      <a:pt x="269" y="83"/>
                    </a:lnTo>
                    <a:lnTo>
                      <a:pt x="294" y="77"/>
                    </a:lnTo>
                    <a:lnTo>
                      <a:pt x="301" y="51"/>
                    </a:lnTo>
                    <a:lnTo>
                      <a:pt x="320" y="39"/>
                    </a:lnTo>
                    <a:lnTo>
                      <a:pt x="333" y="32"/>
                    </a:lnTo>
                    <a:lnTo>
                      <a:pt x="346" y="20"/>
                    </a:lnTo>
                    <a:lnTo>
                      <a:pt x="851" y="0"/>
                    </a:lnTo>
                    <a:lnTo>
                      <a:pt x="857" y="20"/>
                    </a:lnTo>
                    <a:lnTo>
                      <a:pt x="876" y="32"/>
                    </a:lnTo>
                    <a:lnTo>
                      <a:pt x="863" y="122"/>
                    </a:lnTo>
                    <a:lnTo>
                      <a:pt x="857" y="167"/>
                    </a:lnTo>
                    <a:lnTo>
                      <a:pt x="857" y="211"/>
                    </a:lnTo>
                    <a:lnTo>
                      <a:pt x="851" y="288"/>
                    </a:lnTo>
                    <a:lnTo>
                      <a:pt x="838" y="390"/>
                    </a:lnTo>
                    <a:lnTo>
                      <a:pt x="832" y="454"/>
                    </a:lnTo>
                    <a:lnTo>
                      <a:pt x="825" y="525"/>
                    </a:lnTo>
                    <a:lnTo>
                      <a:pt x="819" y="620"/>
                    </a:lnTo>
                    <a:lnTo>
                      <a:pt x="819" y="640"/>
                    </a:lnTo>
                    <a:lnTo>
                      <a:pt x="806" y="748"/>
                    </a:lnTo>
                    <a:lnTo>
                      <a:pt x="800" y="831"/>
                    </a:lnTo>
                    <a:lnTo>
                      <a:pt x="800" y="857"/>
                    </a:lnTo>
                    <a:lnTo>
                      <a:pt x="780" y="959"/>
                    </a:lnTo>
                    <a:lnTo>
                      <a:pt x="787" y="1017"/>
                    </a:lnTo>
                    <a:lnTo>
                      <a:pt x="787" y="1100"/>
                    </a:lnTo>
                    <a:lnTo>
                      <a:pt x="800" y="1196"/>
                    </a:lnTo>
                    <a:lnTo>
                      <a:pt x="800" y="1234"/>
                    </a:lnTo>
                    <a:lnTo>
                      <a:pt x="800" y="1311"/>
                    </a:lnTo>
                    <a:lnTo>
                      <a:pt x="806" y="1413"/>
                    </a:lnTo>
                    <a:lnTo>
                      <a:pt x="787" y="1426"/>
                    </a:lnTo>
                    <a:lnTo>
                      <a:pt x="768" y="1432"/>
                    </a:lnTo>
                    <a:lnTo>
                      <a:pt x="761" y="1413"/>
                    </a:lnTo>
                    <a:lnTo>
                      <a:pt x="723" y="1426"/>
                    </a:lnTo>
                    <a:lnTo>
                      <a:pt x="710" y="1426"/>
                    </a:lnTo>
                    <a:lnTo>
                      <a:pt x="704" y="1413"/>
                    </a:lnTo>
                    <a:lnTo>
                      <a:pt x="691" y="1407"/>
                    </a:lnTo>
                    <a:lnTo>
                      <a:pt x="640" y="1413"/>
                    </a:lnTo>
                    <a:lnTo>
                      <a:pt x="608" y="1432"/>
                    </a:lnTo>
                    <a:lnTo>
                      <a:pt x="589" y="1445"/>
                    </a:lnTo>
                    <a:lnTo>
                      <a:pt x="576" y="1426"/>
                    </a:lnTo>
                    <a:lnTo>
                      <a:pt x="563" y="1426"/>
                    </a:lnTo>
                    <a:lnTo>
                      <a:pt x="557" y="1445"/>
                    </a:lnTo>
                    <a:lnTo>
                      <a:pt x="544" y="1464"/>
                    </a:lnTo>
                    <a:lnTo>
                      <a:pt x="518" y="148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3" name="Freeform 29"/>
              <p:cNvSpPr>
                <a:spLocks/>
              </p:cNvSpPr>
              <p:nvPr/>
            </p:nvSpPr>
            <p:spPr bwMode="auto">
              <a:xfrm>
                <a:off x="3891" y="2608"/>
                <a:ext cx="1062" cy="950"/>
              </a:xfrm>
              <a:custGeom>
                <a:avLst/>
                <a:gdLst>
                  <a:gd name="T0" fmla="*/ 3 w 1241"/>
                  <a:gd name="T1" fmla="*/ 2 h 1247"/>
                  <a:gd name="T2" fmla="*/ 3 w 1241"/>
                  <a:gd name="T3" fmla="*/ 2 h 1247"/>
                  <a:gd name="T4" fmla="*/ 3 w 1241"/>
                  <a:gd name="T5" fmla="*/ 2 h 1247"/>
                  <a:gd name="T6" fmla="*/ 3 w 1241"/>
                  <a:gd name="T7" fmla="*/ 2 h 1247"/>
                  <a:gd name="T8" fmla="*/ 3 w 1241"/>
                  <a:gd name="T9" fmla="*/ 2 h 1247"/>
                  <a:gd name="T10" fmla="*/ 3 w 1241"/>
                  <a:gd name="T11" fmla="*/ 2 h 1247"/>
                  <a:gd name="T12" fmla="*/ 3 w 1241"/>
                  <a:gd name="T13" fmla="*/ 2 h 1247"/>
                  <a:gd name="T14" fmla="*/ 3 w 1241"/>
                  <a:gd name="T15" fmla="*/ 2 h 1247"/>
                  <a:gd name="T16" fmla="*/ 0 w 1241"/>
                  <a:gd name="T17" fmla="*/ 2 h 1247"/>
                  <a:gd name="T18" fmla="*/ 3 w 1241"/>
                  <a:gd name="T19" fmla="*/ 2 h 1247"/>
                  <a:gd name="T20" fmla="*/ 3 w 1241"/>
                  <a:gd name="T21" fmla="*/ 2 h 1247"/>
                  <a:gd name="T22" fmla="*/ 3 w 1241"/>
                  <a:gd name="T23" fmla="*/ 2 h 1247"/>
                  <a:gd name="T24" fmla="*/ 3 w 1241"/>
                  <a:gd name="T25" fmla="*/ 2 h 1247"/>
                  <a:gd name="T26" fmla="*/ 3 w 1241"/>
                  <a:gd name="T27" fmla="*/ 2 h 1247"/>
                  <a:gd name="T28" fmla="*/ 3 w 1241"/>
                  <a:gd name="T29" fmla="*/ 2 h 1247"/>
                  <a:gd name="T30" fmla="*/ 3 w 1241"/>
                  <a:gd name="T31" fmla="*/ 2 h 1247"/>
                  <a:gd name="T32" fmla="*/ 3 w 1241"/>
                  <a:gd name="T33" fmla="*/ 2 h 1247"/>
                  <a:gd name="T34" fmla="*/ 3 w 1241"/>
                  <a:gd name="T35" fmla="*/ 2 h 1247"/>
                  <a:gd name="T36" fmla="*/ 3 w 1241"/>
                  <a:gd name="T37" fmla="*/ 2 h 1247"/>
                  <a:gd name="T38" fmla="*/ 3 w 1241"/>
                  <a:gd name="T39" fmla="*/ 2 h 1247"/>
                  <a:gd name="T40" fmla="*/ 3 w 1241"/>
                  <a:gd name="T41" fmla="*/ 2 h 1247"/>
                  <a:gd name="T42" fmla="*/ 3 w 1241"/>
                  <a:gd name="T43" fmla="*/ 2 h 1247"/>
                  <a:gd name="T44" fmla="*/ 3 w 1241"/>
                  <a:gd name="T45" fmla="*/ 2 h 1247"/>
                  <a:gd name="T46" fmla="*/ 3 w 1241"/>
                  <a:gd name="T47" fmla="*/ 2 h 1247"/>
                  <a:gd name="T48" fmla="*/ 3 w 1241"/>
                  <a:gd name="T49" fmla="*/ 2 h 1247"/>
                  <a:gd name="T50" fmla="*/ 3 w 1241"/>
                  <a:gd name="T51" fmla="*/ 2 h 1247"/>
                  <a:gd name="T52" fmla="*/ 3 w 1241"/>
                  <a:gd name="T53" fmla="*/ 2 h 1247"/>
                  <a:gd name="T54" fmla="*/ 3 w 1241"/>
                  <a:gd name="T55" fmla="*/ 2 h 1247"/>
                  <a:gd name="T56" fmla="*/ 3 w 1241"/>
                  <a:gd name="T57" fmla="*/ 2 h 1247"/>
                  <a:gd name="T58" fmla="*/ 3 w 1241"/>
                  <a:gd name="T59" fmla="*/ 2 h 1247"/>
                  <a:gd name="T60" fmla="*/ 3 w 1241"/>
                  <a:gd name="T61" fmla="*/ 2 h 1247"/>
                  <a:gd name="T62" fmla="*/ 3 w 1241"/>
                  <a:gd name="T63" fmla="*/ 2 h 1247"/>
                  <a:gd name="T64" fmla="*/ 3 w 1241"/>
                  <a:gd name="T65" fmla="*/ 2 h 1247"/>
                  <a:gd name="T66" fmla="*/ 3 w 1241"/>
                  <a:gd name="T67" fmla="*/ 2 h 1247"/>
                  <a:gd name="T68" fmla="*/ 3 w 1241"/>
                  <a:gd name="T69" fmla="*/ 2 h 1247"/>
                  <a:gd name="T70" fmla="*/ 3 w 1241"/>
                  <a:gd name="T71" fmla="*/ 2 h 1247"/>
                  <a:gd name="T72" fmla="*/ 3 w 1241"/>
                  <a:gd name="T73" fmla="*/ 2 h 1247"/>
                  <a:gd name="T74" fmla="*/ 3 w 1241"/>
                  <a:gd name="T75" fmla="*/ 2 h 1247"/>
                  <a:gd name="T76" fmla="*/ 3 w 1241"/>
                  <a:gd name="T77" fmla="*/ 2 h 1247"/>
                  <a:gd name="T78" fmla="*/ 3 w 1241"/>
                  <a:gd name="T79" fmla="*/ 2 h 1247"/>
                  <a:gd name="T80" fmla="*/ 3 w 1241"/>
                  <a:gd name="T81" fmla="*/ 2 h 1247"/>
                  <a:gd name="T82" fmla="*/ 3 w 1241"/>
                  <a:gd name="T83" fmla="*/ 2 h 1247"/>
                  <a:gd name="T84" fmla="*/ 3 w 1241"/>
                  <a:gd name="T85" fmla="*/ 2 h 1247"/>
                  <a:gd name="T86" fmla="*/ 3 w 1241"/>
                  <a:gd name="T87" fmla="*/ 2 h 1247"/>
                  <a:gd name="T88" fmla="*/ 3 w 1241"/>
                  <a:gd name="T89" fmla="*/ 2 h 1247"/>
                  <a:gd name="T90" fmla="*/ 3 w 1241"/>
                  <a:gd name="T91" fmla="*/ 2 h 1247"/>
                  <a:gd name="T92" fmla="*/ 3 w 1241"/>
                  <a:gd name="T93" fmla="*/ 2 h 1247"/>
                  <a:gd name="T94" fmla="*/ 3 w 1241"/>
                  <a:gd name="T95" fmla="*/ 2 h 1247"/>
                  <a:gd name="T96" fmla="*/ 3 w 1241"/>
                  <a:gd name="T97" fmla="*/ 2 h 1247"/>
                  <a:gd name="T98" fmla="*/ 3 w 1241"/>
                  <a:gd name="T99" fmla="*/ 2 h 1247"/>
                  <a:gd name="T100" fmla="*/ 3 w 1241"/>
                  <a:gd name="T101" fmla="*/ 2 h 1247"/>
                  <a:gd name="T102" fmla="*/ 3 w 1241"/>
                  <a:gd name="T103" fmla="*/ 2 h 1247"/>
                  <a:gd name="T104" fmla="*/ 3 w 1241"/>
                  <a:gd name="T105" fmla="*/ 2 h 1247"/>
                  <a:gd name="T106" fmla="*/ 3 w 1241"/>
                  <a:gd name="T107" fmla="*/ 2 h 1247"/>
                  <a:gd name="T108" fmla="*/ 3 w 1241"/>
                  <a:gd name="T109" fmla="*/ 2 h 1247"/>
                  <a:gd name="T110" fmla="*/ 3 w 1241"/>
                  <a:gd name="T111" fmla="*/ 2 h 1247"/>
                  <a:gd name="T112" fmla="*/ 3 w 1241"/>
                  <a:gd name="T113" fmla="*/ 2 h 1247"/>
                  <a:gd name="T114" fmla="*/ 3 w 1241"/>
                  <a:gd name="T115" fmla="*/ 2 h 1247"/>
                  <a:gd name="T116" fmla="*/ 3 w 1241"/>
                  <a:gd name="T117" fmla="*/ 2 h 1247"/>
                  <a:gd name="T118" fmla="*/ 3 w 1241"/>
                  <a:gd name="T119" fmla="*/ 2 h 1247"/>
                  <a:gd name="T120" fmla="*/ 3 w 1241"/>
                  <a:gd name="T121" fmla="*/ 2 h 1247"/>
                  <a:gd name="T122" fmla="*/ 3 w 1241"/>
                  <a:gd name="T123" fmla="*/ 2 h 124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241"/>
                  <a:gd name="T187" fmla="*/ 0 h 1247"/>
                  <a:gd name="T188" fmla="*/ 1241 w 1241"/>
                  <a:gd name="T189" fmla="*/ 1247 h 124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241" h="1247">
                    <a:moveTo>
                      <a:pt x="45" y="1023"/>
                    </a:moveTo>
                    <a:lnTo>
                      <a:pt x="32" y="997"/>
                    </a:lnTo>
                    <a:lnTo>
                      <a:pt x="45" y="978"/>
                    </a:lnTo>
                    <a:lnTo>
                      <a:pt x="71" y="940"/>
                    </a:lnTo>
                    <a:lnTo>
                      <a:pt x="83" y="921"/>
                    </a:lnTo>
                    <a:lnTo>
                      <a:pt x="83" y="895"/>
                    </a:lnTo>
                    <a:lnTo>
                      <a:pt x="71" y="857"/>
                    </a:lnTo>
                    <a:lnTo>
                      <a:pt x="64" y="818"/>
                    </a:lnTo>
                    <a:lnTo>
                      <a:pt x="58" y="793"/>
                    </a:lnTo>
                    <a:lnTo>
                      <a:pt x="58" y="774"/>
                    </a:lnTo>
                    <a:lnTo>
                      <a:pt x="71" y="735"/>
                    </a:lnTo>
                    <a:lnTo>
                      <a:pt x="83" y="710"/>
                    </a:lnTo>
                    <a:lnTo>
                      <a:pt x="96" y="678"/>
                    </a:lnTo>
                    <a:lnTo>
                      <a:pt x="109" y="652"/>
                    </a:lnTo>
                    <a:lnTo>
                      <a:pt x="128" y="627"/>
                    </a:lnTo>
                    <a:lnTo>
                      <a:pt x="102" y="595"/>
                    </a:lnTo>
                    <a:lnTo>
                      <a:pt x="102" y="569"/>
                    </a:lnTo>
                    <a:lnTo>
                      <a:pt x="109" y="563"/>
                    </a:lnTo>
                    <a:lnTo>
                      <a:pt x="96" y="544"/>
                    </a:lnTo>
                    <a:lnTo>
                      <a:pt x="96" y="518"/>
                    </a:lnTo>
                    <a:lnTo>
                      <a:pt x="58" y="486"/>
                    </a:lnTo>
                    <a:lnTo>
                      <a:pt x="45" y="454"/>
                    </a:lnTo>
                    <a:lnTo>
                      <a:pt x="51" y="422"/>
                    </a:lnTo>
                    <a:lnTo>
                      <a:pt x="51" y="384"/>
                    </a:lnTo>
                    <a:lnTo>
                      <a:pt x="45" y="371"/>
                    </a:lnTo>
                    <a:lnTo>
                      <a:pt x="13" y="326"/>
                    </a:lnTo>
                    <a:lnTo>
                      <a:pt x="0" y="262"/>
                    </a:lnTo>
                    <a:lnTo>
                      <a:pt x="0" y="198"/>
                    </a:lnTo>
                    <a:lnTo>
                      <a:pt x="0" y="0"/>
                    </a:lnTo>
                    <a:lnTo>
                      <a:pt x="51" y="7"/>
                    </a:lnTo>
                    <a:lnTo>
                      <a:pt x="262" y="7"/>
                    </a:lnTo>
                    <a:lnTo>
                      <a:pt x="326" y="13"/>
                    </a:lnTo>
                    <a:lnTo>
                      <a:pt x="710" y="13"/>
                    </a:lnTo>
                    <a:lnTo>
                      <a:pt x="704" y="39"/>
                    </a:lnTo>
                    <a:lnTo>
                      <a:pt x="723" y="39"/>
                    </a:lnTo>
                    <a:lnTo>
                      <a:pt x="736" y="32"/>
                    </a:lnTo>
                    <a:lnTo>
                      <a:pt x="716" y="71"/>
                    </a:lnTo>
                    <a:lnTo>
                      <a:pt x="729" y="90"/>
                    </a:lnTo>
                    <a:lnTo>
                      <a:pt x="723" y="109"/>
                    </a:lnTo>
                    <a:lnTo>
                      <a:pt x="723" y="134"/>
                    </a:lnTo>
                    <a:lnTo>
                      <a:pt x="755" y="134"/>
                    </a:lnTo>
                    <a:lnTo>
                      <a:pt x="755" y="166"/>
                    </a:lnTo>
                    <a:lnTo>
                      <a:pt x="736" y="160"/>
                    </a:lnTo>
                    <a:lnTo>
                      <a:pt x="736" y="179"/>
                    </a:lnTo>
                    <a:lnTo>
                      <a:pt x="755" y="205"/>
                    </a:lnTo>
                    <a:lnTo>
                      <a:pt x="774" y="218"/>
                    </a:lnTo>
                    <a:lnTo>
                      <a:pt x="768" y="237"/>
                    </a:lnTo>
                    <a:lnTo>
                      <a:pt x="729" y="256"/>
                    </a:lnTo>
                    <a:lnTo>
                      <a:pt x="716" y="262"/>
                    </a:lnTo>
                    <a:lnTo>
                      <a:pt x="716" y="281"/>
                    </a:lnTo>
                    <a:lnTo>
                      <a:pt x="755" y="275"/>
                    </a:lnTo>
                    <a:lnTo>
                      <a:pt x="768" y="269"/>
                    </a:lnTo>
                    <a:lnTo>
                      <a:pt x="742" y="301"/>
                    </a:lnTo>
                    <a:lnTo>
                      <a:pt x="729" y="301"/>
                    </a:lnTo>
                    <a:lnTo>
                      <a:pt x="716" y="326"/>
                    </a:lnTo>
                    <a:lnTo>
                      <a:pt x="704" y="345"/>
                    </a:lnTo>
                    <a:lnTo>
                      <a:pt x="678" y="371"/>
                    </a:lnTo>
                    <a:lnTo>
                      <a:pt x="665" y="384"/>
                    </a:lnTo>
                    <a:lnTo>
                      <a:pt x="691" y="397"/>
                    </a:lnTo>
                    <a:lnTo>
                      <a:pt x="659" y="409"/>
                    </a:lnTo>
                    <a:lnTo>
                      <a:pt x="659" y="429"/>
                    </a:lnTo>
                    <a:lnTo>
                      <a:pt x="633" y="435"/>
                    </a:lnTo>
                    <a:lnTo>
                      <a:pt x="652" y="441"/>
                    </a:lnTo>
                    <a:lnTo>
                      <a:pt x="627" y="467"/>
                    </a:lnTo>
                    <a:lnTo>
                      <a:pt x="633" y="492"/>
                    </a:lnTo>
                    <a:lnTo>
                      <a:pt x="620" y="518"/>
                    </a:lnTo>
                    <a:lnTo>
                      <a:pt x="627" y="550"/>
                    </a:lnTo>
                    <a:lnTo>
                      <a:pt x="608" y="550"/>
                    </a:lnTo>
                    <a:lnTo>
                      <a:pt x="608" y="569"/>
                    </a:lnTo>
                    <a:lnTo>
                      <a:pt x="608" y="595"/>
                    </a:lnTo>
                    <a:lnTo>
                      <a:pt x="614" y="639"/>
                    </a:lnTo>
                    <a:lnTo>
                      <a:pt x="921" y="633"/>
                    </a:lnTo>
                    <a:lnTo>
                      <a:pt x="934" y="627"/>
                    </a:lnTo>
                    <a:lnTo>
                      <a:pt x="1068" y="627"/>
                    </a:lnTo>
                    <a:lnTo>
                      <a:pt x="1062" y="684"/>
                    </a:lnTo>
                    <a:lnTo>
                      <a:pt x="1049" y="723"/>
                    </a:lnTo>
                    <a:lnTo>
                      <a:pt x="1055" y="767"/>
                    </a:lnTo>
                    <a:lnTo>
                      <a:pt x="1081" y="799"/>
                    </a:lnTo>
                    <a:lnTo>
                      <a:pt x="1094" y="825"/>
                    </a:lnTo>
                    <a:lnTo>
                      <a:pt x="1094" y="850"/>
                    </a:lnTo>
                    <a:lnTo>
                      <a:pt x="1119" y="882"/>
                    </a:lnTo>
                    <a:lnTo>
                      <a:pt x="1100" y="889"/>
                    </a:lnTo>
                    <a:lnTo>
                      <a:pt x="1081" y="882"/>
                    </a:lnTo>
                    <a:lnTo>
                      <a:pt x="1049" y="863"/>
                    </a:lnTo>
                    <a:lnTo>
                      <a:pt x="1030" y="857"/>
                    </a:lnTo>
                    <a:lnTo>
                      <a:pt x="1004" y="857"/>
                    </a:lnTo>
                    <a:lnTo>
                      <a:pt x="998" y="838"/>
                    </a:lnTo>
                    <a:lnTo>
                      <a:pt x="979" y="818"/>
                    </a:lnTo>
                    <a:lnTo>
                      <a:pt x="934" y="825"/>
                    </a:lnTo>
                    <a:lnTo>
                      <a:pt x="895" y="882"/>
                    </a:lnTo>
                    <a:lnTo>
                      <a:pt x="902" y="902"/>
                    </a:lnTo>
                    <a:lnTo>
                      <a:pt x="915" y="914"/>
                    </a:lnTo>
                    <a:lnTo>
                      <a:pt x="934" y="921"/>
                    </a:lnTo>
                    <a:lnTo>
                      <a:pt x="979" y="921"/>
                    </a:lnTo>
                    <a:lnTo>
                      <a:pt x="991" y="921"/>
                    </a:lnTo>
                    <a:lnTo>
                      <a:pt x="1023" y="908"/>
                    </a:lnTo>
                    <a:lnTo>
                      <a:pt x="1042" y="889"/>
                    </a:lnTo>
                    <a:lnTo>
                      <a:pt x="1068" y="889"/>
                    </a:lnTo>
                    <a:lnTo>
                      <a:pt x="1081" y="889"/>
                    </a:lnTo>
                    <a:lnTo>
                      <a:pt x="1087" y="908"/>
                    </a:lnTo>
                    <a:lnTo>
                      <a:pt x="1068" y="927"/>
                    </a:lnTo>
                    <a:lnTo>
                      <a:pt x="1049" y="921"/>
                    </a:lnTo>
                    <a:lnTo>
                      <a:pt x="1049" y="953"/>
                    </a:lnTo>
                    <a:lnTo>
                      <a:pt x="1062" y="953"/>
                    </a:lnTo>
                    <a:lnTo>
                      <a:pt x="1100" y="978"/>
                    </a:lnTo>
                    <a:lnTo>
                      <a:pt x="1106" y="953"/>
                    </a:lnTo>
                    <a:lnTo>
                      <a:pt x="1113" y="934"/>
                    </a:lnTo>
                    <a:lnTo>
                      <a:pt x="1126" y="921"/>
                    </a:lnTo>
                    <a:lnTo>
                      <a:pt x="1170" y="921"/>
                    </a:lnTo>
                    <a:lnTo>
                      <a:pt x="1190" y="895"/>
                    </a:lnTo>
                    <a:lnTo>
                      <a:pt x="1196" y="934"/>
                    </a:lnTo>
                    <a:lnTo>
                      <a:pt x="1202" y="953"/>
                    </a:lnTo>
                    <a:lnTo>
                      <a:pt x="1177" y="978"/>
                    </a:lnTo>
                    <a:lnTo>
                      <a:pt x="1151" y="997"/>
                    </a:lnTo>
                    <a:lnTo>
                      <a:pt x="1145" y="1029"/>
                    </a:lnTo>
                    <a:lnTo>
                      <a:pt x="1119" y="1036"/>
                    </a:lnTo>
                    <a:lnTo>
                      <a:pt x="1100" y="1061"/>
                    </a:lnTo>
                    <a:lnTo>
                      <a:pt x="1100" y="1081"/>
                    </a:lnTo>
                    <a:lnTo>
                      <a:pt x="1113" y="1106"/>
                    </a:lnTo>
                    <a:lnTo>
                      <a:pt x="1151" y="1125"/>
                    </a:lnTo>
                    <a:lnTo>
                      <a:pt x="1170" y="1138"/>
                    </a:lnTo>
                    <a:lnTo>
                      <a:pt x="1183" y="1157"/>
                    </a:lnTo>
                    <a:lnTo>
                      <a:pt x="1202" y="1164"/>
                    </a:lnTo>
                    <a:lnTo>
                      <a:pt x="1215" y="1176"/>
                    </a:lnTo>
                    <a:lnTo>
                      <a:pt x="1241" y="1176"/>
                    </a:lnTo>
                    <a:lnTo>
                      <a:pt x="1228" y="1215"/>
                    </a:lnTo>
                    <a:lnTo>
                      <a:pt x="1209" y="1228"/>
                    </a:lnTo>
                    <a:lnTo>
                      <a:pt x="1215" y="1247"/>
                    </a:lnTo>
                    <a:lnTo>
                      <a:pt x="1190" y="1215"/>
                    </a:lnTo>
                    <a:lnTo>
                      <a:pt x="1170" y="1240"/>
                    </a:lnTo>
                    <a:lnTo>
                      <a:pt x="1151" y="1202"/>
                    </a:lnTo>
                    <a:lnTo>
                      <a:pt x="1132" y="1170"/>
                    </a:lnTo>
                    <a:lnTo>
                      <a:pt x="1106" y="1164"/>
                    </a:lnTo>
                    <a:lnTo>
                      <a:pt x="1094" y="1144"/>
                    </a:lnTo>
                    <a:lnTo>
                      <a:pt x="1068" y="1151"/>
                    </a:lnTo>
                    <a:lnTo>
                      <a:pt x="1049" y="1144"/>
                    </a:lnTo>
                    <a:lnTo>
                      <a:pt x="1049" y="1106"/>
                    </a:lnTo>
                    <a:lnTo>
                      <a:pt x="1017" y="1106"/>
                    </a:lnTo>
                    <a:lnTo>
                      <a:pt x="991" y="1093"/>
                    </a:lnTo>
                    <a:lnTo>
                      <a:pt x="998" y="1113"/>
                    </a:lnTo>
                    <a:lnTo>
                      <a:pt x="991" y="1138"/>
                    </a:lnTo>
                    <a:lnTo>
                      <a:pt x="985" y="1164"/>
                    </a:lnTo>
                    <a:lnTo>
                      <a:pt x="985" y="1189"/>
                    </a:lnTo>
                    <a:lnTo>
                      <a:pt x="953" y="1221"/>
                    </a:lnTo>
                    <a:lnTo>
                      <a:pt x="934" y="1189"/>
                    </a:lnTo>
                    <a:lnTo>
                      <a:pt x="927" y="1164"/>
                    </a:lnTo>
                    <a:lnTo>
                      <a:pt x="908" y="1176"/>
                    </a:lnTo>
                    <a:lnTo>
                      <a:pt x="889" y="1176"/>
                    </a:lnTo>
                    <a:lnTo>
                      <a:pt x="870" y="1157"/>
                    </a:lnTo>
                    <a:lnTo>
                      <a:pt x="851" y="1176"/>
                    </a:lnTo>
                    <a:lnTo>
                      <a:pt x="838" y="1202"/>
                    </a:lnTo>
                    <a:lnTo>
                      <a:pt x="806" y="1215"/>
                    </a:lnTo>
                    <a:lnTo>
                      <a:pt x="774" y="1196"/>
                    </a:lnTo>
                    <a:lnTo>
                      <a:pt x="748" y="1183"/>
                    </a:lnTo>
                    <a:lnTo>
                      <a:pt x="729" y="1176"/>
                    </a:lnTo>
                    <a:lnTo>
                      <a:pt x="729" y="1164"/>
                    </a:lnTo>
                    <a:lnTo>
                      <a:pt x="723" y="1138"/>
                    </a:lnTo>
                    <a:lnTo>
                      <a:pt x="704" y="1125"/>
                    </a:lnTo>
                    <a:lnTo>
                      <a:pt x="691" y="1106"/>
                    </a:lnTo>
                    <a:lnTo>
                      <a:pt x="672" y="1093"/>
                    </a:lnTo>
                    <a:lnTo>
                      <a:pt x="652" y="1081"/>
                    </a:lnTo>
                    <a:lnTo>
                      <a:pt x="620" y="1081"/>
                    </a:lnTo>
                    <a:lnTo>
                      <a:pt x="620" y="1061"/>
                    </a:lnTo>
                    <a:lnTo>
                      <a:pt x="595" y="1055"/>
                    </a:lnTo>
                    <a:lnTo>
                      <a:pt x="595" y="1029"/>
                    </a:lnTo>
                    <a:lnTo>
                      <a:pt x="563" y="1010"/>
                    </a:lnTo>
                    <a:lnTo>
                      <a:pt x="544" y="1023"/>
                    </a:lnTo>
                    <a:lnTo>
                      <a:pt x="544" y="991"/>
                    </a:lnTo>
                    <a:lnTo>
                      <a:pt x="512" y="985"/>
                    </a:lnTo>
                    <a:lnTo>
                      <a:pt x="473" y="1023"/>
                    </a:lnTo>
                    <a:lnTo>
                      <a:pt x="461" y="1017"/>
                    </a:lnTo>
                    <a:lnTo>
                      <a:pt x="480" y="1029"/>
                    </a:lnTo>
                    <a:lnTo>
                      <a:pt x="486" y="1055"/>
                    </a:lnTo>
                    <a:lnTo>
                      <a:pt x="461" y="1068"/>
                    </a:lnTo>
                    <a:lnTo>
                      <a:pt x="435" y="1074"/>
                    </a:lnTo>
                    <a:lnTo>
                      <a:pt x="390" y="1068"/>
                    </a:lnTo>
                    <a:lnTo>
                      <a:pt x="358" y="1068"/>
                    </a:lnTo>
                    <a:lnTo>
                      <a:pt x="307" y="1049"/>
                    </a:lnTo>
                    <a:lnTo>
                      <a:pt x="262" y="1023"/>
                    </a:lnTo>
                    <a:lnTo>
                      <a:pt x="243" y="1010"/>
                    </a:lnTo>
                    <a:lnTo>
                      <a:pt x="224" y="997"/>
                    </a:lnTo>
                    <a:lnTo>
                      <a:pt x="198" y="997"/>
                    </a:lnTo>
                    <a:lnTo>
                      <a:pt x="186" y="1004"/>
                    </a:lnTo>
                    <a:lnTo>
                      <a:pt x="166" y="1004"/>
                    </a:lnTo>
                    <a:lnTo>
                      <a:pt x="96" y="1004"/>
                    </a:lnTo>
                    <a:lnTo>
                      <a:pt x="45" y="102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4" name="Freeform 30"/>
              <p:cNvSpPr>
                <a:spLocks/>
              </p:cNvSpPr>
              <p:nvPr/>
            </p:nvSpPr>
            <p:spPr bwMode="auto">
              <a:xfrm>
                <a:off x="712" y="1683"/>
                <a:ext cx="1279" cy="1330"/>
              </a:xfrm>
              <a:custGeom>
                <a:avLst/>
                <a:gdLst>
                  <a:gd name="T0" fmla="*/ 0 w 1496"/>
                  <a:gd name="T1" fmla="*/ 2 h 1745"/>
                  <a:gd name="T2" fmla="*/ 0 w 1496"/>
                  <a:gd name="T3" fmla="*/ 2 h 1745"/>
                  <a:gd name="T4" fmla="*/ 0 w 1496"/>
                  <a:gd name="T5" fmla="*/ 2 h 1745"/>
                  <a:gd name="T6" fmla="*/ 0 w 1496"/>
                  <a:gd name="T7" fmla="*/ 0 h 1745"/>
                  <a:gd name="T8" fmla="*/ 3 w 1496"/>
                  <a:gd name="T9" fmla="*/ 0 h 1745"/>
                  <a:gd name="T10" fmla="*/ 3 w 1496"/>
                  <a:gd name="T11" fmla="*/ 2 h 1745"/>
                  <a:gd name="T12" fmla="*/ 3 w 1496"/>
                  <a:gd name="T13" fmla="*/ 2 h 1745"/>
                  <a:gd name="T14" fmla="*/ 3 w 1496"/>
                  <a:gd name="T15" fmla="*/ 2 h 1745"/>
                  <a:gd name="T16" fmla="*/ 3 w 1496"/>
                  <a:gd name="T17" fmla="*/ 2 h 1745"/>
                  <a:gd name="T18" fmla="*/ 3 w 1496"/>
                  <a:gd name="T19" fmla="*/ 2 h 1745"/>
                  <a:gd name="T20" fmla="*/ 3 w 1496"/>
                  <a:gd name="T21" fmla="*/ 2 h 1745"/>
                  <a:gd name="T22" fmla="*/ 3 w 1496"/>
                  <a:gd name="T23" fmla="*/ 2 h 1745"/>
                  <a:gd name="T24" fmla="*/ 3 w 1496"/>
                  <a:gd name="T25" fmla="*/ 2 h 1745"/>
                  <a:gd name="T26" fmla="*/ 3 w 1496"/>
                  <a:gd name="T27" fmla="*/ 2 h 1745"/>
                  <a:gd name="T28" fmla="*/ 3 w 1496"/>
                  <a:gd name="T29" fmla="*/ 2 h 1745"/>
                  <a:gd name="T30" fmla="*/ 3 w 1496"/>
                  <a:gd name="T31" fmla="*/ 2 h 1745"/>
                  <a:gd name="T32" fmla="*/ 3 w 1496"/>
                  <a:gd name="T33" fmla="*/ 2 h 1745"/>
                  <a:gd name="T34" fmla="*/ 3 w 1496"/>
                  <a:gd name="T35" fmla="*/ 2 h 1745"/>
                  <a:gd name="T36" fmla="*/ 3 w 1496"/>
                  <a:gd name="T37" fmla="*/ 2 h 1745"/>
                  <a:gd name="T38" fmla="*/ 3 w 1496"/>
                  <a:gd name="T39" fmla="*/ 2 h 1745"/>
                  <a:gd name="T40" fmla="*/ 3 w 1496"/>
                  <a:gd name="T41" fmla="*/ 2 h 1745"/>
                  <a:gd name="T42" fmla="*/ 3 w 1496"/>
                  <a:gd name="T43" fmla="*/ 2 h 1745"/>
                  <a:gd name="T44" fmla="*/ 0 w 1496"/>
                  <a:gd name="T45" fmla="*/ 2 h 174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496"/>
                  <a:gd name="T70" fmla="*/ 0 h 1745"/>
                  <a:gd name="T71" fmla="*/ 1496 w 1496"/>
                  <a:gd name="T72" fmla="*/ 1745 h 174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496" h="1745">
                    <a:moveTo>
                      <a:pt x="0" y="1738"/>
                    </a:moveTo>
                    <a:lnTo>
                      <a:pt x="0" y="990"/>
                    </a:lnTo>
                    <a:lnTo>
                      <a:pt x="0" y="741"/>
                    </a:lnTo>
                    <a:lnTo>
                      <a:pt x="0" y="0"/>
                    </a:lnTo>
                    <a:lnTo>
                      <a:pt x="1496" y="0"/>
                    </a:lnTo>
                    <a:lnTo>
                      <a:pt x="1496" y="153"/>
                    </a:lnTo>
                    <a:lnTo>
                      <a:pt x="1490" y="153"/>
                    </a:lnTo>
                    <a:lnTo>
                      <a:pt x="1490" y="690"/>
                    </a:lnTo>
                    <a:lnTo>
                      <a:pt x="1490" y="831"/>
                    </a:lnTo>
                    <a:lnTo>
                      <a:pt x="1490" y="1106"/>
                    </a:lnTo>
                    <a:lnTo>
                      <a:pt x="1484" y="1246"/>
                    </a:lnTo>
                    <a:lnTo>
                      <a:pt x="1484" y="1540"/>
                    </a:lnTo>
                    <a:lnTo>
                      <a:pt x="601" y="1540"/>
                    </a:lnTo>
                    <a:lnTo>
                      <a:pt x="595" y="1547"/>
                    </a:lnTo>
                    <a:lnTo>
                      <a:pt x="595" y="1579"/>
                    </a:lnTo>
                    <a:lnTo>
                      <a:pt x="608" y="1591"/>
                    </a:lnTo>
                    <a:lnTo>
                      <a:pt x="620" y="1611"/>
                    </a:lnTo>
                    <a:lnTo>
                      <a:pt x="435" y="1598"/>
                    </a:lnTo>
                    <a:lnTo>
                      <a:pt x="205" y="1598"/>
                    </a:lnTo>
                    <a:lnTo>
                      <a:pt x="205" y="1738"/>
                    </a:lnTo>
                    <a:lnTo>
                      <a:pt x="134" y="1745"/>
                    </a:lnTo>
                    <a:lnTo>
                      <a:pt x="38" y="1745"/>
                    </a:lnTo>
                    <a:lnTo>
                      <a:pt x="0" y="173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5" name="Freeform 31"/>
              <p:cNvSpPr>
                <a:spLocks/>
              </p:cNvSpPr>
              <p:nvPr/>
            </p:nvSpPr>
            <p:spPr bwMode="auto">
              <a:xfrm>
                <a:off x="2194" y="971"/>
                <a:ext cx="1587" cy="712"/>
              </a:xfrm>
              <a:custGeom>
                <a:avLst/>
                <a:gdLst>
                  <a:gd name="T0" fmla="*/ 3 w 1854"/>
                  <a:gd name="T1" fmla="*/ 2 h 934"/>
                  <a:gd name="T2" fmla="*/ 3 w 1854"/>
                  <a:gd name="T3" fmla="*/ 2 h 934"/>
                  <a:gd name="T4" fmla="*/ 3 w 1854"/>
                  <a:gd name="T5" fmla="*/ 0 h 934"/>
                  <a:gd name="T6" fmla="*/ 3 w 1854"/>
                  <a:gd name="T7" fmla="*/ 2 h 934"/>
                  <a:gd name="T8" fmla="*/ 3 w 1854"/>
                  <a:gd name="T9" fmla="*/ 2 h 934"/>
                  <a:gd name="T10" fmla="*/ 3 w 1854"/>
                  <a:gd name="T11" fmla="*/ 2 h 934"/>
                  <a:gd name="T12" fmla="*/ 3 w 1854"/>
                  <a:gd name="T13" fmla="*/ 2 h 934"/>
                  <a:gd name="T14" fmla="*/ 3 w 1854"/>
                  <a:gd name="T15" fmla="*/ 2 h 934"/>
                  <a:gd name="T16" fmla="*/ 3 w 1854"/>
                  <a:gd name="T17" fmla="*/ 2 h 934"/>
                  <a:gd name="T18" fmla="*/ 3 w 1854"/>
                  <a:gd name="T19" fmla="*/ 2 h 934"/>
                  <a:gd name="T20" fmla="*/ 3 w 1854"/>
                  <a:gd name="T21" fmla="*/ 2 h 934"/>
                  <a:gd name="T22" fmla="*/ 3 w 1854"/>
                  <a:gd name="T23" fmla="*/ 2 h 934"/>
                  <a:gd name="T24" fmla="*/ 3 w 1854"/>
                  <a:gd name="T25" fmla="*/ 2 h 934"/>
                  <a:gd name="T26" fmla="*/ 3 w 1854"/>
                  <a:gd name="T27" fmla="*/ 2 h 934"/>
                  <a:gd name="T28" fmla="*/ 3 w 1854"/>
                  <a:gd name="T29" fmla="*/ 2 h 934"/>
                  <a:gd name="T30" fmla="*/ 3 w 1854"/>
                  <a:gd name="T31" fmla="*/ 2 h 934"/>
                  <a:gd name="T32" fmla="*/ 3 w 1854"/>
                  <a:gd name="T33" fmla="*/ 2 h 934"/>
                  <a:gd name="T34" fmla="*/ 3 w 1854"/>
                  <a:gd name="T35" fmla="*/ 2 h 934"/>
                  <a:gd name="T36" fmla="*/ 3 w 1854"/>
                  <a:gd name="T37" fmla="*/ 2 h 934"/>
                  <a:gd name="T38" fmla="*/ 3 w 1854"/>
                  <a:gd name="T39" fmla="*/ 2 h 934"/>
                  <a:gd name="T40" fmla="*/ 3 w 1854"/>
                  <a:gd name="T41" fmla="*/ 2 h 934"/>
                  <a:gd name="T42" fmla="*/ 3 w 1854"/>
                  <a:gd name="T43" fmla="*/ 2 h 934"/>
                  <a:gd name="T44" fmla="*/ 3 w 1854"/>
                  <a:gd name="T45" fmla="*/ 2 h 934"/>
                  <a:gd name="T46" fmla="*/ 3 w 1854"/>
                  <a:gd name="T47" fmla="*/ 2 h 934"/>
                  <a:gd name="T48" fmla="*/ 3 w 1854"/>
                  <a:gd name="T49" fmla="*/ 2 h 934"/>
                  <a:gd name="T50" fmla="*/ 3 w 1854"/>
                  <a:gd name="T51" fmla="*/ 2 h 934"/>
                  <a:gd name="T52" fmla="*/ 3 w 1854"/>
                  <a:gd name="T53" fmla="*/ 2 h 934"/>
                  <a:gd name="T54" fmla="*/ 3 w 1854"/>
                  <a:gd name="T55" fmla="*/ 2 h 934"/>
                  <a:gd name="T56" fmla="*/ 3 w 1854"/>
                  <a:gd name="T57" fmla="*/ 2 h 934"/>
                  <a:gd name="T58" fmla="*/ 3 w 1854"/>
                  <a:gd name="T59" fmla="*/ 2 h 934"/>
                  <a:gd name="T60" fmla="*/ 3 w 1854"/>
                  <a:gd name="T61" fmla="*/ 2 h 934"/>
                  <a:gd name="T62" fmla="*/ 0 w 1854"/>
                  <a:gd name="T63" fmla="*/ 2 h 934"/>
                  <a:gd name="T64" fmla="*/ 0 w 1854"/>
                  <a:gd name="T65" fmla="*/ 2 h 93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54"/>
                  <a:gd name="T100" fmla="*/ 0 h 934"/>
                  <a:gd name="T101" fmla="*/ 1854 w 1854"/>
                  <a:gd name="T102" fmla="*/ 934 h 93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54" h="934">
                    <a:moveTo>
                      <a:pt x="0" y="7"/>
                    </a:moveTo>
                    <a:lnTo>
                      <a:pt x="601" y="7"/>
                    </a:lnTo>
                    <a:lnTo>
                      <a:pt x="716" y="7"/>
                    </a:lnTo>
                    <a:lnTo>
                      <a:pt x="742" y="7"/>
                    </a:lnTo>
                    <a:lnTo>
                      <a:pt x="1662" y="7"/>
                    </a:lnTo>
                    <a:lnTo>
                      <a:pt x="1669" y="0"/>
                    </a:lnTo>
                    <a:lnTo>
                      <a:pt x="1688" y="13"/>
                    </a:lnTo>
                    <a:lnTo>
                      <a:pt x="1694" y="26"/>
                    </a:lnTo>
                    <a:lnTo>
                      <a:pt x="1720" y="45"/>
                    </a:lnTo>
                    <a:lnTo>
                      <a:pt x="1739" y="39"/>
                    </a:lnTo>
                    <a:lnTo>
                      <a:pt x="1758" y="32"/>
                    </a:lnTo>
                    <a:lnTo>
                      <a:pt x="1765" y="45"/>
                    </a:lnTo>
                    <a:lnTo>
                      <a:pt x="1778" y="45"/>
                    </a:lnTo>
                    <a:lnTo>
                      <a:pt x="1778" y="71"/>
                    </a:lnTo>
                    <a:lnTo>
                      <a:pt x="1771" y="71"/>
                    </a:lnTo>
                    <a:lnTo>
                      <a:pt x="1784" y="83"/>
                    </a:lnTo>
                    <a:lnTo>
                      <a:pt x="1771" y="83"/>
                    </a:lnTo>
                    <a:lnTo>
                      <a:pt x="1758" y="83"/>
                    </a:lnTo>
                    <a:lnTo>
                      <a:pt x="1758" y="96"/>
                    </a:lnTo>
                    <a:lnTo>
                      <a:pt x="1739" y="109"/>
                    </a:lnTo>
                    <a:lnTo>
                      <a:pt x="1733" y="128"/>
                    </a:lnTo>
                    <a:lnTo>
                      <a:pt x="1720" y="141"/>
                    </a:lnTo>
                    <a:lnTo>
                      <a:pt x="1720" y="147"/>
                    </a:lnTo>
                    <a:lnTo>
                      <a:pt x="1752" y="173"/>
                    </a:lnTo>
                    <a:lnTo>
                      <a:pt x="1765" y="192"/>
                    </a:lnTo>
                    <a:lnTo>
                      <a:pt x="1778" y="192"/>
                    </a:lnTo>
                    <a:lnTo>
                      <a:pt x="1778" y="211"/>
                    </a:lnTo>
                    <a:lnTo>
                      <a:pt x="1784" y="231"/>
                    </a:lnTo>
                    <a:lnTo>
                      <a:pt x="1797" y="250"/>
                    </a:lnTo>
                    <a:lnTo>
                      <a:pt x="1810" y="256"/>
                    </a:lnTo>
                    <a:lnTo>
                      <a:pt x="1816" y="262"/>
                    </a:lnTo>
                    <a:lnTo>
                      <a:pt x="1835" y="256"/>
                    </a:lnTo>
                    <a:lnTo>
                      <a:pt x="1848" y="269"/>
                    </a:lnTo>
                    <a:lnTo>
                      <a:pt x="1854" y="275"/>
                    </a:lnTo>
                    <a:lnTo>
                      <a:pt x="1848" y="301"/>
                    </a:lnTo>
                    <a:lnTo>
                      <a:pt x="1842" y="365"/>
                    </a:lnTo>
                    <a:lnTo>
                      <a:pt x="1848" y="397"/>
                    </a:lnTo>
                    <a:lnTo>
                      <a:pt x="1842" y="480"/>
                    </a:lnTo>
                    <a:lnTo>
                      <a:pt x="1848" y="505"/>
                    </a:lnTo>
                    <a:lnTo>
                      <a:pt x="1842" y="614"/>
                    </a:lnTo>
                    <a:lnTo>
                      <a:pt x="1842" y="819"/>
                    </a:lnTo>
                    <a:lnTo>
                      <a:pt x="1842" y="825"/>
                    </a:lnTo>
                    <a:lnTo>
                      <a:pt x="1842" y="934"/>
                    </a:lnTo>
                    <a:lnTo>
                      <a:pt x="1643" y="934"/>
                    </a:lnTo>
                    <a:lnTo>
                      <a:pt x="1618" y="921"/>
                    </a:lnTo>
                    <a:lnTo>
                      <a:pt x="1554" y="934"/>
                    </a:lnTo>
                    <a:lnTo>
                      <a:pt x="1368" y="934"/>
                    </a:lnTo>
                    <a:lnTo>
                      <a:pt x="1324" y="934"/>
                    </a:lnTo>
                    <a:lnTo>
                      <a:pt x="1215" y="934"/>
                    </a:lnTo>
                    <a:lnTo>
                      <a:pt x="1145" y="934"/>
                    </a:lnTo>
                    <a:lnTo>
                      <a:pt x="1055" y="934"/>
                    </a:lnTo>
                    <a:lnTo>
                      <a:pt x="876" y="934"/>
                    </a:lnTo>
                    <a:lnTo>
                      <a:pt x="754" y="934"/>
                    </a:lnTo>
                    <a:lnTo>
                      <a:pt x="639" y="934"/>
                    </a:lnTo>
                    <a:lnTo>
                      <a:pt x="505" y="934"/>
                    </a:lnTo>
                    <a:lnTo>
                      <a:pt x="492" y="934"/>
                    </a:lnTo>
                    <a:lnTo>
                      <a:pt x="358" y="934"/>
                    </a:lnTo>
                    <a:lnTo>
                      <a:pt x="243" y="934"/>
                    </a:lnTo>
                    <a:lnTo>
                      <a:pt x="128" y="934"/>
                    </a:lnTo>
                    <a:lnTo>
                      <a:pt x="13" y="934"/>
                    </a:lnTo>
                    <a:lnTo>
                      <a:pt x="6" y="934"/>
                    </a:lnTo>
                    <a:lnTo>
                      <a:pt x="6" y="704"/>
                    </a:lnTo>
                    <a:lnTo>
                      <a:pt x="0" y="544"/>
                    </a:lnTo>
                    <a:lnTo>
                      <a:pt x="0" y="435"/>
                    </a:lnTo>
                    <a:lnTo>
                      <a:pt x="6" y="409"/>
                    </a:lnTo>
                    <a:lnTo>
                      <a:pt x="0" y="301"/>
                    </a:lnTo>
                    <a:lnTo>
                      <a:pt x="0" y="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8" name="Freeform 34"/>
              <p:cNvSpPr>
                <a:spLocks/>
              </p:cNvSpPr>
              <p:nvPr/>
            </p:nvSpPr>
            <p:spPr bwMode="auto">
              <a:xfrm>
                <a:off x="4405" y="2155"/>
                <a:ext cx="749" cy="1125"/>
              </a:xfrm>
              <a:custGeom>
                <a:avLst/>
                <a:gdLst>
                  <a:gd name="T0" fmla="*/ 3 w 876"/>
                  <a:gd name="T1" fmla="*/ 2 h 1476"/>
                  <a:gd name="T2" fmla="*/ 3 w 876"/>
                  <a:gd name="T3" fmla="*/ 2 h 1476"/>
                  <a:gd name="T4" fmla="*/ 3 w 876"/>
                  <a:gd name="T5" fmla="*/ 2 h 1476"/>
                  <a:gd name="T6" fmla="*/ 3 w 876"/>
                  <a:gd name="T7" fmla="*/ 2 h 1476"/>
                  <a:gd name="T8" fmla="*/ 3 w 876"/>
                  <a:gd name="T9" fmla="*/ 2 h 1476"/>
                  <a:gd name="T10" fmla="*/ 3 w 876"/>
                  <a:gd name="T11" fmla="*/ 2 h 1476"/>
                  <a:gd name="T12" fmla="*/ 3 w 876"/>
                  <a:gd name="T13" fmla="*/ 2 h 1476"/>
                  <a:gd name="T14" fmla="*/ 3 w 876"/>
                  <a:gd name="T15" fmla="*/ 2 h 1476"/>
                  <a:gd name="T16" fmla="*/ 3 w 876"/>
                  <a:gd name="T17" fmla="*/ 2 h 1476"/>
                  <a:gd name="T18" fmla="*/ 3 w 876"/>
                  <a:gd name="T19" fmla="*/ 2 h 1476"/>
                  <a:gd name="T20" fmla="*/ 3 w 876"/>
                  <a:gd name="T21" fmla="*/ 2 h 1476"/>
                  <a:gd name="T22" fmla="*/ 3 w 876"/>
                  <a:gd name="T23" fmla="*/ 2 h 1476"/>
                  <a:gd name="T24" fmla="*/ 3 w 876"/>
                  <a:gd name="T25" fmla="*/ 2 h 1476"/>
                  <a:gd name="T26" fmla="*/ 3 w 876"/>
                  <a:gd name="T27" fmla="*/ 2 h 1476"/>
                  <a:gd name="T28" fmla="*/ 3 w 876"/>
                  <a:gd name="T29" fmla="*/ 2 h 1476"/>
                  <a:gd name="T30" fmla="*/ 3 w 876"/>
                  <a:gd name="T31" fmla="*/ 2 h 1476"/>
                  <a:gd name="T32" fmla="*/ 3 w 876"/>
                  <a:gd name="T33" fmla="*/ 2 h 1476"/>
                  <a:gd name="T34" fmla="*/ 3 w 876"/>
                  <a:gd name="T35" fmla="*/ 2 h 1476"/>
                  <a:gd name="T36" fmla="*/ 3 w 876"/>
                  <a:gd name="T37" fmla="*/ 2 h 1476"/>
                  <a:gd name="T38" fmla="*/ 3 w 876"/>
                  <a:gd name="T39" fmla="*/ 2 h 1476"/>
                  <a:gd name="T40" fmla="*/ 3 w 876"/>
                  <a:gd name="T41" fmla="*/ 2 h 1476"/>
                  <a:gd name="T42" fmla="*/ 3 w 876"/>
                  <a:gd name="T43" fmla="*/ 2 h 1476"/>
                  <a:gd name="T44" fmla="*/ 3 w 876"/>
                  <a:gd name="T45" fmla="*/ 2 h 1476"/>
                  <a:gd name="T46" fmla="*/ 3 w 876"/>
                  <a:gd name="T47" fmla="*/ 2 h 1476"/>
                  <a:gd name="T48" fmla="*/ 3 w 876"/>
                  <a:gd name="T49" fmla="*/ 2 h 1476"/>
                  <a:gd name="T50" fmla="*/ 3 w 876"/>
                  <a:gd name="T51" fmla="*/ 2 h 1476"/>
                  <a:gd name="T52" fmla="*/ 3 w 876"/>
                  <a:gd name="T53" fmla="*/ 2 h 1476"/>
                  <a:gd name="T54" fmla="*/ 3 w 876"/>
                  <a:gd name="T55" fmla="*/ 2 h 1476"/>
                  <a:gd name="T56" fmla="*/ 3 w 876"/>
                  <a:gd name="T57" fmla="*/ 2 h 1476"/>
                  <a:gd name="T58" fmla="*/ 3 w 876"/>
                  <a:gd name="T59" fmla="*/ 2 h 1476"/>
                  <a:gd name="T60" fmla="*/ 3 w 876"/>
                  <a:gd name="T61" fmla="*/ 2 h 1476"/>
                  <a:gd name="T62" fmla="*/ 3 w 876"/>
                  <a:gd name="T63" fmla="*/ 2 h 1476"/>
                  <a:gd name="T64" fmla="*/ 3 w 876"/>
                  <a:gd name="T65" fmla="*/ 2 h 1476"/>
                  <a:gd name="T66" fmla="*/ 3 w 876"/>
                  <a:gd name="T67" fmla="*/ 2 h 1476"/>
                  <a:gd name="T68" fmla="*/ 3 w 876"/>
                  <a:gd name="T69" fmla="*/ 2 h 1476"/>
                  <a:gd name="T70" fmla="*/ 3 w 876"/>
                  <a:gd name="T71" fmla="*/ 2 h 1476"/>
                  <a:gd name="T72" fmla="*/ 3 w 876"/>
                  <a:gd name="T73" fmla="*/ 2 h 1476"/>
                  <a:gd name="T74" fmla="*/ 3 w 876"/>
                  <a:gd name="T75" fmla="*/ 2 h 1476"/>
                  <a:gd name="T76" fmla="*/ 3 w 876"/>
                  <a:gd name="T77" fmla="*/ 0 h 1476"/>
                  <a:gd name="T78" fmla="*/ 3 w 876"/>
                  <a:gd name="T79" fmla="*/ 2 h 1476"/>
                  <a:gd name="T80" fmla="*/ 3 w 876"/>
                  <a:gd name="T81" fmla="*/ 2 h 1476"/>
                  <a:gd name="T82" fmla="*/ 3 w 876"/>
                  <a:gd name="T83" fmla="*/ 2 h 1476"/>
                  <a:gd name="T84" fmla="*/ 3 w 876"/>
                  <a:gd name="T85" fmla="*/ 2 h 1476"/>
                  <a:gd name="T86" fmla="*/ 3 w 876"/>
                  <a:gd name="T87" fmla="*/ 2 h 1476"/>
                  <a:gd name="T88" fmla="*/ 3 w 876"/>
                  <a:gd name="T89" fmla="*/ 2 h 1476"/>
                  <a:gd name="T90" fmla="*/ 3 w 876"/>
                  <a:gd name="T91" fmla="*/ 2 h 1476"/>
                  <a:gd name="T92" fmla="*/ 3 w 876"/>
                  <a:gd name="T93" fmla="*/ 2 h 1476"/>
                  <a:gd name="T94" fmla="*/ 3 w 876"/>
                  <a:gd name="T95" fmla="*/ 2 h 1476"/>
                  <a:gd name="T96" fmla="*/ 3 w 876"/>
                  <a:gd name="T97" fmla="*/ 2 h 1476"/>
                  <a:gd name="T98" fmla="*/ 3 w 876"/>
                  <a:gd name="T99" fmla="*/ 2 h 1476"/>
                  <a:gd name="T100" fmla="*/ 3 w 876"/>
                  <a:gd name="T101" fmla="*/ 2 h 147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76"/>
                  <a:gd name="T154" fmla="*/ 0 h 1476"/>
                  <a:gd name="T155" fmla="*/ 876 w 876"/>
                  <a:gd name="T156" fmla="*/ 1476 h 147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76" h="1476">
                    <a:moveTo>
                      <a:pt x="518" y="1476"/>
                    </a:moveTo>
                    <a:lnTo>
                      <a:pt x="499" y="1470"/>
                    </a:lnTo>
                    <a:lnTo>
                      <a:pt x="493" y="1451"/>
                    </a:lnTo>
                    <a:lnTo>
                      <a:pt x="499" y="1432"/>
                    </a:lnTo>
                    <a:lnTo>
                      <a:pt x="480" y="1400"/>
                    </a:lnTo>
                    <a:lnTo>
                      <a:pt x="454" y="1368"/>
                    </a:lnTo>
                    <a:lnTo>
                      <a:pt x="454" y="1336"/>
                    </a:lnTo>
                    <a:lnTo>
                      <a:pt x="448" y="1317"/>
                    </a:lnTo>
                    <a:lnTo>
                      <a:pt x="454" y="1297"/>
                    </a:lnTo>
                    <a:lnTo>
                      <a:pt x="461" y="1285"/>
                    </a:lnTo>
                    <a:lnTo>
                      <a:pt x="473" y="1240"/>
                    </a:lnTo>
                    <a:lnTo>
                      <a:pt x="467" y="1227"/>
                    </a:lnTo>
                    <a:lnTo>
                      <a:pt x="339" y="1227"/>
                    </a:lnTo>
                    <a:lnTo>
                      <a:pt x="320" y="1233"/>
                    </a:lnTo>
                    <a:lnTo>
                      <a:pt x="7" y="1233"/>
                    </a:lnTo>
                    <a:lnTo>
                      <a:pt x="13" y="1208"/>
                    </a:lnTo>
                    <a:lnTo>
                      <a:pt x="7" y="1189"/>
                    </a:lnTo>
                    <a:lnTo>
                      <a:pt x="7" y="1163"/>
                    </a:lnTo>
                    <a:lnTo>
                      <a:pt x="0" y="1150"/>
                    </a:lnTo>
                    <a:lnTo>
                      <a:pt x="26" y="1144"/>
                    </a:lnTo>
                    <a:lnTo>
                      <a:pt x="26" y="1125"/>
                    </a:lnTo>
                    <a:lnTo>
                      <a:pt x="26" y="1099"/>
                    </a:lnTo>
                    <a:lnTo>
                      <a:pt x="39" y="1106"/>
                    </a:lnTo>
                    <a:lnTo>
                      <a:pt x="32" y="1080"/>
                    </a:lnTo>
                    <a:lnTo>
                      <a:pt x="32" y="1061"/>
                    </a:lnTo>
                    <a:lnTo>
                      <a:pt x="51" y="1054"/>
                    </a:lnTo>
                    <a:lnTo>
                      <a:pt x="32" y="1042"/>
                    </a:lnTo>
                    <a:lnTo>
                      <a:pt x="58" y="1029"/>
                    </a:lnTo>
                    <a:lnTo>
                      <a:pt x="58" y="1016"/>
                    </a:lnTo>
                    <a:lnTo>
                      <a:pt x="71" y="997"/>
                    </a:lnTo>
                    <a:lnTo>
                      <a:pt x="90" y="997"/>
                    </a:lnTo>
                    <a:lnTo>
                      <a:pt x="77" y="984"/>
                    </a:lnTo>
                    <a:lnTo>
                      <a:pt x="71" y="971"/>
                    </a:lnTo>
                    <a:lnTo>
                      <a:pt x="90" y="965"/>
                    </a:lnTo>
                    <a:lnTo>
                      <a:pt x="103" y="971"/>
                    </a:lnTo>
                    <a:lnTo>
                      <a:pt x="115" y="920"/>
                    </a:lnTo>
                    <a:lnTo>
                      <a:pt x="128" y="920"/>
                    </a:lnTo>
                    <a:lnTo>
                      <a:pt x="128" y="901"/>
                    </a:lnTo>
                    <a:lnTo>
                      <a:pt x="141" y="895"/>
                    </a:lnTo>
                    <a:lnTo>
                      <a:pt x="167" y="863"/>
                    </a:lnTo>
                    <a:lnTo>
                      <a:pt x="154" y="863"/>
                    </a:lnTo>
                    <a:lnTo>
                      <a:pt x="135" y="882"/>
                    </a:lnTo>
                    <a:lnTo>
                      <a:pt x="115" y="875"/>
                    </a:lnTo>
                    <a:lnTo>
                      <a:pt x="115" y="856"/>
                    </a:lnTo>
                    <a:lnTo>
                      <a:pt x="135" y="850"/>
                    </a:lnTo>
                    <a:lnTo>
                      <a:pt x="160" y="850"/>
                    </a:lnTo>
                    <a:lnTo>
                      <a:pt x="167" y="837"/>
                    </a:lnTo>
                    <a:lnTo>
                      <a:pt x="179" y="818"/>
                    </a:lnTo>
                    <a:lnTo>
                      <a:pt x="160" y="812"/>
                    </a:lnTo>
                    <a:lnTo>
                      <a:pt x="154" y="799"/>
                    </a:lnTo>
                    <a:lnTo>
                      <a:pt x="154" y="786"/>
                    </a:lnTo>
                    <a:lnTo>
                      <a:pt x="135" y="780"/>
                    </a:lnTo>
                    <a:lnTo>
                      <a:pt x="128" y="767"/>
                    </a:lnTo>
                    <a:lnTo>
                      <a:pt x="154" y="767"/>
                    </a:lnTo>
                    <a:lnTo>
                      <a:pt x="141" y="748"/>
                    </a:lnTo>
                    <a:lnTo>
                      <a:pt x="154" y="728"/>
                    </a:lnTo>
                    <a:lnTo>
                      <a:pt x="135" y="728"/>
                    </a:lnTo>
                    <a:lnTo>
                      <a:pt x="122" y="728"/>
                    </a:lnTo>
                    <a:lnTo>
                      <a:pt x="122" y="709"/>
                    </a:lnTo>
                    <a:lnTo>
                      <a:pt x="135" y="703"/>
                    </a:lnTo>
                    <a:lnTo>
                      <a:pt x="135" y="684"/>
                    </a:lnTo>
                    <a:lnTo>
                      <a:pt x="115" y="677"/>
                    </a:lnTo>
                    <a:lnTo>
                      <a:pt x="128" y="645"/>
                    </a:lnTo>
                    <a:lnTo>
                      <a:pt x="135" y="633"/>
                    </a:lnTo>
                    <a:lnTo>
                      <a:pt x="128" y="626"/>
                    </a:lnTo>
                    <a:lnTo>
                      <a:pt x="122" y="639"/>
                    </a:lnTo>
                    <a:lnTo>
                      <a:pt x="109" y="639"/>
                    </a:lnTo>
                    <a:lnTo>
                      <a:pt x="109" y="620"/>
                    </a:lnTo>
                    <a:lnTo>
                      <a:pt x="122" y="601"/>
                    </a:lnTo>
                    <a:lnTo>
                      <a:pt x="109" y="575"/>
                    </a:lnTo>
                    <a:lnTo>
                      <a:pt x="128" y="569"/>
                    </a:lnTo>
                    <a:lnTo>
                      <a:pt x="135" y="556"/>
                    </a:lnTo>
                    <a:lnTo>
                      <a:pt x="147" y="530"/>
                    </a:lnTo>
                    <a:lnTo>
                      <a:pt x="135" y="524"/>
                    </a:lnTo>
                    <a:lnTo>
                      <a:pt x="115" y="511"/>
                    </a:lnTo>
                    <a:lnTo>
                      <a:pt x="135" y="492"/>
                    </a:lnTo>
                    <a:lnTo>
                      <a:pt x="135" y="473"/>
                    </a:lnTo>
                    <a:lnTo>
                      <a:pt x="115" y="492"/>
                    </a:lnTo>
                    <a:lnTo>
                      <a:pt x="122" y="466"/>
                    </a:lnTo>
                    <a:lnTo>
                      <a:pt x="109" y="466"/>
                    </a:lnTo>
                    <a:lnTo>
                      <a:pt x="109" y="447"/>
                    </a:lnTo>
                    <a:lnTo>
                      <a:pt x="96" y="434"/>
                    </a:lnTo>
                    <a:lnTo>
                      <a:pt x="115" y="422"/>
                    </a:lnTo>
                    <a:lnTo>
                      <a:pt x="109" y="402"/>
                    </a:lnTo>
                    <a:lnTo>
                      <a:pt x="109" y="390"/>
                    </a:lnTo>
                    <a:lnTo>
                      <a:pt x="128" y="402"/>
                    </a:lnTo>
                    <a:lnTo>
                      <a:pt x="135" y="390"/>
                    </a:lnTo>
                    <a:lnTo>
                      <a:pt x="122" y="377"/>
                    </a:lnTo>
                    <a:lnTo>
                      <a:pt x="141" y="364"/>
                    </a:lnTo>
                    <a:lnTo>
                      <a:pt x="141" y="319"/>
                    </a:lnTo>
                    <a:lnTo>
                      <a:pt x="135" y="300"/>
                    </a:lnTo>
                    <a:lnTo>
                      <a:pt x="160" y="313"/>
                    </a:lnTo>
                    <a:lnTo>
                      <a:pt x="160" y="294"/>
                    </a:lnTo>
                    <a:lnTo>
                      <a:pt x="173" y="281"/>
                    </a:lnTo>
                    <a:lnTo>
                      <a:pt x="160" y="255"/>
                    </a:lnTo>
                    <a:lnTo>
                      <a:pt x="173" y="249"/>
                    </a:lnTo>
                    <a:lnTo>
                      <a:pt x="192" y="255"/>
                    </a:lnTo>
                    <a:lnTo>
                      <a:pt x="179" y="236"/>
                    </a:lnTo>
                    <a:lnTo>
                      <a:pt x="198" y="230"/>
                    </a:lnTo>
                    <a:lnTo>
                      <a:pt x="211" y="211"/>
                    </a:lnTo>
                    <a:lnTo>
                      <a:pt x="224" y="211"/>
                    </a:lnTo>
                    <a:lnTo>
                      <a:pt x="224" y="185"/>
                    </a:lnTo>
                    <a:lnTo>
                      <a:pt x="243" y="185"/>
                    </a:lnTo>
                    <a:lnTo>
                      <a:pt x="262" y="172"/>
                    </a:lnTo>
                    <a:lnTo>
                      <a:pt x="262" y="147"/>
                    </a:lnTo>
                    <a:lnTo>
                      <a:pt x="269" y="128"/>
                    </a:lnTo>
                    <a:lnTo>
                      <a:pt x="262" y="108"/>
                    </a:lnTo>
                    <a:lnTo>
                      <a:pt x="269" y="96"/>
                    </a:lnTo>
                    <a:lnTo>
                      <a:pt x="288" y="96"/>
                    </a:lnTo>
                    <a:lnTo>
                      <a:pt x="288" y="83"/>
                    </a:lnTo>
                    <a:lnTo>
                      <a:pt x="269" y="76"/>
                    </a:lnTo>
                    <a:lnTo>
                      <a:pt x="294" y="70"/>
                    </a:lnTo>
                    <a:lnTo>
                      <a:pt x="301" y="51"/>
                    </a:lnTo>
                    <a:lnTo>
                      <a:pt x="320" y="38"/>
                    </a:lnTo>
                    <a:lnTo>
                      <a:pt x="333" y="25"/>
                    </a:lnTo>
                    <a:lnTo>
                      <a:pt x="346" y="13"/>
                    </a:lnTo>
                    <a:lnTo>
                      <a:pt x="851" y="0"/>
                    </a:lnTo>
                    <a:lnTo>
                      <a:pt x="857" y="13"/>
                    </a:lnTo>
                    <a:lnTo>
                      <a:pt x="876" y="25"/>
                    </a:lnTo>
                    <a:lnTo>
                      <a:pt x="863" y="121"/>
                    </a:lnTo>
                    <a:lnTo>
                      <a:pt x="857" y="160"/>
                    </a:lnTo>
                    <a:lnTo>
                      <a:pt x="857" y="204"/>
                    </a:lnTo>
                    <a:lnTo>
                      <a:pt x="851" y="281"/>
                    </a:lnTo>
                    <a:lnTo>
                      <a:pt x="838" y="390"/>
                    </a:lnTo>
                    <a:lnTo>
                      <a:pt x="832" y="447"/>
                    </a:lnTo>
                    <a:lnTo>
                      <a:pt x="825" y="524"/>
                    </a:lnTo>
                    <a:lnTo>
                      <a:pt x="819" y="613"/>
                    </a:lnTo>
                    <a:lnTo>
                      <a:pt x="819" y="633"/>
                    </a:lnTo>
                    <a:lnTo>
                      <a:pt x="806" y="741"/>
                    </a:lnTo>
                    <a:lnTo>
                      <a:pt x="800" y="824"/>
                    </a:lnTo>
                    <a:lnTo>
                      <a:pt x="800" y="850"/>
                    </a:lnTo>
                    <a:lnTo>
                      <a:pt x="780" y="952"/>
                    </a:lnTo>
                    <a:lnTo>
                      <a:pt x="787" y="1016"/>
                    </a:lnTo>
                    <a:lnTo>
                      <a:pt x="787" y="1099"/>
                    </a:lnTo>
                    <a:lnTo>
                      <a:pt x="800" y="1189"/>
                    </a:lnTo>
                    <a:lnTo>
                      <a:pt x="800" y="1233"/>
                    </a:lnTo>
                    <a:lnTo>
                      <a:pt x="800" y="1304"/>
                    </a:lnTo>
                    <a:lnTo>
                      <a:pt x="806" y="1412"/>
                    </a:lnTo>
                    <a:lnTo>
                      <a:pt x="787" y="1419"/>
                    </a:lnTo>
                    <a:lnTo>
                      <a:pt x="768" y="1425"/>
                    </a:lnTo>
                    <a:lnTo>
                      <a:pt x="761" y="1406"/>
                    </a:lnTo>
                    <a:lnTo>
                      <a:pt x="723" y="1419"/>
                    </a:lnTo>
                    <a:lnTo>
                      <a:pt x="710" y="1419"/>
                    </a:lnTo>
                    <a:lnTo>
                      <a:pt x="704" y="1406"/>
                    </a:lnTo>
                    <a:lnTo>
                      <a:pt x="691" y="1400"/>
                    </a:lnTo>
                    <a:lnTo>
                      <a:pt x="640" y="1412"/>
                    </a:lnTo>
                    <a:lnTo>
                      <a:pt x="608" y="1425"/>
                    </a:lnTo>
                    <a:lnTo>
                      <a:pt x="589" y="1438"/>
                    </a:lnTo>
                    <a:lnTo>
                      <a:pt x="576" y="1419"/>
                    </a:lnTo>
                    <a:lnTo>
                      <a:pt x="563" y="1419"/>
                    </a:lnTo>
                    <a:lnTo>
                      <a:pt x="557" y="1444"/>
                    </a:lnTo>
                    <a:lnTo>
                      <a:pt x="544" y="1464"/>
                    </a:lnTo>
                    <a:lnTo>
                      <a:pt x="518" y="147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9" name="Freeform 35"/>
              <p:cNvSpPr>
                <a:spLocks/>
              </p:cNvSpPr>
              <p:nvPr/>
            </p:nvSpPr>
            <p:spPr bwMode="auto">
              <a:xfrm>
                <a:off x="3426" y="3359"/>
                <a:ext cx="327" cy="306"/>
              </a:xfrm>
              <a:custGeom>
                <a:avLst/>
                <a:gdLst>
                  <a:gd name="T0" fmla="*/ 3 w 383"/>
                  <a:gd name="T1" fmla="*/ 2 h 402"/>
                  <a:gd name="T2" fmla="*/ 3 w 383"/>
                  <a:gd name="T3" fmla="*/ 2 h 402"/>
                  <a:gd name="T4" fmla="*/ 3 w 383"/>
                  <a:gd name="T5" fmla="*/ 2 h 402"/>
                  <a:gd name="T6" fmla="*/ 3 w 383"/>
                  <a:gd name="T7" fmla="*/ 2 h 402"/>
                  <a:gd name="T8" fmla="*/ 3 w 383"/>
                  <a:gd name="T9" fmla="*/ 2 h 402"/>
                  <a:gd name="T10" fmla="*/ 3 w 383"/>
                  <a:gd name="T11" fmla="*/ 2 h 402"/>
                  <a:gd name="T12" fmla="*/ 3 w 383"/>
                  <a:gd name="T13" fmla="*/ 2 h 402"/>
                  <a:gd name="T14" fmla="*/ 3 w 383"/>
                  <a:gd name="T15" fmla="*/ 2 h 402"/>
                  <a:gd name="T16" fmla="*/ 3 w 383"/>
                  <a:gd name="T17" fmla="*/ 2 h 402"/>
                  <a:gd name="T18" fmla="*/ 3 w 383"/>
                  <a:gd name="T19" fmla="*/ 2 h 402"/>
                  <a:gd name="T20" fmla="*/ 3 w 383"/>
                  <a:gd name="T21" fmla="*/ 2 h 402"/>
                  <a:gd name="T22" fmla="*/ 3 w 383"/>
                  <a:gd name="T23" fmla="*/ 2 h 402"/>
                  <a:gd name="T24" fmla="*/ 0 w 383"/>
                  <a:gd name="T25" fmla="*/ 2 h 402"/>
                  <a:gd name="T26" fmla="*/ 3 w 383"/>
                  <a:gd name="T27" fmla="*/ 2 h 402"/>
                  <a:gd name="T28" fmla="*/ 3 w 383"/>
                  <a:gd name="T29" fmla="*/ 2 h 402"/>
                  <a:gd name="T30" fmla="*/ 3 w 383"/>
                  <a:gd name="T31" fmla="*/ 2 h 402"/>
                  <a:gd name="T32" fmla="*/ 3 w 383"/>
                  <a:gd name="T33" fmla="*/ 2 h 402"/>
                  <a:gd name="T34" fmla="*/ 3 w 383"/>
                  <a:gd name="T35" fmla="*/ 2 h 402"/>
                  <a:gd name="T36" fmla="*/ 3 w 383"/>
                  <a:gd name="T37" fmla="*/ 2 h 402"/>
                  <a:gd name="T38" fmla="*/ 3 w 383"/>
                  <a:gd name="T39" fmla="*/ 2 h 402"/>
                  <a:gd name="T40" fmla="*/ 3 w 383"/>
                  <a:gd name="T41" fmla="*/ 2 h 402"/>
                  <a:gd name="T42" fmla="*/ 3 w 383"/>
                  <a:gd name="T43" fmla="*/ 2 h 402"/>
                  <a:gd name="T44" fmla="*/ 3 w 383"/>
                  <a:gd name="T45" fmla="*/ 2 h 402"/>
                  <a:gd name="T46" fmla="*/ 3 w 383"/>
                  <a:gd name="T47" fmla="*/ 2 h 402"/>
                  <a:gd name="T48" fmla="*/ 3 w 383"/>
                  <a:gd name="T49" fmla="*/ 0 h 402"/>
                  <a:gd name="T50" fmla="*/ 3 w 383"/>
                  <a:gd name="T51" fmla="*/ 2 h 40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3"/>
                  <a:gd name="T79" fmla="*/ 0 h 402"/>
                  <a:gd name="T80" fmla="*/ 383 w 383"/>
                  <a:gd name="T81" fmla="*/ 402 h 40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3" h="402">
                    <a:moveTo>
                      <a:pt x="383" y="25"/>
                    </a:moveTo>
                    <a:lnTo>
                      <a:pt x="345" y="57"/>
                    </a:lnTo>
                    <a:lnTo>
                      <a:pt x="326" y="89"/>
                    </a:lnTo>
                    <a:lnTo>
                      <a:pt x="351" y="153"/>
                    </a:lnTo>
                    <a:lnTo>
                      <a:pt x="345" y="172"/>
                    </a:lnTo>
                    <a:lnTo>
                      <a:pt x="268" y="230"/>
                    </a:lnTo>
                    <a:lnTo>
                      <a:pt x="255" y="268"/>
                    </a:lnTo>
                    <a:lnTo>
                      <a:pt x="249" y="275"/>
                    </a:lnTo>
                    <a:lnTo>
                      <a:pt x="89" y="396"/>
                    </a:lnTo>
                    <a:lnTo>
                      <a:pt x="70" y="396"/>
                    </a:lnTo>
                    <a:lnTo>
                      <a:pt x="57" y="383"/>
                    </a:lnTo>
                    <a:lnTo>
                      <a:pt x="12" y="402"/>
                    </a:lnTo>
                    <a:lnTo>
                      <a:pt x="0" y="370"/>
                    </a:lnTo>
                    <a:lnTo>
                      <a:pt x="57" y="345"/>
                    </a:lnTo>
                    <a:lnTo>
                      <a:pt x="76" y="351"/>
                    </a:lnTo>
                    <a:lnTo>
                      <a:pt x="83" y="358"/>
                    </a:lnTo>
                    <a:lnTo>
                      <a:pt x="223" y="255"/>
                    </a:lnTo>
                    <a:lnTo>
                      <a:pt x="236" y="217"/>
                    </a:lnTo>
                    <a:lnTo>
                      <a:pt x="243" y="211"/>
                    </a:lnTo>
                    <a:lnTo>
                      <a:pt x="313" y="153"/>
                    </a:lnTo>
                    <a:lnTo>
                      <a:pt x="287" y="96"/>
                    </a:lnTo>
                    <a:lnTo>
                      <a:pt x="294" y="76"/>
                    </a:lnTo>
                    <a:lnTo>
                      <a:pt x="319" y="38"/>
                    </a:lnTo>
                    <a:lnTo>
                      <a:pt x="364" y="0"/>
                    </a:lnTo>
                    <a:lnTo>
                      <a:pt x="3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0" name="Freeform 36"/>
              <p:cNvSpPr>
                <a:spLocks/>
              </p:cNvSpPr>
              <p:nvPr/>
            </p:nvSpPr>
            <p:spPr bwMode="auto">
              <a:xfrm>
                <a:off x="3420" y="3622"/>
                <a:ext cx="39" cy="43"/>
              </a:xfrm>
              <a:custGeom>
                <a:avLst/>
                <a:gdLst>
                  <a:gd name="T0" fmla="*/ 3 w 45"/>
                  <a:gd name="T1" fmla="*/ 2 h 57"/>
                  <a:gd name="T2" fmla="*/ 0 w 45"/>
                  <a:gd name="T3" fmla="*/ 2 h 57"/>
                  <a:gd name="T4" fmla="*/ 3 w 45"/>
                  <a:gd name="T5" fmla="*/ 0 h 57"/>
                  <a:gd name="T6" fmla="*/ 3 w 45"/>
                  <a:gd name="T7" fmla="*/ 0 h 57"/>
                  <a:gd name="T8" fmla="*/ 3 w 45"/>
                  <a:gd name="T9" fmla="*/ 2 h 57"/>
                  <a:gd name="T10" fmla="*/ 3 w 45"/>
                  <a:gd name="T11" fmla="*/ 2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57"/>
                  <a:gd name="T20" fmla="*/ 45 w 45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57">
                    <a:moveTo>
                      <a:pt x="19" y="57"/>
                    </a:moveTo>
                    <a:lnTo>
                      <a:pt x="0" y="45"/>
                    </a:lnTo>
                    <a:lnTo>
                      <a:pt x="13" y="0"/>
                    </a:lnTo>
                    <a:lnTo>
                      <a:pt x="45" y="0"/>
                    </a:lnTo>
                    <a:lnTo>
                      <a:pt x="32" y="45"/>
                    </a:lnTo>
                    <a:lnTo>
                      <a:pt x="19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1" name="Freeform 37"/>
              <p:cNvSpPr>
                <a:spLocks/>
              </p:cNvSpPr>
              <p:nvPr/>
            </p:nvSpPr>
            <p:spPr bwMode="auto">
              <a:xfrm>
                <a:off x="3327" y="3607"/>
                <a:ext cx="132" cy="49"/>
              </a:xfrm>
              <a:custGeom>
                <a:avLst/>
                <a:gdLst>
                  <a:gd name="T0" fmla="*/ 3 w 153"/>
                  <a:gd name="T1" fmla="*/ 2 h 64"/>
                  <a:gd name="T2" fmla="*/ 3 w 153"/>
                  <a:gd name="T3" fmla="*/ 2 h 64"/>
                  <a:gd name="T4" fmla="*/ 3 w 153"/>
                  <a:gd name="T5" fmla="*/ 2 h 64"/>
                  <a:gd name="T6" fmla="*/ 0 w 153"/>
                  <a:gd name="T7" fmla="*/ 2 h 64"/>
                  <a:gd name="T8" fmla="*/ 3 w 153"/>
                  <a:gd name="T9" fmla="*/ 0 h 64"/>
                  <a:gd name="T10" fmla="*/ 3 w 153"/>
                  <a:gd name="T11" fmla="*/ 2 h 64"/>
                  <a:gd name="T12" fmla="*/ 3 w 153"/>
                  <a:gd name="T13" fmla="*/ 2 h 64"/>
                  <a:gd name="T14" fmla="*/ 3 w 153"/>
                  <a:gd name="T15" fmla="*/ 2 h 64"/>
                  <a:gd name="T16" fmla="*/ 3 w 153"/>
                  <a:gd name="T17" fmla="*/ 2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3"/>
                  <a:gd name="T28" fmla="*/ 0 h 64"/>
                  <a:gd name="T29" fmla="*/ 153 w 153"/>
                  <a:gd name="T30" fmla="*/ 64 h 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3" h="64">
                    <a:moveTo>
                      <a:pt x="140" y="32"/>
                    </a:moveTo>
                    <a:lnTo>
                      <a:pt x="89" y="64"/>
                    </a:lnTo>
                    <a:lnTo>
                      <a:pt x="76" y="64"/>
                    </a:lnTo>
                    <a:lnTo>
                      <a:pt x="0" y="32"/>
                    </a:lnTo>
                    <a:lnTo>
                      <a:pt x="12" y="0"/>
                    </a:lnTo>
                    <a:lnTo>
                      <a:pt x="83" y="32"/>
                    </a:lnTo>
                    <a:lnTo>
                      <a:pt x="121" y="6"/>
                    </a:lnTo>
                    <a:lnTo>
                      <a:pt x="153" y="19"/>
                    </a:lnTo>
                    <a:lnTo>
                      <a:pt x="14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2" name="Freeform 38"/>
              <p:cNvSpPr>
                <a:spLocks/>
              </p:cNvSpPr>
              <p:nvPr/>
            </p:nvSpPr>
            <p:spPr bwMode="auto">
              <a:xfrm>
                <a:off x="3289" y="3607"/>
                <a:ext cx="93" cy="117"/>
              </a:xfrm>
              <a:custGeom>
                <a:avLst/>
                <a:gdLst>
                  <a:gd name="T0" fmla="*/ 3 w 109"/>
                  <a:gd name="T1" fmla="*/ 2 h 153"/>
                  <a:gd name="T2" fmla="*/ 3 w 109"/>
                  <a:gd name="T3" fmla="*/ 2 h 153"/>
                  <a:gd name="T4" fmla="*/ 3 w 109"/>
                  <a:gd name="T5" fmla="*/ 2 h 153"/>
                  <a:gd name="T6" fmla="*/ 3 w 109"/>
                  <a:gd name="T7" fmla="*/ 2 h 153"/>
                  <a:gd name="T8" fmla="*/ 3 w 109"/>
                  <a:gd name="T9" fmla="*/ 2 h 153"/>
                  <a:gd name="T10" fmla="*/ 3 w 109"/>
                  <a:gd name="T11" fmla="*/ 2 h 153"/>
                  <a:gd name="T12" fmla="*/ 3 w 109"/>
                  <a:gd name="T13" fmla="*/ 2 h 153"/>
                  <a:gd name="T14" fmla="*/ 0 w 109"/>
                  <a:gd name="T15" fmla="*/ 2 h 153"/>
                  <a:gd name="T16" fmla="*/ 3 w 109"/>
                  <a:gd name="T17" fmla="*/ 2 h 153"/>
                  <a:gd name="T18" fmla="*/ 3 w 109"/>
                  <a:gd name="T19" fmla="*/ 2 h 153"/>
                  <a:gd name="T20" fmla="*/ 3 w 109"/>
                  <a:gd name="T21" fmla="*/ 2 h 153"/>
                  <a:gd name="T22" fmla="*/ 3 w 109"/>
                  <a:gd name="T23" fmla="*/ 2 h 153"/>
                  <a:gd name="T24" fmla="*/ 3 w 109"/>
                  <a:gd name="T25" fmla="*/ 2 h 153"/>
                  <a:gd name="T26" fmla="*/ 3 w 109"/>
                  <a:gd name="T27" fmla="*/ 0 h 153"/>
                  <a:gd name="T28" fmla="*/ 3 w 109"/>
                  <a:gd name="T29" fmla="*/ 2 h 1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9"/>
                  <a:gd name="T46" fmla="*/ 0 h 153"/>
                  <a:gd name="T47" fmla="*/ 109 w 109"/>
                  <a:gd name="T48" fmla="*/ 153 h 15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9" h="153">
                    <a:moveTo>
                      <a:pt x="64" y="12"/>
                    </a:moveTo>
                    <a:lnTo>
                      <a:pt x="109" y="64"/>
                    </a:lnTo>
                    <a:lnTo>
                      <a:pt x="109" y="70"/>
                    </a:lnTo>
                    <a:lnTo>
                      <a:pt x="96" y="121"/>
                    </a:lnTo>
                    <a:lnTo>
                      <a:pt x="89" y="134"/>
                    </a:lnTo>
                    <a:lnTo>
                      <a:pt x="45" y="153"/>
                    </a:lnTo>
                    <a:lnTo>
                      <a:pt x="25" y="147"/>
                    </a:lnTo>
                    <a:lnTo>
                      <a:pt x="0" y="108"/>
                    </a:lnTo>
                    <a:lnTo>
                      <a:pt x="25" y="89"/>
                    </a:lnTo>
                    <a:lnTo>
                      <a:pt x="45" y="115"/>
                    </a:lnTo>
                    <a:lnTo>
                      <a:pt x="70" y="108"/>
                    </a:lnTo>
                    <a:lnTo>
                      <a:pt x="77" y="76"/>
                    </a:lnTo>
                    <a:lnTo>
                      <a:pt x="38" y="32"/>
                    </a:lnTo>
                    <a:lnTo>
                      <a:pt x="57" y="0"/>
                    </a:lnTo>
                    <a:lnTo>
                      <a:pt x="64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3" name="Freeform 39"/>
              <p:cNvSpPr>
                <a:spLocks/>
              </p:cNvSpPr>
              <p:nvPr/>
            </p:nvSpPr>
            <p:spPr bwMode="auto">
              <a:xfrm>
                <a:off x="3278" y="3675"/>
                <a:ext cx="43" cy="77"/>
              </a:xfrm>
              <a:custGeom>
                <a:avLst/>
                <a:gdLst>
                  <a:gd name="T0" fmla="*/ 3 w 51"/>
                  <a:gd name="T1" fmla="*/ 2 h 102"/>
                  <a:gd name="T2" fmla="*/ 3 w 51"/>
                  <a:gd name="T3" fmla="*/ 2 h 102"/>
                  <a:gd name="T4" fmla="*/ 3 w 51"/>
                  <a:gd name="T5" fmla="*/ 2 h 102"/>
                  <a:gd name="T6" fmla="*/ 3 w 51"/>
                  <a:gd name="T7" fmla="*/ 2 h 102"/>
                  <a:gd name="T8" fmla="*/ 3 w 51"/>
                  <a:gd name="T9" fmla="*/ 2 h 102"/>
                  <a:gd name="T10" fmla="*/ 0 w 51"/>
                  <a:gd name="T11" fmla="*/ 2 h 102"/>
                  <a:gd name="T12" fmla="*/ 3 w 51"/>
                  <a:gd name="T13" fmla="*/ 2 h 102"/>
                  <a:gd name="T14" fmla="*/ 3 w 51"/>
                  <a:gd name="T15" fmla="*/ 2 h 102"/>
                  <a:gd name="T16" fmla="*/ 3 w 51"/>
                  <a:gd name="T17" fmla="*/ 2 h 102"/>
                  <a:gd name="T18" fmla="*/ 3 w 51"/>
                  <a:gd name="T19" fmla="*/ 2 h 102"/>
                  <a:gd name="T20" fmla="*/ 3 w 51"/>
                  <a:gd name="T21" fmla="*/ 0 h 102"/>
                  <a:gd name="T22" fmla="*/ 3 w 51"/>
                  <a:gd name="T23" fmla="*/ 2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1"/>
                  <a:gd name="T37" fmla="*/ 0 h 102"/>
                  <a:gd name="T38" fmla="*/ 51 w 51"/>
                  <a:gd name="T39" fmla="*/ 102 h 10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1" h="102">
                    <a:moveTo>
                      <a:pt x="38" y="13"/>
                    </a:moveTo>
                    <a:lnTo>
                      <a:pt x="51" y="58"/>
                    </a:lnTo>
                    <a:lnTo>
                      <a:pt x="51" y="64"/>
                    </a:lnTo>
                    <a:lnTo>
                      <a:pt x="38" y="90"/>
                    </a:lnTo>
                    <a:lnTo>
                      <a:pt x="32" y="102"/>
                    </a:lnTo>
                    <a:lnTo>
                      <a:pt x="0" y="102"/>
                    </a:lnTo>
                    <a:lnTo>
                      <a:pt x="6" y="77"/>
                    </a:lnTo>
                    <a:lnTo>
                      <a:pt x="13" y="64"/>
                    </a:lnTo>
                    <a:lnTo>
                      <a:pt x="19" y="58"/>
                    </a:lnTo>
                    <a:lnTo>
                      <a:pt x="6" y="13"/>
                    </a:lnTo>
                    <a:lnTo>
                      <a:pt x="38" y="0"/>
                    </a:lnTo>
                    <a:lnTo>
                      <a:pt x="3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4" name="Freeform 40"/>
              <p:cNvSpPr>
                <a:spLocks/>
              </p:cNvSpPr>
              <p:nvPr/>
            </p:nvSpPr>
            <p:spPr bwMode="auto">
              <a:xfrm>
                <a:off x="3201" y="3728"/>
                <a:ext cx="104" cy="59"/>
              </a:xfrm>
              <a:custGeom>
                <a:avLst/>
                <a:gdLst>
                  <a:gd name="T0" fmla="*/ 3 w 122"/>
                  <a:gd name="T1" fmla="*/ 2 h 77"/>
                  <a:gd name="T2" fmla="*/ 3 w 122"/>
                  <a:gd name="T3" fmla="*/ 2 h 77"/>
                  <a:gd name="T4" fmla="*/ 3 w 122"/>
                  <a:gd name="T5" fmla="*/ 2 h 77"/>
                  <a:gd name="T6" fmla="*/ 3 w 122"/>
                  <a:gd name="T7" fmla="*/ 2 h 77"/>
                  <a:gd name="T8" fmla="*/ 0 w 122"/>
                  <a:gd name="T9" fmla="*/ 2 h 77"/>
                  <a:gd name="T10" fmla="*/ 3 w 122"/>
                  <a:gd name="T11" fmla="*/ 0 h 77"/>
                  <a:gd name="T12" fmla="*/ 3 w 122"/>
                  <a:gd name="T13" fmla="*/ 0 h 77"/>
                  <a:gd name="T14" fmla="*/ 3 w 122"/>
                  <a:gd name="T15" fmla="*/ 2 h 77"/>
                  <a:gd name="T16" fmla="*/ 3 w 122"/>
                  <a:gd name="T17" fmla="*/ 2 h 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2"/>
                  <a:gd name="T28" fmla="*/ 0 h 77"/>
                  <a:gd name="T29" fmla="*/ 122 w 122"/>
                  <a:gd name="T30" fmla="*/ 77 h 7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2" h="77">
                    <a:moveTo>
                      <a:pt x="122" y="32"/>
                    </a:moveTo>
                    <a:lnTo>
                      <a:pt x="103" y="45"/>
                    </a:lnTo>
                    <a:lnTo>
                      <a:pt x="77" y="32"/>
                    </a:lnTo>
                    <a:lnTo>
                      <a:pt x="20" y="77"/>
                    </a:lnTo>
                    <a:lnTo>
                      <a:pt x="0" y="52"/>
                    </a:lnTo>
                    <a:lnTo>
                      <a:pt x="64" y="0"/>
                    </a:lnTo>
                    <a:lnTo>
                      <a:pt x="90" y="0"/>
                    </a:lnTo>
                    <a:lnTo>
                      <a:pt x="122" y="20"/>
                    </a:lnTo>
                    <a:lnTo>
                      <a:pt x="122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5" name="Freeform 41"/>
              <p:cNvSpPr>
                <a:spLocks/>
              </p:cNvSpPr>
              <p:nvPr/>
            </p:nvSpPr>
            <p:spPr bwMode="auto">
              <a:xfrm>
                <a:off x="3168" y="3758"/>
                <a:ext cx="94" cy="78"/>
              </a:xfrm>
              <a:custGeom>
                <a:avLst/>
                <a:gdLst>
                  <a:gd name="T0" fmla="*/ 3 w 109"/>
                  <a:gd name="T1" fmla="*/ 2 h 102"/>
                  <a:gd name="T2" fmla="*/ 3 w 109"/>
                  <a:gd name="T3" fmla="*/ 0 h 102"/>
                  <a:gd name="T4" fmla="*/ 3 w 109"/>
                  <a:gd name="T5" fmla="*/ 2 h 102"/>
                  <a:gd name="T6" fmla="*/ 3 w 109"/>
                  <a:gd name="T7" fmla="*/ 2 h 102"/>
                  <a:gd name="T8" fmla="*/ 3 w 109"/>
                  <a:gd name="T9" fmla="*/ 2 h 102"/>
                  <a:gd name="T10" fmla="*/ 3 w 109"/>
                  <a:gd name="T11" fmla="*/ 2 h 102"/>
                  <a:gd name="T12" fmla="*/ 3 w 109"/>
                  <a:gd name="T13" fmla="*/ 2 h 102"/>
                  <a:gd name="T14" fmla="*/ 0 w 109"/>
                  <a:gd name="T15" fmla="*/ 2 h 102"/>
                  <a:gd name="T16" fmla="*/ 0 w 109"/>
                  <a:gd name="T17" fmla="*/ 2 h 102"/>
                  <a:gd name="T18" fmla="*/ 3 w 109"/>
                  <a:gd name="T19" fmla="*/ 2 h 102"/>
                  <a:gd name="T20" fmla="*/ 3 w 109"/>
                  <a:gd name="T21" fmla="*/ 2 h 102"/>
                  <a:gd name="T22" fmla="*/ 3 w 109"/>
                  <a:gd name="T23" fmla="*/ 2 h 102"/>
                  <a:gd name="T24" fmla="*/ 3 w 109"/>
                  <a:gd name="T25" fmla="*/ 2 h 102"/>
                  <a:gd name="T26" fmla="*/ 3 w 109"/>
                  <a:gd name="T27" fmla="*/ 2 h 102"/>
                  <a:gd name="T28" fmla="*/ 3 w 109"/>
                  <a:gd name="T29" fmla="*/ 2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9"/>
                  <a:gd name="T46" fmla="*/ 0 h 102"/>
                  <a:gd name="T47" fmla="*/ 109 w 109"/>
                  <a:gd name="T48" fmla="*/ 102 h 10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9" h="102">
                    <a:moveTo>
                      <a:pt x="51" y="13"/>
                    </a:moveTo>
                    <a:lnTo>
                      <a:pt x="96" y="0"/>
                    </a:lnTo>
                    <a:lnTo>
                      <a:pt x="109" y="13"/>
                    </a:lnTo>
                    <a:lnTo>
                      <a:pt x="109" y="51"/>
                    </a:lnTo>
                    <a:lnTo>
                      <a:pt x="102" y="64"/>
                    </a:lnTo>
                    <a:lnTo>
                      <a:pt x="26" y="102"/>
                    </a:lnTo>
                    <a:lnTo>
                      <a:pt x="19" y="102"/>
                    </a:lnTo>
                    <a:lnTo>
                      <a:pt x="0" y="102"/>
                    </a:lnTo>
                    <a:lnTo>
                      <a:pt x="0" y="70"/>
                    </a:lnTo>
                    <a:lnTo>
                      <a:pt x="26" y="70"/>
                    </a:lnTo>
                    <a:lnTo>
                      <a:pt x="77" y="45"/>
                    </a:lnTo>
                    <a:lnTo>
                      <a:pt x="77" y="38"/>
                    </a:lnTo>
                    <a:lnTo>
                      <a:pt x="51" y="45"/>
                    </a:lnTo>
                    <a:lnTo>
                      <a:pt x="38" y="13"/>
                    </a:lnTo>
                    <a:lnTo>
                      <a:pt x="5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6" name="Freeform 42"/>
              <p:cNvSpPr>
                <a:spLocks/>
              </p:cNvSpPr>
              <p:nvPr/>
            </p:nvSpPr>
            <p:spPr bwMode="auto">
              <a:xfrm>
                <a:off x="3092" y="3812"/>
                <a:ext cx="115" cy="150"/>
              </a:xfrm>
              <a:custGeom>
                <a:avLst/>
                <a:gdLst>
                  <a:gd name="T0" fmla="*/ 3 w 134"/>
                  <a:gd name="T1" fmla="*/ 2 h 198"/>
                  <a:gd name="T2" fmla="*/ 3 w 134"/>
                  <a:gd name="T3" fmla="*/ 2 h 198"/>
                  <a:gd name="T4" fmla="*/ 3 w 134"/>
                  <a:gd name="T5" fmla="*/ 2 h 198"/>
                  <a:gd name="T6" fmla="*/ 3 w 134"/>
                  <a:gd name="T7" fmla="*/ 2 h 198"/>
                  <a:gd name="T8" fmla="*/ 3 w 134"/>
                  <a:gd name="T9" fmla="*/ 2 h 198"/>
                  <a:gd name="T10" fmla="*/ 3 w 134"/>
                  <a:gd name="T11" fmla="*/ 2 h 198"/>
                  <a:gd name="T12" fmla="*/ 3 w 134"/>
                  <a:gd name="T13" fmla="*/ 2 h 198"/>
                  <a:gd name="T14" fmla="*/ 0 w 134"/>
                  <a:gd name="T15" fmla="*/ 2 h 198"/>
                  <a:gd name="T16" fmla="*/ 3 w 134"/>
                  <a:gd name="T17" fmla="*/ 2 h 198"/>
                  <a:gd name="T18" fmla="*/ 3 w 134"/>
                  <a:gd name="T19" fmla="*/ 2 h 198"/>
                  <a:gd name="T20" fmla="*/ 3 w 134"/>
                  <a:gd name="T21" fmla="*/ 2 h 198"/>
                  <a:gd name="T22" fmla="*/ 3 w 134"/>
                  <a:gd name="T23" fmla="*/ 2 h 198"/>
                  <a:gd name="T24" fmla="*/ 3 w 134"/>
                  <a:gd name="T25" fmla="*/ 2 h 198"/>
                  <a:gd name="T26" fmla="*/ 3 w 134"/>
                  <a:gd name="T27" fmla="*/ 0 h 198"/>
                  <a:gd name="T28" fmla="*/ 3 w 134"/>
                  <a:gd name="T29" fmla="*/ 2 h 19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34"/>
                  <a:gd name="T46" fmla="*/ 0 h 198"/>
                  <a:gd name="T47" fmla="*/ 134 w 134"/>
                  <a:gd name="T48" fmla="*/ 198 h 19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34" h="198">
                    <a:moveTo>
                      <a:pt x="102" y="13"/>
                    </a:moveTo>
                    <a:lnTo>
                      <a:pt x="134" y="64"/>
                    </a:lnTo>
                    <a:lnTo>
                      <a:pt x="134" y="70"/>
                    </a:lnTo>
                    <a:lnTo>
                      <a:pt x="108" y="173"/>
                    </a:lnTo>
                    <a:lnTo>
                      <a:pt x="96" y="186"/>
                    </a:lnTo>
                    <a:lnTo>
                      <a:pt x="32" y="198"/>
                    </a:lnTo>
                    <a:lnTo>
                      <a:pt x="19" y="192"/>
                    </a:lnTo>
                    <a:lnTo>
                      <a:pt x="0" y="160"/>
                    </a:lnTo>
                    <a:lnTo>
                      <a:pt x="25" y="141"/>
                    </a:lnTo>
                    <a:lnTo>
                      <a:pt x="38" y="166"/>
                    </a:lnTo>
                    <a:lnTo>
                      <a:pt x="83" y="154"/>
                    </a:lnTo>
                    <a:lnTo>
                      <a:pt x="102" y="70"/>
                    </a:lnTo>
                    <a:lnTo>
                      <a:pt x="76" y="32"/>
                    </a:lnTo>
                    <a:lnTo>
                      <a:pt x="89" y="0"/>
                    </a:lnTo>
                    <a:lnTo>
                      <a:pt x="10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7" name="Freeform 43"/>
              <p:cNvSpPr>
                <a:spLocks/>
              </p:cNvSpPr>
              <p:nvPr/>
            </p:nvSpPr>
            <p:spPr bwMode="auto">
              <a:xfrm>
                <a:off x="1494" y="2072"/>
                <a:ext cx="1756" cy="2217"/>
              </a:xfrm>
              <a:custGeom>
                <a:avLst/>
                <a:gdLst>
                  <a:gd name="T0" fmla="*/ 3 w 2053"/>
                  <a:gd name="T1" fmla="*/ 2 h 2909"/>
                  <a:gd name="T2" fmla="*/ 3 w 2053"/>
                  <a:gd name="T3" fmla="*/ 2 h 2909"/>
                  <a:gd name="T4" fmla="*/ 3 w 2053"/>
                  <a:gd name="T5" fmla="*/ 2 h 2909"/>
                  <a:gd name="T6" fmla="*/ 3 w 2053"/>
                  <a:gd name="T7" fmla="*/ 2 h 2909"/>
                  <a:gd name="T8" fmla="*/ 3 w 2053"/>
                  <a:gd name="T9" fmla="*/ 2 h 2909"/>
                  <a:gd name="T10" fmla="*/ 3 w 2053"/>
                  <a:gd name="T11" fmla="*/ 2 h 2909"/>
                  <a:gd name="T12" fmla="*/ 3 w 2053"/>
                  <a:gd name="T13" fmla="*/ 2 h 2909"/>
                  <a:gd name="T14" fmla="*/ 3 w 2053"/>
                  <a:gd name="T15" fmla="*/ 2 h 2909"/>
                  <a:gd name="T16" fmla="*/ 3 w 2053"/>
                  <a:gd name="T17" fmla="*/ 2 h 2909"/>
                  <a:gd name="T18" fmla="*/ 3 w 2053"/>
                  <a:gd name="T19" fmla="*/ 2 h 2909"/>
                  <a:gd name="T20" fmla="*/ 3 w 2053"/>
                  <a:gd name="T21" fmla="*/ 2 h 2909"/>
                  <a:gd name="T22" fmla="*/ 3 w 2053"/>
                  <a:gd name="T23" fmla="*/ 2 h 2909"/>
                  <a:gd name="T24" fmla="*/ 3 w 2053"/>
                  <a:gd name="T25" fmla="*/ 2 h 2909"/>
                  <a:gd name="T26" fmla="*/ 3 w 2053"/>
                  <a:gd name="T27" fmla="*/ 2 h 2909"/>
                  <a:gd name="T28" fmla="*/ 3 w 2053"/>
                  <a:gd name="T29" fmla="*/ 2 h 2909"/>
                  <a:gd name="T30" fmla="*/ 3 w 2053"/>
                  <a:gd name="T31" fmla="*/ 2 h 2909"/>
                  <a:gd name="T32" fmla="*/ 3 w 2053"/>
                  <a:gd name="T33" fmla="*/ 2 h 2909"/>
                  <a:gd name="T34" fmla="*/ 3 w 2053"/>
                  <a:gd name="T35" fmla="*/ 2 h 2909"/>
                  <a:gd name="T36" fmla="*/ 3 w 2053"/>
                  <a:gd name="T37" fmla="*/ 2 h 2909"/>
                  <a:gd name="T38" fmla="*/ 3 w 2053"/>
                  <a:gd name="T39" fmla="*/ 2 h 2909"/>
                  <a:gd name="T40" fmla="*/ 0 w 2053"/>
                  <a:gd name="T41" fmla="*/ 2 h 2909"/>
                  <a:gd name="T42" fmla="*/ 3 w 2053"/>
                  <a:gd name="T43" fmla="*/ 2 h 2909"/>
                  <a:gd name="T44" fmla="*/ 3 w 2053"/>
                  <a:gd name="T45" fmla="*/ 2 h 2909"/>
                  <a:gd name="T46" fmla="*/ 3 w 2053"/>
                  <a:gd name="T47" fmla="*/ 2 h 2909"/>
                  <a:gd name="T48" fmla="*/ 3 w 2053"/>
                  <a:gd name="T49" fmla="*/ 0 h 2909"/>
                  <a:gd name="T50" fmla="*/ 3 w 2053"/>
                  <a:gd name="T51" fmla="*/ 2 h 2909"/>
                  <a:gd name="T52" fmla="*/ 3 w 2053"/>
                  <a:gd name="T53" fmla="*/ 2 h 2909"/>
                  <a:gd name="T54" fmla="*/ 3 w 2053"/>
                  <a:gd name="T55" fmla="*/ 2 h 2909"/>
                  <a:gd name="T56" fmla="*/ 3 w 2053"/>
                  <a:gd name="T57" fmla="*/ 2 h 2909"/>
                  <a:gd name="T58" fmla="*/ 3 w 2053"/>
                  <a:gd name="T59" fmla="*/ 2 h 2909"/>
                  <a:gd name="T60" fmla="*/ 3 w 2053"/>
                  <a:gd name="T61" fmla="*/ 2 h 2909"/>
                  <a:gd name="T62" fmla="*/ 3 w 2053"/>
                  <a:gd name="T63" fmla="*/ 2 h 2909"/>
                  <a:gd name="T64" fmla="*/ 3 w 2053"/>
                  <a:gd name="T65" fmla="*/ 2 h 2909"/>
                  <a:gd name="T66" fmla="*/ 3 w 2053"/>
                  <a:gd name="T67" fmla="*/ 2 h 2909"/>
                  <a:gd name="T68" fmla="*/ 3 w 2053"/>
                  <a:gd name="T69" fmla="*/ 2 h 2909"/>
                  <a:gd name="T70" fmla="*/ 3 w 2053"/>
                  <a:gd name="T71" fmla="*/ 2 h 2909"/>
                  <a:gd name="T72" fmla="*/ 3 w 2053"/>
                  <a:gd name="T73" fmla="*/ 2 h 2909"/>
                  <a:gd name="T74" fmla="*/ 3 w 2053"/>
                  <a:gd name="T75" fmla="*/ 2 h 2909"/>
                  <a:gd name="T76" fmla="*/ 3 w 2053"/>
                  <a:gd name="T77" fmla="*/ 2 h 2909"/>
                  <a:gd name="T78" fmla="*/ 3 w 2053"/>
                  <a:gd name="T79" fmla="*/ 2 h 2909"/>
                  <a:gd name="T80" fmla="*/ 3 w 2053"/>
                  <a:gd name="T81" fmla="*/ 2 h 2909"/>
                  <a:gd name="T82" fmla="*/ 3 w 2053"/>
                  <a:gd name="T83" fmla="*/ 2 h 2909"/>
                  <a:gd name="T84" fmla="*/ 3 w 2053"/>
                  <a:gd name="T85" fmla="*/ 2 h 2909"/>
                  <a:gd name="T86" fmla="*/ 3 w 2053"/>
                  <a:gd name="T87" fmla="*/ 2 h 2909"/>
                  <a:gd name="T88" fmla="*/ 3 w 2053"/>
                  <a:gd name="T89" fmla="*/ 2 h 2909"/>
                  <a:gd name="T90" fmla="*/ 3 w 2053"/>
                  <a:gd name="T91" fmla="*/ 2 h 2909"/>
                  <a:gd name="T92" fmla="*/ 3 w 2053"/>
                  <a:gd name="T93" fmla="*/ 2 h 2909"/>
                  <a:gd name="T94" fmla="*/ 3 w 2053"/>
                  <a:gd name="T95" fmla="*/ 2 h 2909"/>
                  <a:gd name="T96" fmla="*/ 3 w 2053"/>
                  <a:gd name="T97" fmla="*/ 2 h 2909"/>
                  <a:gd name="T98" fmla="*/ 3 w 2053"/>
                  <a:gd name="T99" fmla="*/ 2 h 2909"/>
                  <a:gd name="T100" fmla="*/ 3 w 2053"/>
                  <a:gd name="T101" fmla="*/ 2 h 2909"/>
                  <a:gd name="T102" fmla="*/ 3 w 2053"/>
                  <a:gd name="T103" fmla="*/ 2 h 2909"/>
                  <a:gd name="T104" fmla="*/ 3 w 2053"/>
                  <a:gd name="T105" fmla="*/ 2 h 2909"/>
                  <a:gd name="T106" fmla="*/ 3 w 2053"/>
                  <a:gd name="T107" fmla="*/ 2 h 2909"/>
                  <a:gd name="T108" fmla="*/ 3 w 2053"/>
                  <a:gd name="T109" fmla="*/ 2 h 2909"/>
                  <a:gd name="T110" fmla="*/ 3 w 2053"/>
                  <a:gd name="T111" fmla="*/ 2 h 2909"/>
                  <a:gd name="T112" fmla="*/ 3 w 2053"/>
                  <a:gd name="T113" fmla="*/ 2 h 2909"/>
                  <a:gd name="T114" fmla="*/ 3 w 2053"/>
                  <a:gd name="T115" fmla="*/ 2 h 2909"/>
                  <a:gd name="T116" fmla="*/ 3 w 2053"/>
                  <a:gd name="T117" fmla="*/ 2 h 2909"/>
                  <a:gd name="T118" fmla="*/ 3 w 2053"/>
                  <a:gd name="T119" fmla="*/ 2 h 2909"/>
                  <a:gd name="T120" fmla="*/ 3 w 2053"/>
                  <a:gd name="T121" fmla="*/ 2 h 290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053"/>
                  <a:gd name="T184" fmla="*/ 0 h 2909"/>
                  <a:gd name="T185" fmla="*/ 2053 w 2053"/>
                  <a:gd name="T186" fmla="*/ 2909 h 290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053" h="2909">
                    <a:moveTo>
                      <a:pt x="1893" y="2429"/>
                    </a:moveTo>
                    <a:lnTo>
                      <a:pt x="1912" y="2468"/>
                    </a:lnTo>
                    <a:lnTo>
                      <a:pt x="1932" y="2480"/>
                    </a:lnTo>
                    <a:lnTo>
                      <a:pt x="1964" y="2480"/>
                    </a:lnTo>
                    <a:lnTo>
                      <a:pt x="1976" y="2493"/>
                    </a:lnTo>
                    <a:lnTo>
                      <a:pt x="1970" y="2615"/>
                    </a:lnTo>
                    <a:lnTo>
                      <a:pt x="1976" y="2685"/>
                    </a:lnTo>
                    <a:lnTo>
                      <a:pt x="1976" y="2742"/>
                    </a:lnTo>
                    <a:lnTo>
                      <a:pt x="1983" y="2768"/>
                    </a:lnTo>
                    <a:lnTo>
                      <a:pt x="2008" y="2806"/>
                    </a:lnTo>
                    <a:lnTo>
                      <a:pt x="2021" y="2832"/>
                    </a:lnTo>
                    <a:lnTo>
                      <a:pt x="2047" y="2851"/>
                    </a:lnTo>
                    <a:lnTo>
                      <a:pt x="2053" y="2864"/>
                    </a:lnTo>
                    <a:lnTo>
                      <a:pt x="2053" y="2883"/>
                    </a:lnTo>
                    <a:lnTo>
                      <a:pt x="2040" y="2896"/>
                    </a:lnTo>
                    <a:lnTo>
                      <a:pt x="2008" y="2902"/>
                    </a:lnTo>
                    <a:lnTo>
                      <a:pt x="1970" y="2902"/>
                    </a:lnTo>
                    <a:lnTo>
                      <a:pt x="1938" y="2909"/>
                    </a:lnTo>
                    <a:lnTo>
                      <a:pt x="1932" y="2909"/>
                    </a:lnTo>
                    <a:lnTo>
                      <a:pt x="1887" y="2889"/>
                    </a:lnTo>
                    <a:lnTo>
                      <a:pt x="1836" y="2877"/>
                    </a:lnTo>
                    <a:lnTo>
                      <a:pt x="1810" y="2870"/>
                    </a:lnTo>
                    <a:lnTo>
                      <a:pt x="1753" y="2857"/>
                    </a:lnTo>
                    <a:lnTo>
                      <a:pt x="1746" y="2857"/>
                    </a:lnTo>
                    <a:lnTo>
                      <a:pt x="1669" y="2806"/>
                    </a:lnTo>
                    <a:lnTo>
                      <a:pt x="1554" y="2768"/>
                    </a:lnTo>
                    <a:lnTo>
                      <a:pt x="1548" y="2762"/>
                    </a:lnTo>
                    <a:lnTo>
                      <a:pt x="1497" y="2634"/>
                    </a:lnTo>
                    <a:lnTo>
                      <a:pt x="1452" y="2583"/>
                    </a:lnTo>
                    <a:lnTo>
                      <a:pt x="1452" y="2576"/>
                    </a:lnTo>
                    <a:lnTo>
                      <a:pt x="1452" y="2493"/>
                    </a:lnTo>
                    <a:lnTo>
                      <a:pt x="1433" y="2448"/>
                    </a:lnTo>
                    <a:lnTo>
                      <a:pt x="1433" y="2442"/>
                    </a:lnTo>
                    <a:lnTo>
                      <a:pt x="1433" y="2397"/>
                    </a:lnTo>
                    <a:lnTo>
                      <a:pt x="1382" y="2378"/>
                    </a:lnTo>
                    <a:lnTo>
                      <a:pt x="1375" y="2372"/>
                    </a:lnTo>
                    <a:lnTo>
                      <a:pt x="1267" y="2212"/>
                    </a:lnTo>
                    <a:lnTo>
                      <a:pt x="1203" y="2097"/>
                    </a:lnTo>
                    <a:lnTo>
                      <a:pt x="1145" y="1950"/>
                    </a:lnTo>
                    <a:lnTo>
                      <a:pt x="1113" y="1886"/>
                    </a:lnTo>
                    <a:lnTo>
                      <a:pt x="1056" y="1841"/>
                    </a:lnTo>
                    <a:lnTo>
                      <a:pt x="1049" y="1835"/>
                    </a:lnTo>
                    <a:lnTo>
                      <a:pt x="966" y="1739"/>
                    </a:lnTo>
                    <a:lnTo>
                      <a:pt x="806" y="1720"/>
                    </a:lnTo>
                    <a:lnTo>
                      <a:pt x="800" y="1720"/>
                    </a:lnTo>
                    <a:lnTo>
                      <a:pt x="768" y="1707"/>
                    </a:lnTo>
                    <a:lnTo>
                      <a:pt x="717" y="1739"/>
                    </a:lnTo>
                    <a:lnTo>
                      <a:pt x="710" y="1739"/>
                    </a:lnTo>
                    <a:lnTo>
                      <a:pt x="691" y="1732"/>
                    </a:lnTo>
                    <a:lnTo>
                      <a:pt x="646" y="1803"/>
                    </a:lnTo>
                    <a:lnTo>
                      <a:pt x="646" y="1835"/>
                    </a:lnTo>
                    <a:lnTo>
                      <a:pt x="646" y="1841"/>
                    </a:lnTo>
                    <a:lnTo>
                      <a:pt x="634" y="1873"/>
                    </a:lnTo>
                    <a:lnTo>
                      <a:pt x="544" y="1975"/>
                    </a:lnTo>
                    <a:lnTo>
                      <a:pt x="525" y="1982"/>
                    </a:lnTo>
                    <a:lnTo>
                      <a:pt x="435" y="1911"/>
                    </a:lnTo>
                    <a:lnTo>
                      <a:pt x="422" y="1918"/>
                    </a:lnTo>
                    <a:lnTo>
                      <a:pt x="410" y="1918"/>
                    </a:lnTo>
                    <a:lnTo>
                      <a:pt x="378" y="1892"/>
                    </a:lnTo>
                    <a:lnTo>
                      <a:pt x="359" y="1879"/>
                    </a:lnTo>
                    <a:lnTo>
                      <a:pt x="333" y="1873"/>
                    </a:lnTo>
                    <a:lnTo>
                      <a:pt x="327" y="1873"/>
                    </a:lnTo>
                    <a:lnTo>
                      <a:pt x="307" y="1860"/>
                    </a:lnTo>
                    <a:lnTo>
                      <a:pt x="199" y="1758"/>
                    </a:lnTo>
                    <a:lnTo>
                      <a:pt x="192" y="1752"/>
                    </a:lnTo>
                    <a:lnTo>
                      <a:pt x="180" y="1726"/>
                    </a:lnTo>
                    <a:lnTo>
                      <a:pt x="180" y="1720"/>
                    </a:lnTo>
                    <a:lnTo>
                      <a:pt x="180" y="1713"/>
                    </a:lnTo>
                    <a:lnTo>
                      <a:pt x="148" y="1649"/>
                    </a:lnTo>
                    <a:lnTo>
                      <a:pt x="148" y="1643"/>
                    </a:lnTo>
                    <a:lnTo>
                      <a:pt x="148" y="1611"/>
                    </a:lnTo>
                    <a:lnTo>
                      <a:pt x="103" y="1521"/>
                    </a:lnTo>
                    <a:lnTo>
                      <a:pt x="103" y="1515"/>
                    </a:lnTo>
                    <a:lnTo>
                      <a:pt x="103" y="1483"/>
                    </a:lnTo>
                    <a:lnTo>
                      <a:pt x="7" y="1413"/>
                    </a:lnTo>
                    <a:lnTo>
                      <a:pt x="0" y="1400"/>
                    </a:lnTo>
                    <a:lnTo>
                      <a:pt x="26" y="1023"/>
                    </a:lnTo>
                    <a:lnTo>
                      <a:pt x="39" y="1010"/>
                    </a:lnTo>
                    <a:lnTo>
                      <a:pt x="544" y="1016"/>
                    </a:lnTo>
                    <a:lnTo>
                      <a:pt x="550" y="882"/>
                    </a:lnTo>
                    <a:lnTo>
                      <a:pt x="557" y="869"/>
                    </a:lnTo>
                    <a:lnTo>
                      <a:pt x="717" y="806"/>
                    </a:lnTo>
                    <a:lnTo>
                      <a:pt x="723" y="735"/>
                    </a:lnTo>
                    <a:lnTo>
                      <a:pt x="736" y="722"/>
                    </a:lnTo>
                    <a:lnTo>
                      <a:pt x="1119" y="690"/>
                    </a:lnTo>
                    <a:lnTo>
                      <a:pt x="1126" y="671"/>
                    </a:lnTo>
                    <a:lnTo>
                      <a:pt x="1100" y="665"/>
                    </a:lnTo>
                    <a:lnTo>
                      <a:pt x="1088" y="652"/>
                    </a:lnTo>
                    <a:lnTo>
                      <a:pt x="1094" y="307"/>
                    </a:lnTo>
                    <a:lnTo>
                      <a:pt x="1113" y="13"/>
                    </a:lnTo>
                    <a:lnTo>
                      <a:pt x="1126" y="0"/>
                    </a:lnTo>
                    <a:lnTo>
                      <a:pt x="1330" y="0"/>
                    </a:lnTo>
                    <a:lnTo>
                      <a:pt x="1343" y="13"/>
                    </a:lnTo>
                    <a:lnTo>
                      <a:pt x="1337" y="217"/>
                    </a:lnTo>
                    <a:lnTo>
                      <a:pt x="1414" y="275"/>
                    </a:lnTo>
                    <a:lnTo>
                      <a:pt x="1516" y="275"/>
                    </a:lnTo>
                    <a:lnTo>
                      <a:pt x="1529" y="281"/>
                    </a:lnTo>
                    <a:lnTo>
                      <a:pt x="1548" y="332"/>
                    </a:lnTo>
                    <a:lnTo>
                      <a:pt x="1580" y="339"/>
                    </a:lnTo>
                    <a:lnTo>
                      <a:pt x="1586" y="339"/>
                    </a:lnTo>
                    <a:lnTo>
                      <a:pt x="1618" y="352"/>
                    </a:lnTo>
                    <a:lnTo>
                      <a:pt x="1676" y="352"/>
                    </a:lnTo>
                    <a:lnTo>
                      <a:pt x="1701" y="352"/>
                    </a:lnTo>
                    <a:lnTo>
                      <a:pt x="1753" y="352"/>
                    </a:lnTo>
                    <a:lnTo>
                      <a:pt x="1759" y="352"/>
                    </a:lnTo>
                    <a:lnTo>
                      <a:pt x="1816" y="403"/>
                    </a:lnTo>
                    <a:lnTo>
                      <a:pt x="1861" y="403"/>
                    </a:lnTo>
                    <a:lnTo>
                      <a:pt x="1906" y="416"/>
                    </a:lnTo>
                    <a:lnTo>
                      <a:pt x="1957" y="428"/>
                    </a:lnTo>
                    <a:lnTo>
                      <a:pt x="1964" y="428"/>
                    </a:lnTo>
                    <a:lnTo>
                      <a:pt x="1995" y="441"/>
                    </a:lnTo>
                    <a:lnTo>
                      <a:pt x="2034" y="467"/>
                    </a:lnTo>
                    <a:lnTo>
                      <a:pt x="2040" y="467"/>
                    </a:lnTo>
                    <a:lnTo>
                      <a:pt x="2040" y="499"/>
                    </a:lnTo>
                    <a:lnTo>
                      <a:pt x="2027" y="499"/>
                    </a:lnTo>
                    <a:lnTo>
                      <a:pt x="2015" y="492"/>
                    </a:lnTo>
                    <a:lnTo>
                      <a:pt x="1989" y="473"/>
                    </a:lnTo>
                    <a:lnTo>
                      <a:pt x="1938" y="454"/>
                    </a:lnTo>
                    <a:lnTo>
                      <a:pt x="1906" y="448"/>
                    </a:lnTo>
                    <a:lnTo>
                      <a:pt x="1861" y="435"/>
                    </a:lnTo>
                    <a:lnTo>
                      <a:pt x="1810" y="435"/>
                    </a:lnTo>
                    <a:lnTo>
                      <a:pt x="1797" y="428"/>
                    </a:lnTo>
                    <a:lnTo>
                      <a:pt x="1746" y="384"/>
                    </a:lnTo>
                    <a:lnTo>
                      <a:pt x="1701" y="384"/>
                    </a:lnTo>
                    <a:lnTo>
                      <a:pt x="1676" y="384"/>
                    </a:lnTo>
                    <a:lnTo>
                      <a:pt x="1612" y="384"/>
                    </a:lnTo>
                    <a:lnTo>
                      <a:pt x="1605" y="384"/>
                    </a:lnTo>
                    <a:lnTo>
                      <a:pt x="1567" y="371"/>
                    </a:lnTo>
                    <a:lnTo>
                      <a:pt x="1535" y="364"/>
                    </a:lnTo>
                    <a:lnTo>
                      <a:pt x="1516" y="352"/>
                    </a:lnTo>
                    <a:lnTo>
                      <a:pt x="1503" y="307"/>
                    </a:lnTo>
                    <a:lnTo>
                      <a:pt x="1407" y="307"/>
                    </a:lnTo>
                    <a:lnTo>
                      <a:pt x="1394" y="301"/>
                    </a:lnTo>
                    <a:lnTo>
                      <a:pt x="1311" y="237"/>
                    </a:lnTo>
                    <a:lnTo>
                      <a:pt x="1305" y="224"/>
                    </a:lnTo>
                    <a:lnTo>
                      <a:pt x="1311" y="32"/>
                    </a:lnTo>
                    <a:lnTo>
                      <a:pt x="1145" y="32"/>
                    </a:lnTo>
                    <a:lnTo>
                      <a:pt x="1126" y="307"/>
                    </a:lnTo>
                    <a:lnTo>
                      <a:pt x="1119" y="639"/>
                    </a:lnTo>
                    <a:lnTo>
                      <a:pt x="1139" y="639"/>
                    </a:lnTo>
                    <a:lnTo>
                      <a:pt x="1158" y="658"/>
                    </a:lnTo>
                    <a:lnTo>
                      <a:pt x="1151" y="703"/>
                    </a:lnTo>
                    <a:lnTo>
                      <a:pt x="1132" y="722"/>
                    </a:lnTo>
                    <a:lnTo>
                      <a:pt x="755" y="754"/>
                    </a:lnTo>
                    <a:lnTo>
                      <a:pt x="749" y="818"/>
                    </a:lnTo>
                    <a:lnTo>
                      <a:pt x="736" y="837"/>
                    </a:lnTo>
                    <a:lnTo>
                      <a:pt x="582" y="895"/>
                    </a:lnTo>
                    <a:lnTo>
                      <a:pt x="576" y="1029"/>
                    </a:lnTo>
                    <a:lnTo>
                      <a:pt x="557" y="1048"/>
                    </a:lnTo>
                    <a:lnTo>
                      <a:pt x="58" y="1042"/>
                    </a:lnTo>
                    <a:lnTo>
                      <a:pt x="32" y="1394"/>
                    </a:lnTo>
                    <a:lnTo>
                      <a:pt x="128" y="1464"/>
                    </a:lnTo>
                    <a:lnTo>
                      <a:pt x="135" y="1477"/>
                    </a:lnTo>
                    <a:lnTo>
                      <a:pt x="135" y="1521"/>
                    </a:lnTo>
                    <a:lnTo>
                      <a:pt x="173" y="1598"/>
                    </a:lnTo>
                    <a:lnTo>
                      <a:pt x="180" y="1605"/>
                    </a:lnTo>
                    <a:lnTo>
                      <a:pt x="180" y="1649"/>
                    </a:lnTo>
                    <a:lnTo>
                      <a:pt x="205" y="1700"/>
                    </a:lnTo>
                    <a:lnTo>
                      <a:pt x="211" y="1707"/>
                    </a:lnTo>
                    <a:lnTo>
                      <a:pt x="211" y="1726"/>
                    </a:lnTo>
                    <a:lnTo>
                      <a:pt x="327" y="1835"/>
                    </a:lnTo>
                    <a:lnTo>
                      <a:pt x="339" y="1841"/>
                    </a:lnTo>
                    <a:lnTo>
                      <a:pt x="365" y="1847"/>
                    </a:lnTo>
                    <a:lnTo>
                      <a:pt x="378" y="1854"/>
                    </a:lnTo>
                    <a:lnTo>
                      <a:pt x="397" y="1867"/>
                    </a:lnTo>
                    <a:lnTo>
                      <a:pt x="416" y="1886"/>
                    </a:lnTo>
                    <a:lnTo>
                      <a:pt x="429" y="1879"/>
                    </a:lnTo>
                    <a:lnTo>
                      <a:pt x="448" y="1886"/>
                    </a:lnTo>
                    <a:lnTo>
                      <a:pt x="531" y="1943"/>
                    </a:lnTo>
                    <a:lnTo>
                      <a:pt x="602" y="1860"/>
                    </a:lnTo>
                    <a:lnTo>
                      <a:pt x="614" y="1828"/>
                    </a:lnTo>
                    <a:lnTo>
                      <a:pt x="614" y="1796"/>
                    </a:lnTo>
                    <a:lnTo>
                      <a:pt x="621" y="1784"/>
                    </a:lnTo>
                    <a:lnTo>
                      <a:pt x="672" y="1707"/>
                    </a:lnTo>
                    <a:lnTo>
                      <a:pt x="685" y="1700"/>
                    </a:lnTo>
                    <a:lnTo>
                      <a:pt x="717" y="1707"/>
                    </a:lnTo>
                    <a:lnTo>
                      <a:pt x="761" y="1681"/>
                    </a:lnTo>
                    <a:lnTo>
                      <a:pt x="774" y="1675"/>
                    </a:lnTo>
                    <a:lnTo>
                      <a:pt x="819" y="1688"/>
                    </a:lnTo>
                    <a:lnTo>
                      <a:pt x="972" y="1707"/>
                    </a:lnTo>
                    <a:lnTo>
                      <a:pt x="985" y="1713"/>
                    </a:lnTo>
                    <a:lnTo>
                      <a:pt x="1075" y="1816"/>
                    </a:lnTo>
                    <a:lnTo>
                      <a:pt x="1139" y="1867"/>
                    </a:lnTo>
                    <a:lnTo>
                      <a:pt x="1139" y="1873"/>
                    </a:lnTo>
                    <a:lnTo>
                      <a:pt x="1171" y="1937"/>
                    </a:lnTo>
                    <a:lnTo>
                      <a:pt x="1177" y="1937"/>
                    </a:lnTo>
                    <a:lnTo>
                      <a:pt x="1247" y="2122"/>
                    </a:lnTo>
                    <a:lnTo>
                      <a:pt x="1273" y="2167"/>
                    </a:lnTo>
                    <a:lnTo>
                      <a:pt x="1394" y="2346"/>
                    </a:lnTo>
                    <a:lnTo>
                      <a:pt x="1452" y="2365"/>
                    </a:lnTo>
                    <a:lnTo>
                      <a:pt x="1465" y="2384"/>
                    </a:lnTo>
                    <a:lnTo>
                      <a:pt x="1465" y="2436"/>
                    </a:lnTo>
                    <a:lnTo>
                      <a:pt x="1484" y="2480"/>
                    </a:lnTo>
                    <a:lnTo>
                      <a:pt x="1484" y="2487"/>
                    </a:lnTo>
                    <a:lnTo>
                      <a:pt x="1484" y="2570"/>
                    </a:lnTo>
                    <a:lnTo>
                      <a:pt x="1522" y="2615"/>
                    </a:lnTo>
                    <a:lnTo>
                      <a:pt x="1529" y="2621"/>
                    </a:lnTo>
                    <a:lnTo>
                      <a:pt x="1573" y="2736"/>
                    </a:lnTo>
                    <a:lnTo>
                      <a:pt x="1682" y="2774"/>
                    </a:lnTo>
                    <a:lnTo>
                      <a:pt x="1689" y="2781"/>
                    </a:lnTo>
                    <a:lnTo>
                      <a:pt x="1759" y="2826"/>
                    </a:lnTo>
                    <a:lnTo>
                      <a:pt x="1810" y="2838"/>
                    </a:lnTo>
                    <a:lnTo>
                      <a:pt x="1836" y="2845"/>
                    </a:lnTo>
                    <a:lnTo>
                      <a:pt x="1900" y="2857"/>
                    </a:lnTo>
                    <a:lnTo>
                      <a:pt x="1906" y="2864"/>
                    </a:lnTo>
                    <a:lnTo>
                      <a:pt x="1932" y="2877"/>
                    </a:lnTo>
                    <a:lnTo>
                      <a:pt x="1970" y="2870"/>
                    </a:lnTo>
                    <a:lnTo>
                      <a:pt x="2008" y="2870"/>
                    </a:lnTo>
                    <a:lnTo>
                      <a:pt x="2021" y="2870"/>
                    </a:lnTo>
                    <a:lnTo>
                      <a:pt x="1995" y="2851"/>
                    </a:lnTo>
                    <a:lnTo>
                      <a:pt x="1995" y="2845"/>
                    </a:lnTo>
                    <a:lnTo>
                      <a:pt x="1957" y="2787"/>
                    </a:lnTo>
                    <a:lnTo>
                      <a:pt x="1951" y="2774"/>
                    </a:lnTo>
                    <a:lnTo>
                      <a:pt x="1944" y="2742"/>
                    </a:lnTo>
                    <a:lnTo>
                      <a:pt x="1944" y="2685"/>
                    </a:lnTo>
                    <a:lnTo>
                      <a:pt x="1938" y="2615"/>
                    </a:lnTo>
                    <a:lnTo>
                      <a:pt x="1944" y="2512"/>
                    </a:lnTo>
                    <a:lnTo>
                      <a:pt x="1925" y="2512"/>
                    </a:lnTo>
                    <a:lnTo>
                      <a:pt x="1919" y="2506"/>
                    </a:lnTo>
                    <a:lnTo>
                      <a:pt x="1893" y="2493"/>
                    </a:lnTo>
                    <a:lnTo>
                      <a:pt x="1880" y="2487"/>
                    </a:lnTo>
                    <a:lnTo>
                      <a:pt x="1861" y="2442"/>
                    </a:lnTo>
                    <a:lnTo>
                      <a:pt x="1893" y="2423"/>
                    </a:lnTo>
                    <a:lnTo>
                      <a:pt x="1893" y="2429"/>
                    </a:lnTo>
                    <a:close/>
                  </a:path>
                </a:pathLst>
              </a:custGeom>
              <a:solidFill>
                <a:srgbClr val="0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8" name="Freeform 44"/>
              <p:cNvSpPr>
                <a:spLocks/>
              </p:cNvSpPr>
              <p:nvPr/>
            </p:nvSpPr>
            <p:spPr bwMode="auto">
              <a:xfrm>
                <a:off x="3229" y="2374"/>
                <a:ext cx="460" cy="88"/>
              </a:xfrm>
              <a:custGeom>
                <a:avLst/>
                <a:gdLst>
                  <a:gd name="T0" fmla="*/ 0 w 538"/>
                  <a:gd name="T1" fmla="*/ 2 h 115"/>
                  <a:gd name="T2" fmla="*/ 3 w 538"/>
                  <a:gd name="T3" fmla="*/ 2 h 115"/>
                  <a:gd name="T4" fmla="*/ 3 w 538"/>
                  <a:gd name="T5" fmla="*/ 2 h 115"/>
                  <a:gd name="T6" fmla="*/ 3 w 538"/>
                  <a:gd name="T7" fmla="*/ 2 h 115"/>
                  <a:gd name="T8" fmla="*/ 3 w 538"/>
                  <a:gd name="T9" fmla="*/ 2 h 115"/>
                  <a:gd name="T10" fmla="*/ 3 w 538"/>
                  <a:gd name="T11" fmla="*/ 2 h 115"/>
                  <a:gd name="T12" fmla="*/ 3 w 538"/>
                  <a:gd name="T13" fmla="*/ 2 h 115"/>
                  <a:gd name="T14" fmla="*/ 3 w 538"/>
                  <a:gd name="T15" fmla="*/ 2 h 115"/>
                  <a:gd name="T16" fmla="*/ 3 w 538"/>
                  <a:gd name="T17" fmla="*/ 2 h 115"/>
                  <a:gd name="T18" fmla="*/ 3 w 538"/>
                  <a:gd name="T19" fmla="*/ 2 h 115"/>
                  <a:gd name="T20" fmla="*/ 3 w 538"/>
                  <a:gd name="T21" fmla="*/ 2 h 115"/>
                  <a:gd name="T22" fmla="*/ 3 w 538"/>
                  <a:gd name="T23" fmla="*/ 2 h 115"/>
                  <a:gd name="T24" fmla="*/ 3 w 538"/>
                  <a:gd name="T25" fmla="*/ 2 h 115"/>
                  <a:gd name="T26" fmla="*/ 3 w 538"/>
                  <a:gd name="T27" fmla="*/ 2 h 115"/>
                  <a:gd name="T28" fmla="*/ 3 w 538"/>
                  <a:gd name="T29" fmla="*/ 2 h 115"/>
                  <a:gd name="T30" fmla="*/ 3 w 538"/>
                  <a:gd name="T31" fmla="*/ 2 h 115"/>
                  <a:gd name="T32" fmla="*/ 3 w 538"/>
                  <a:gd name="T33" fmla="*/ 0 h 115"/>
                  <a:gd name="T34" fmla="*/ 3 w 538"/>
                  <a:gd name="T35" fmla="*/ 0 h 115"/>
                  <a:gd name="T36" fmla="*/ 3 w 538"/>
                  <a:gd name="T37" fmla="*/ 2 h 115"/>
                  <a:gd name="T38" fmla="*/ 3 w 538"/>
                  <a:gd name="T39" fmla="*/ 2 h 115"/>
                  <a:gd name="T40" fmla="*/ 3 w 538"/>
                  <a:gd name="T41" fmla="*/ 2 h 115"/>
                  <a:gd name="T42" fmla="*/ 3 w 538"/>
                  <a:gd name="T43" fmla="*/ 2 h 115"/>
                  <a:gd name="T44" fmla="*/ 3 w 538"/>
                  <a:gd name="T45" fmla="*/ 2 h 115"/>
                  <a:gd name="T46" fmla="*/ 3 w 538"/>
                  <a:gd name="T47" fmla="*/ 2 h 115"/>
                  <a:gd name="T48" fmla="*/ 3 w 538"/>
                  <a:gd name="T49" fmla="*/ 2 h 115"/>
                  <a:gd name="T50" fmla="*/ 3 w 538"/>
                  <a:gd name="T51" fmla="*/ 2 h 115"/>
                  <a:gd name="T52" fmla="*/ 3 w 538"/>
                  <a:gd name="T53" fmla="*/ 2 h 115"/>
                  <a:gd name="T54" fmla="*/ 3 w 538"/>
                  <a:gd name="T55" fmla="*/ 2 h 115"/>
                  <a:gd name="T56" fmla="*/ 3 w 538"/>
                  <a:gd name="T57" fmla="*/ 2 h 115"/>
                  <a:gd name="T58" fmla="*/ 3 w 538"/>
                  <a:gd name="T59" fmla="*/ 2 h 115"/>
                  <a:gd name="T60" fmla="*/ 3 w 538"/>
                  <a:gd name="T61" fmla="*/ 2 h 115"/>
                  <a:gd name="T62" fmla="*/ 3 w 538"/>
                  <a:gd name="T63" fmla="*/ 2 h 115"/>
                  <a:gd name="T64" fmla="*/ 3 w 538"/>
                  <a:gd name="T65" fmla="*/ 2 h 115"/>
                  <a:gd name="T66" fmla="*/ 3 w 538"/>
                  <a:gd name="T67" fmla="*/ 2 h 115"/>
                  <a:gd name="T68" fmla="*/ 3 w 538"/>
                  <a:gd name="T69" fmla="*/ 2 h 115"/>
                  <a:gd name="T70" fmla="*/ 3 w 538"/>
                  <a:gd name="T71" fmla="*/ 2 h 115"/>
                  <a:gd name="T72" fmla="*/ 3 w 538"/>
                  <a:gd name="T73" fmla="*/ 2 h 115"/>
                  <a:gd name="T74" fmla="*/ 3 w 538"/>
                  <a:gd name="T75" fmla="*/ 2 h 115"/>
                  <a:gd name="T76" fmla="*/ 0 w 538"/>
                  <a:gd name="T77" fmla="*/ 2 h 11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538"/>
                  <a:gd name="T118" fmla="*/ 0 h 115"/>
                  <a:gd name="T119" fmla="*/ 538 w 538"/>
                  <a:gd name="T120" fmla="*/ 115 h 115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538" h="115">
                    <a:moveTo>
                      <a:pt x="0" y="77"/>
                    </a:moveTo>
                    <a:lnTo>
                      <a:pt x="26" y="39"/>
                    </a:lnTo>
                    <a:lnTo>
                      <a:pt x="32" y="32"/>
                    </a:lnTo>
                    <a:lnTo>
                      <a:pt x="52" y="26"/>
                    </a:lnTo>
                    <a:lnTo>
                      <a:pt x="64" y="26"/>
                    </a:lnTo>
                    <a:lnTo>
                      <a:pt x="116" y="45"/>
                    </a:lnTo>
                    <a:lnTo>
                      <a:pt x="141" y="32"/>
                    </a:lnTo>
                    <a:lnTo>
                      <a:pt x="160" y="32"/>
                    </a:lnTo>
                    <a:lnTo>
                      <a:pt x="205" y="77"/>
                    </a:lnTo>
                    <a:lnTo>
                      <a:pt x="288" y="39"/>
                    </a:lnTo>
                    <a:lnTo>
                      <a:pt x="295" y="39"/>
                    </a:lnTo>
                    <a:lnTo>
                      <a:pt x="320" y="39"/>
                    </a:lnTo>
                    <a:lnTo>
                      <a:pt x="352" y="20"/>
                    </a:lnTo>
                    <a:lnTo>
                      <a:pt x="359" y="20"/>
                    </a:lnTo>
                    <a:lnTo>
                      <a:pt x="397" y="26"/>
                    </a:lnTo>
                    <a:lnTo>
                      <a:pt x="448" y="26"/>
                    </a:lnTo>
                    <a:lnTo>
                      <a:pt x="480" y="0"/>
                    </a:lnTo>
                    <a:lnTo>
                      <a:pt x="493" y="0"/>
                    </a:lnTo>
                    <a:lnTo>
                      <a:pt x="538" y="39"/>
                    </a:lnTo>
                    <a:lnTo>
                      <a:pt x="518" y="64"/>
                    </a:lnTo>
                    <a:lnTo>
                      <a:pt x="486" y="39"/>
                    </a:lnTo>
                    <a:lnTo>
                      <a:pt x="467" y="52"/>
                    </a:lnTo>
                    <a:lnTo>
                      <a:pt x="454" y="58"/>
                    </a:lnTo>
                    <a:lnTo>
                      <a:pt x="397" y="58"/>
                    </a:lnTo>
                    <a:lnTo>
                      <a:pt x="359" y="52"/>
                    </a:lnTo>
                    <a:lnTo>
                      <a:pt x="339" y="64"/>
                    </a:lnTo>
                    <a:lnTo>
                      <a:pt x="327" y="71"/>
                    </a:lnTo>
                    <a:lnTo>
                      <a:pt x="301" y="71"/>
                    </a:lnTo>
                    <a:lnTo>
                      <a:pt x="205" y="115"/>
                    </a:lnTo>
                    <a:lnTo>
                      <a:pt x="186" y="109"/>
                    </a:lnTo>
                    <a:lnTo>
                      <a:pt x="148" y="71"/>
                    </a:lnTo>
                    <a:lnTo>
                      <a:pt x="122" y="77"/>
                    </a:lnTo>
                    <a:lnTo>
                      <a:pt x="109" y="77"/>
                    </a:lnTo>
                    <a:lnTo>
                      <a:pt x="58" y="58"/>
                    </a:lnTo>
                    <a:lnTo>
                      <a:pt x="45" y="64"/>
                    </a:lnTo>
                    <a:lnTo>
                      <a:pt x="26" y="96"/>
                    </a:lnTo>
                    <a:lnTo>
                      <a:pt x="13" y="103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9" name="Freeform 45"/>
              <p:cNvSpPr>
                <a:spLocks/>
              </p:cNvSpPr>
              <p:nvPr/>
            </p:nvSpPr>
            <p:spPr bwMode="auto">
              <a:xfrm>
                <a:off x="3678" y="2398"/>
                <a:ext cx="11" cy="25"/>
              </a:xfrm>
              <a:custGeom>
                <a:avLst/>
                <a:gdLst>
                  <a:gd name="T0" fmla="*/ 3 w 13"/>
                  <a:gd name="T1" fmla="*/ 2 h 32"/>
                  <a:gd name="T2" fmla="*/ 3 w 13"/>
                  <a:gd name="T3" fmla="*/ 2 h 32"/>
                  <a:gd name="T4" fmla="*/ 0 w 13"/>
                  <a:gd name="T5" fmla="*/ 2 h 32"/>
                  <a:gd name="T6" fmla="*/ 0 w 13"/>
                  <a:gd name="T7" fmla="*/ 0 h 32"/>
                  <a:gd name="T8" fmla="*/ 3 w 13"/>
                  <a:gd name="T9" fmla="*/ 0 h 32"/>
                  <a:gd name="T10" fmla="*/ 3 w 13"/>
                  <a:gd name="T11" fmla="*/ 2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32"/>
                  <a:gd name="T20" fmla="*/ 13 w 13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32">
                    <a:moveTo>
                      <a:pt x="13" y="7"/>
                    </a:moveTo>
                    <a:lnTo>
                      <a:pt x="6" y="32"/>
                    </a:lnTo>
                    <a:lnTo>
                      <a:pt x="0" y="3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0" name="Rectangle 46"/>
              <p:cNvSpPr>
                <a:spLocks noChangeArrowheads="1"/>
              </p:cNvSpPr>
              <p:nvPr/>
            </p:nvSpPr>
            <p:spPr bwMode="auto">
              <a:xfrm>
                <a:off x="3678" y="2404"/>
                <a:ext cx="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1" name="Freeform 47"/>
              <p:cNvSpPr>
                <a:spLocks/>
              </p:cNvSpPr>
              <p:nvPr/>
            </p:nvSpPr>
            <p:spPr bwMode="auto">
              <a:xfrm>
                <a:off x="3661" y="2404"/>
                <a:ext cx="33" cy="53"/>
              </a:xfrm>
              <a:custGeom>
                <a:avLst/>
                <a:gdLst>
                  <a:gd name="T0" fmla="*/ 3 w 38"/>
                  <a:gd name="T1" fmla="*/ 0 h 70"/>
                  <a:gd name="T2" fmla="*/ 3 w 38"/>
                  <a:gd name="T3" fmla="*/ 2 h 70"/>
                  <a:gd name="T4" fmla="*/ 3 w 38"/>
                  <a:gd name="T5" fmla="*/ 2 h 70"/>
                  <a:gd name="T6" fmla="*/ 3 w 38"/>
                  <a:gd name="T7" fmla="*/ 2 h 70"/>
                  <a:gd name="T8" fmla="*/ 3 w 38"/>
                  <a:gd name="T9" fmla="*/ 2 h 70"/>
                  <a:gd name="T10" fmla="*/ 3 w 38"/>
                  <a:gd name="T11" fmla="*/ 2 h 70"/>
                  <a:gd name="T12" fmla="*/ 0 w 38"/>
                  <a:gd name="T13" fmla="*/ 2 h 70"/>
                  <a:gd name="T14" fmla="*/ 0 w 38"/>
                  <a:gd name="T15" fmla="*/ 2 h 70"/>
                  <a:gd name="T16" fmla="*/ 0 w 38"/>
                  <a:gd name="T17" fmla="*/ 2 h 70"/>
                  <a:gd name="T18" fmla="*/ 3 w 38"/>
                  <a:gd name="T19" fmla="*/ 2 h 70"/>
                  <a:gd name="T20" fmla="*/ 3 w 38"/>
                  <a:gd name="T21" fmla="*/ 2 h 70"/>
                  <a:gd name="T22" fmla="*/ 3 w 38"/>
                  <a:gd name="T23" fmla="*/ 0 h 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8"/>
                  <a:gd name="T37" fmla="*/ 0 h 70"/>
                  <a:gd name="T38" fmla="*/ 38 w 38"/>
                  <a:gd name="T39" fmla="*/ 70 h 7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8" h="70">
                    <a:moveTo>
                      <a:pt x="25" y="0"/>
                    </a:moveTo>
                    <a:lnTo>
                      <a:pt x="38" y="13"/>
                    </a:lnTo>
                    <a:lnTo>
                      <a:pt x="38" y="32"/>
                    </a:lnTo>
                    <a:lnTo>
                      <a:pt x="32" y="70"/>
                    </a:lnTo>
                    <a:lnTo>
                      <a:pt x="0" y="70"/>
                    </a:lnTo>
                    <a:lnTo>
                      <a:pt x="6" y="32"/>
                    </a:lnTo>
                    <a:lnTo>
                      <a:pt x="6" y="13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2" name="Freeform 48"/>
              <p:cNvSpPr>
                <a:spLocks/>
              </p:cNvSpPr>
              <p:nvPr/>
            </p:nvSpPr>
            <p:spPr bwMode="auto">
              <a:xfrm>
                <a:off x="3661" y="2437"/>
                <a:ext cx="37" cy="30"/>
              </a:xfrm>
              <a:custGeom>
                <a:avLst/>
                <a:gdLst>
                  <a:gd name="T0" fmla="*/ 3 w 44"/>
                  <a:gd name="T1" fmla="*/ 2 h 39"/>
                  <a:gd name="T2" fmla="*/ 3 w 44"/>
                  <a:gd name="T3" fmla="*/ 0 h 39"/>
                  <a:gd name="T4" fmla="*/ 3 w 44"/>
                  <a:gd name="T5" fmla="*/ 2 h 39"/>
                  <a:gd name="T6" fmla="*/ 3 w 44"/>
                  <a:gd name="T7" fmla="*/ 2 h 39"/>
                  <a:gd name="T8" fmla="*/ 0 w 44"/>
                  <a:gd name="T9" fmla="*/ 2 h 39"/>
                  <a:gd name="T10" fmla="*/ 3 w 44"/>
                  <a:gd name="T11" fmla="*/ 2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39"/>
                  <a:gd name="T20" fmla="*/ 44 w 44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39">
                    <a:moveTo>
                      <a:pt x="6" y="13"/>
                    </a:moveTo>
                    <a:lnTo>
                      <a:pt x="19" y="0"/>
                    </a:lnTo>
                    <a:lnTo>
                      <a:pt x="44" y="26"/>
                    </a:lnTo>
                    <a:lnTo>
                      <a:pt x="32" y="39"/>
                    </a:lnTo>
                    <a:lnTo>
                      <a:pt x="0" y="26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3" name="Rectangle 49"/>
              <p:cNvSpPr>
                <a:spLocks noChangeArrowheads="1"/>
              </p:cNvSpPr>
              <p:nvPr/>
            </p:nvSpPr>
            <p:spPr bwMode="auto">
              <a:xfrm>
                <a:off x="2474" y="2948"/>
                <a:ext cx="512" cy="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defTabSz="865188"/>
                <a:r>
                  <a:rPr lang="en-US" sz="2300" b="1">
                    <a:solidFill>
                      <a:schemeClr val="bg1"/>
                    </a:solidFill>
                  </a:rPr>
                  <a:t>ERCOT</a:t>
                </a:r>
              </a:p>
            </p:txBody>
          </p:sp>
          <p:sp>
            <p:nvSpPr>
              <p:cNvPr id="29745" name="Freeform 51"/>
              <p:cNvSpPr>
                <a:spLocks/>
              </p:cNvSpPr>
              <p:nvPr/>
            </p:nvSpPr>
            <p:spPr bwMode="auto">
              <a:xfrm>
                <a:off x="3929" y="2657"/>
                <a:ext cx="445" cy="636"/>
              </a:xfrm>
              <a:custGeom>
                <a:avLst/>
                <a:gdLst>
                  <a:gd name="T0" fmla="*/ 3 w 520"/>
                  <a:gd name="T1" fmla="*/ 2 h 834"/>
                  <a:gd name="T2" fmla="*/ 3 w 520"/>
                  <a:gd name="T3" fmla="*/ 2 h 834"/>
                  <a:gd name="T4" fmla="*/ 3 w 520"/>
                  <a:gd name="T5" fmla="*/ 2 h 834"/>
                  <a:gd name="T6" fmla="*/ 3 w 520"/>
                  <a:gd name="T7" fmla="*/ 2 h 834"/>
                  <a:gd name="T8" fmla="*/ 3 w 520"/>
                  <a:gd name="T9" fmla="*/ 2 h 834"/>
                  <a:gd name="T10" fmla="*/ 3 w 520"/>
                  <a:gd name="T11" fmla="*/ 2 h 834"/>
                  <a:gd name="T12" fmla="*/ 3 w 520"/>
                  <a:gd name="T13" fmla="*/ 2 h 834"/>
                  <a:gd name="T14" fmla="*/ 3 w 520"/>
                  <a:gd name="T15" fmla="*/ 2 h 834"/>
                  <a:gd name="T16" fmla="*/ 3 w 520"/>
                  <a:gd name="T17" fmla="*/ 2 h 834"/>
                  <a:gd name="T18" fmla="*/ 0 w 520"/>
                  <a:gd name="T19" fmla="*/ 2 h 834"/>
                  <a:gd name="T20" fmla="*/ 3 w 520"/>
                  <a:gd name="T21" fmla="*/ 2 h 834"/>
                  <a:gd name="T22" fmla="*/ 3 w 520"/>
                  <a:gd name="T23" fmla="*/ 2 h 834"/>
                  <a:gd name="T24" fmla="*/ 3 w 520"/>
                  <a:gd name="T25" fmla="*/ 2 h 834"/>
                  <a:gd name="T26" fmla="*/ 3 w 520"/>
                  <a:gd name="T27" fmla="*/ 2 h 834"/>
                  <a:gd name="T28" fmla="*/ 3 w 520"/>
                  <a:gd name="T29" fmla="*/ 2 h 834"/>
                  <a:gd name="T30" fmla="*/ 3 w 520"/>
                  <a:gd name="T31" fmla="*/ 2 h 834"/>
                  <a:gd name="T32" fmla="*/ 3 w 520"/>
                  <a:gd name="T33" fmla="*/ 2 h 834"/>
                  <a:gd name="T34" fmla="*/ 3 w 520"/>
                  <a:gd name="T35" fmla="*/ 2 h 834"/>
                  <a:gd name="T36" fmla="*/ 3 w 520"/>
                  <a:gd name="T37" fmla="*/ 2 h 834"/>
                  <a:gd name="T38" fmla="*/ 3 w 520"/>
                  <a:gd name="T39" fmla="*/ 2 h 834"/>
                  <a:gd name="T40" fmla="*/ 3 w 520"/>
                  <a:gd name="T41" fmla="*/ 2 h 834"/>
                  <a:gd name="T42" fmla="*/ 3 w 520"/>
                  <a:gd name="T43" fmla="*/ 2 h 834"/>
                  <a:gd name="T44" fmla="*/ 3 w 520"/>
                  <a:gd name="T45" fmla="*/ 2 h 834"/>
                  <a:gd name="T46" fmla="*/ 3 w 520"/>
                  <a:gd name="T47" fmla="*/ 2 h 834"/>
                  <a:gd name="T48" fmla="*/ 3 w 520"/>
                  <a:gd name="T49" fmla="*/ 2 h 834"/>
                  <a:gd name="T50" fmla="*/ 3 w 520"/>
                  <a:gd name="T51" fmla="*/ 2 h 834"/>
                  <a:gd name="T52" fmla="*/ 3 w 520"/>
                  <a:gd name="T53" fmla="*/ 2 h 834"/>
                  <a:gd name="T54" fmla="*/ 3 w 520"/>
                  <a:gd name="T55" fmla="*/ 2 h 834"/>
                  <a:gd name="T56" fmla="*/ 3 w 520"/>
                  <a:gd name="T57" fmla="*/ 2 h 834"/>
                  <a:gd name="T58" fmla="*/ 3 w 520"/>
                  <a:gd name="T59" fmla="*/ 2 h 834"/>
                  <a:gd name="T60" fmla="*/ 3 w 520"/>
                  <a:gd name="T61" fmla="*/ 2 h 834"/>
                  <a:gd name="T62" fmla="*/ 3 w 520"/>
                  <a:gd name="T63" fmla="*/ 2 h 834"/>
                  <a:gd name="T64" fmla="*/ 3 w 520"/>
                  <a:gd name="T65" fmla="*/ 2 h 834"/>
                  <a:gd name="T66" fmla="*/ 3 w 520"/>
                  <a:gd name="T67" fmla="*/ 2 h 834"/>
                  <a:gd name="T68" fmla="*/ 3 w 520"/>
                  <a:gd name="T69" fmla="*/ 2 h 834"/>
                  <a:gd name="T70" fmla="*/ 3 w 520"/>
                  <a:gd name="T71" fmla="*/ 2 h 834"/>
                  <a:gd name="T72" fmla="*/ 3 w 520"/>
                  <a:gd name="T73" fmla="*/ 2 h 834"/>
                  <a:gd name="T74" fmla="*/ 3 w 520"/>
                  <a:gd name="T75" fmla="*/ 2 h 834"/>
                  <a:gd name="T76" fmla="*/ 3 w 520"/>
                  <a:gd name="T77" fmla="*/ 2 h 834"/>
                  <a:gd name="T78" fmla="*/ 3 w 520"/>
                  <a:gd name="T79" fmla="*/ 2 h 834"/>
                  <a:gd name="T80" fmla="*/ 3 w 520"/>
                  <a:gd name="T81" fmla="*/ 2 h 834"/>
                  <a:gd name="T82" fmla="*/ 3 w 520"/>
                  <a:gd name="T83" fmla="*/ 2 h 834"/>
                  <a:gd name="T84" fmla="*/ 3 w 520"/>
                  <a:gd name="T85" fmla="*/ 2 h 834"/>
                  <a:gd name="T86" fmla="*/ 3 w 520"/>
                  <a:gd name="T87" fmla="*/ 2 h 834"/>
                  <a:gd name="T88" fmla="*/ 3 w 520"/>
                  <a:gd name="T89" fmla="*/ 2 h 834"/>
                  <a:gd name="T90" fmla="*/ 3 w 520"/>
                  <a:gd name="T91" fmla="*/ 2 h 834"/>
                  <a:gd name="T92" fmla="*/ 3 w 520"/>
                  <a:gd name="T93" fmla="*/ 2 h 834"/>
                  <a:gd name="T94" fmla="*/ 3 w 520"/>
                  <a:gd name="T95" fmla="*/ 2 h 834"/>
                  <a:gd name="T96" fmla="*/ 3 w 520"/>
                  <a:gd name="T97" fmla="*/ 2 h 834"/>
                  <a:gd name="T98" fmla="*/ 3 w 520"/>
                  <a:gd name="T99" fmla="*/ 2 h 834"/>
                  <a:gd name="T100" fmla="*/ 3 w 520"/>
                  <a:gd name="T101" fmla="*/ 2 h 834"/>
                  <a:gd name="T102" fmla="*/ 3 w 520"/>
                  <a:gd name="T103" fmla="*/ 2 h 834"/>
                  <a:gd name="T104" fmla="*/ 3 w 520"/>
                  <a:gd name="T105" fmla="*/ 2 h 834"/>
                  <a:gd name="T106" fmla="*/ 3 w 520"/>
                  <a:gd name="T107" fmla="*/ 2 h 834"/>
                  <a:gd name="T108" fmla="*/ 3 w 520"/>
                  <a:gd name="T109" fmla="*/ 2 h 834"/>
                  <a:gd name="T110" fmla="*/ 3 w 520"/>
                  <a:gd name="T111" fmla="*/ 0 h 8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20"/>
                  <a:gd name="T169" fmla="*/ 0 h 834"/>
                  <a:gd name="T170" fmla="*/ 520 w 520"/>
                  <a:gd name="T171" fmla="*/ 834 h 8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20" h="834">
                    <a:moveTo>
                      <a:pt x="36" y="494"/>
                    </a:moveTo>
                    <a:lnTo>
                      <a:pt x="52" y="530"/>
                    </a:lnTo>
                    <a:lnTo>
                      <a:pt x="80" y="546"/>
                    </a:lnTo>
                    <a:lnTo>
                      <a:pt x="92" y="558"/>
                    </a:lnTo>
                    <a:lnTo>
                      <a:pt x="72" y="574"/>
                    </a:lnTo>
                    <a:lnTo>
                      <a:pt x="52" y="582"/>
                    </a:lnTo>
                    <a:lnTo>
                      <a:pt x="52" y="594"/>
                    </a:lnTo>
                    <a:lnTo>
                      <a:pt x="40" y="630"/>
                    </a:lnTo>
                    <a:lnTo>
                      <a:pt x="12" y="690"/>
                    </a:lnTo>
                    <a:lnTo>
                      <a:pt x="0" y="714"/>
                    </a:lnTo>
                    <a:lnTo>
                      <a:pt x="12" y="762"/>
                    </a:lnTo>
                    <a:lnTo>
                      <a:pt x="24" y="778"/>
                    </a:lnTo>
                    <a:lnTo>
                      <a:pt x="76" y="770"/>
                    </a:lnTo>
                    <a:lnTo>
                      <a:pt x="120" y="778"/>
                    </a:lnTo>
                    <a:lnTo>
                      <a:pt x="172" y="774"/>
                    </a:lnTo>
                    <a:lnTo>
                      <a:pt x="204" y="774"/>
                    </a:lnTo>
                    <a:lnTo>
                      <a:pt x="216" y="774"/>
                    </a:lnTo>
                    <a:lnTo>
                      <a:pt x="220" y="758"/>
                    </a:lnTo>
                    <a:lnTo>
                      <a:pt x="248" y="730"/>
                    </a:lnTo>
                    <a:lnTo>
                      <a:pt x="260" y="730"/>
                    </a:lnTo>
                    <a:lnTo>
                      <a:pt x="284" y="730"/>
                    </a:lnTo>
                    <a:lnTo>
                      <a:pt x="308" y="734"/>
                    </a:lnTo>
                    <a:lnTo>
                      <a:pt x="344" y="766"/>
                    </a:lnTo>
                    <a:lnTo>
                      <a:pt x="392" y="818"/>
                    </a:lnTo>
                    <a:lnTo>
                      <a:pt x="412" y="834"/>
                    </a:lnTo>
                    <a:lnTo>
                      <a:pt x="436" y="834"/>
                    </a:lnTo>
                    <a:lnTo>
                      <a:pt x="448" y="830"/>
                    </a:lnTo>
                    <a:lnTo>
                      <a:pt x="464" y="818"/>
                    </a:lnTo>
                    <a:lnTo>
                      <a:pt x="480" y="818"/>
                    </a:lnTo>
                    <a:lnTo>
                      <a:pt x="476" y="786"/>
                    </a:lnTo>
                    <a:lnTo>
                      <a:pt x="472" y="754"/>
                    </a:lnTo>
                    <a:lnTo>
                      <a:pt x="476" y="742"/>
                    </a:lnTo>
                    <a:lnTo>
                      <a:pt x="492" y="750"/>
                    </a:lnTo>
                    <a:lnTo>
                      <a:pt x="504" y="742"/>
                    </a:lnTo>
                    <a:lnTo>
                      <a:pt x="508" y="702"/>
                    </a:lnTo>
                    <a:lnTo>
                      <a:pt x="508" y="682"/>
                    </a:lnTo>
                    <a:lnTo>
                      <a:pt x="520" y="638"/>
                    </a:lnTo>
                    <a:lnTo>
                      <a:pt x="520" y="626"/>
                    </a:lnTo>
                    <a:lnTo>
                      <a:pt x="464" y="498"/>
                    </a:lnTo>
                    <a:lnTo>
                      <a:pt x="432" y="430"/>
                    </a:lnTo>
                    <a:lnTo>
                      <a:pt x="416" y="426"/>
                    </a:lnTo>
                    <a:lnTo>
                      <a:pt x="364" y="422"/>
                    </a:lnTo>
                    <a:lnTo>
                      <a:pt x="288" y="422"/>
                    </a:lnTo>
                    <a:lnTo>
                      <a:pt x="272" y="354"/>
                    </a:lnTo>
                    <a:lnTo>
                      <a:pt x="264" y="342"/>
                    </a:lnTo>
                    <a:lnTo>
                      <a:pt x="220" y="346"/>
                    </a:lnTo>
                    <a:lnTo>
                      <a:pt x="168" y="346"/>
                    </a:lnTo>
                    <a:lnTo>
                      <a:pt x="128" y="350"/>
                    </a:lnTo>
                    <a:lnTo>
                      <a:pt x="128" y="326"/>
                    </a:lnTo>
                    <a:lnTo>
                      <a:pt x="132" y="310"/>
                    </a:lnTo>
                    <a:lnTo>
                      <a:pt x="120" y="290"/>
                    </a:lnTo>
                    <a:lnTo>
                      <a:pt x="112" y="270"/>
                    </a:lnTo>
                    <a:lnTo>
                      <a:pt x="112" y="142"/>
                    </a:lnTo>
                    <a:lnTo>
                      <a:pt x="104" y="38"/>
                    </a:lnTo>
                    <a:lnTo>
                      <a:pt x="104" y="14"/>
                    </a:lnTo>
                    <a:lnTo>
                      <a:pt x="100" y="0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46" name="Freeform 52"/>
              <p:cNvSpPr>
                <a:spLocks/>
              </p:cNvSpPr>
              <p:nvPr/>
            </p:nvSpPr>
            <p:spPr bwMode="auto">
              <a:xfrm>
                <a:off x="3860" y="1886"/>
                <a:ext cx="155" cy="778"/>
              </a:xfrm>
              <a:custGeom>
                <a:avLst/>
                <a:gdLst>
                  <a:gd name="T0" fmla="*/ 3 w 180"/>
                  <a:gd name="T1" fmla="*/ 2 h 1020"/>
                  <a:gd name="T2" fmla="*/ 3 w 180"/>
                  <a:gd name="T3" fmla="*/ 2 h 1020"/>
                  <a:gd name="T4" fmla="*/ 3 w 180"/>
                  <a:gd name="T5" fmla="*/ 2 h 1020"/>
                  <a:gd name="T6" fmla="*/ 3 w 180"/>
                  <a:gd name="T7" fmla="*/ 2 h 1020"/>
                  <a:gd name="T8" fmla="*/ 3 w 180"/>
                  <a:gd name="T9" fmla="*/ 2 h 1020"/>
                  <a:gd name="T10" fmla="*/ 3 w 180"/>
                  <a:gd name="T11" fmla="*/ 2 h 1020"/>
                  <a:gd name="T12" fmla="*/ 3 w 180"/>
                  <a:gd name="T13" fmla="*/ 2 h 1020"/>
                  <a:gd name="T14" fmla="*/ 3 w 180"/>
                  <a:gd name="T15" fmla="*/ 2 h 1020"/>
                  <a:gd name="T16" fmla="*/ 3 w 180"/>
                  <a:gd name="T17" fmla="*/ 2 h 1020"/>
                  <a:gd name="T18" fmla="*/ 3 w 180"/>
                  <a:gd name="T19" fmla="*/ 2 h 1020"/>
                  <a:gd name="T20" fmla="*/ 3 w 180"/>
                  <a:gd name="T21" fmla="*/ 2 h 1020"/>
                  <a:gd name="T22" fmla="*/ 3 w 180"/>
                  <a:gd name="T23" fmla="*/ 2 h 1020"/>
                  <a:gd name="T24" fmla="*/ 3 w 180"/>
                  <a:gd name="T25" fmla="*/ 2 h 1020"/>
                  <a:gd name="T26" fmla="*/ 3 w 180"/>
                  <a:gd name="T27" fmla="*/ 2 h 1020"/>
                  <a:gd name="T28" fmla="*/ 3 w 180"/>
                  <a:gd name="T29" fmla="*/ 2 h 1020"/>
                  <a:gd name="T30" fmla="*/ 3 w 180"/>
                  <a:gd name="T31" fmla="*/ 2 h 1020"/>
                  <a:gd name="T32" fmla="*/ 3 w 180"/>
                  <a:gd name="T33" fmla="*/ 2 h 1020"/>
                  <a:gd name="T34" fmla="*/ 3 w 180"/>
                  <a:gd name="T35" fmla="*/ 2 h 1020"/>
                  <a:gd name="T36" fmla="*/ 3 w 180"/>
                  <a:gd name="T37" fmla="*/ 2 h 1020"/>
                  <a:gd name="T38" fmla="*/ 3 w 180"/>
                  <a:gd name="T39" fmla="*/ 2 h 1020"/>
                  <a:gd name="T40" fmla="*/ 3 w 180"/>
                  <a:gd name="T41" fmla="*/ 2 h 1020"/>
                  <a:gd name="T42" fmla="*/ 3 w 180"/>
                  <a:gd name="T43" fmla="*/ 2 h 1020"/>
                  <a:gd name="T44" fmla="*/ 3 w 180"/>
                  <a:gd name="T45" fmla="*/ 2 h 1020"/>
                  <a:gd name="T46" fmla="*/ 3 w 180"/>
                  <a:gd name="T47" fmla="*/ 2 h 1020"/>
                  <a:gd name="T48" fmla="*/ 3 w 180"/>
                  <a:gd name="T49" fmla="*/ 2 h 1020"/>
                  <a:gd name="T50" fmla="*/ 3 w 180"/>
                  <a:gd name="T51" fmla="*/ 2 h 1020"/>
                  <a:gd name="T52" fmla="*/ 3 w 180"/>
                  <a:gd name="T53" fmla="*/ 2 h 1020"/>
                  <a:gd name="T54" fmla="*/ 3 w 180"/>
                  <a:gd name="T55" fmla="*/ 2 h 1020"/>
                  <a:gd name="T56" fmla="*/ 3 w 180"/>
                  <a:gd name="T57" fmla="*/ 2 h 1020"/>
                  <a:gd name="T58" fmla="*/ 3 w 180"/>
                  <a:gd name="T59" fmla="*/ 2 h 1020"/>
                  <a:gd name="T60" fmla="*/ 3 w 180"/>
                  <a:gd name="T61" fmla="*/ 2 h 1020"/>
                  <a:gd name="T62" fmla="*/ 3 w 180"/>
                  <a:gd name="T63" fmla="*/ 2 h 1020"/>
                  <a:gd name="T64" fmla="*/ 0 w 180"/>
                  <a:gd name="T65" fmla="*/ 2 h 1020"/>
                  <a:gd name="T66" fmla="*/ 3 w 180"/>
                  <a:gd name="T67" fmla="*/ 2 h 1020"/>
                  <a:gd name="T68" fmla="*/ 3 w 180"/>
                  <a:gd name="T69" fmla="*/ 2 h 1020"/>
                  <a:gd name="T70" fmla="*/ 3 w 180"/>
                  <a:gd name="T71" fmla="*/ 2 h 1020"/>
                  <a:gd name="T72" fmla="*/ 3 w 180"/>
                  <a:gd name="T73" fmla="*/ 2 h 1020"/>
                  <a:gd name="T74" fmla="*/ 3 w 180"/>
                  <a:gd name="T75" fmla="*/ 2 h 1020"/>
                  <a:gd name="T76" fmla="*/ 3 w 180"/>
                  <a:gd name="T77" fmla="*/ 2 h 1020"/>
                  <a:gd name="T78" fmla="*/ 3 w 180"/>
                  <a:gd name="T79" fmla="*/ 2 h 1020"/>
                  <a:gd name="T80" fmla="*/ 3 w 180"/>
                  <a:gd name="T81" fmla="*/ 2 h 1020"/>
                  <a:gd name="T82" fmla="*/ 3 w 180"/>
                  <a:gd name="T83" fmla="*/ 2 h 1020"/>
                  <a:gd name="T84" fmla="*/ 3 w 180"/>
                  <a:gd name="T85" fmla="*/ 2 h 1020"/>
                  <a:gd name="T86" fmla="*/ 3 w 180"/>
                  <a:gd name="T87" fmla="*/ 2 h 1020"/>
                  <a:gd name="T88" fmla="*/ 3 w 180"/>
                  <a:gd name="T89" fmla="*/ 2 h 1020"/>
                  <a:gd name="T90" fmla="*/ 3 w 180"/>
                  <a:gd name="T91" fmla="*/ 0 h 102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0"/>
                  <a:gd name="T139" fmla="*/ 0 h 1020"/>
                  <a:gd name="T140" fmla="*/ 180 w 180"/>
                  <a:gd name="T141" fmla="*/ 1020 h 102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0" h="1020">
                    <a:moveTo>
                      <a:pt x="180" y="1020"/>
                    </a:moveTo>
                    <a:lnTo>
                      <a:pt x="180" y="984"/>
                    </a:lnTo>
                    <a:lnTo>
                      <a:pt x="180" y="956"/>
                    </a:lnTo>
                    <a:lnTo>
                      <a:pt x="168" y="952"/>
                    </a:lnTo>
                    <a:lnTo>
                      <a:pt x="112" y="952"/>
                    </a:lnTo>
                    <a:lnTo>
                      <a:pt x="84" y="944"/>
                    </a:lnTo>
                    <a:lnTo>
                      <a:pt x="84" y="868"/>
                    </a:lnTo>
                    <a:lnTo>
                      <a:pt x="68" y="804"/>
                    </a:lnTo>
                    <a:lnTo>
                      <a:pt x="68" y="780"/>
                    </a:lnTo>
                    <a:lnTo>
                      <a:pt x="76" y="752"/>
                    </a:lnTo>
                    <a:lnTo>
                      <a:pt x="84" y="732"/>
                    </a:lnTo>
                    <a:lnTo>
                      <a:pt x="84" y="720"/>
                    </a:lnTo>
                    <a:lnTo>
                      <a:pt x="60" y="668"/>
                    </a:lnTo>
                    <a:lnTo>
                      <a:pt x="44" y="628"/>
                    </a:lnTo>
                    <a:lnTo>
                      <a:pt x="40" y="612"/>
                    </a:lnTo>
                    <a:lnTo>
                      <a:pt x="48" y="600"/>
                    </a:lnTo>
                    <a:lnTo>
                      <a:pt x="60" y="588"/>
                    </a:lnTo>
                    <a:lnTo>
                      <a:pt x="72" y="572"/>
                    </a:lnTo>
                    <a:lnTo>
                      <a:pt x="80" y="548"/>
                    </a:lnTo>
                    <a:lnTo>
                      <a:pt x="80" y="536"/>
                    </a:lnTo>
                    <a:lnTo>
                      <a:pt x="80" y="524"/>
                    </a:lnTo>
                    <a:lnTo>
                      <a:pt x="64" y="536"/>
                    </a:lnTo>
                    <a:lnTo>
                      <a:pt x="52" y="540"/>
                    </a:lnTo>
                    <a:lnTo>
                      <a:pt x="40" y="540"/>
                    </a:lnTo>
                    <a:lnTo>
                      <a:pt x="40" y="528"/>
                    </a:lnTo>
                    <a:lnTo>
                      <a:pt x="48" y="512"/>
                    </a:lnTo>
                    <a:lnTo>
                      <a:pt x="60" y="508"/>
                    </a:lnTo>
                    <a:lnTo>
                      <a:pt x="60" y="484"/>
                    </a:lnTo>
                    <a:lnTo>
                      <a:pt x="60" y="460"/>
                    </a:lnTo>
                    <a:lnTo>
                      <a:pt x="56" y="444"/>
                    </a:lnTo>
                    <a:lnTo>
                      <a:pt x="44" y="444"/>
                    </a:lnTo>
                    <a:lnTo>
                      <a:pt x="24" y="448"/>
                    </a:lnTo>
                    <a:lnTo>
                      <a:pt x="0" y="456"/>
                    </a:lnTo>
                    <a:lnTo>
                      <a:pt x="4" y="412"/>
                    </a:lnTo>
                    <a:lnTo>
                      <a:pt x="12" y="368"/>
                    </a:lnTo>
                    <a:lnTo>
                      <a:pt x="28" y="260"/>
                    </a:lnTo>
                    <a:lnTo>
                      <a:pt x="28" y="224"/>
                    </a:lnTo>
                    <a:lnTo>
                      <a:pt x="28" y="208"/>
                    </a:lnTo>
                    <a:lnTo>
                      <a:pt x="40" y="184"/>
                    </a:lnTo>
                    <a:lnTo>
                      <a:pt x="60" y="144"/>
                    </a:lnTo>
                    <a:lnTo>
                      <a:pt x="72" y="112"/>
                    </a:lnTo>
                    <a:lnTo>
                      <a:pt x="72" y="84"/>
                    </a:lnTo>
                    <a:lnTo>
                      <a:pt x="64" y="72"/>
                    </a:lnTo>
                    <a:lnTo>
                      <a:pt x="48" y="56"/>
                    </a:lnTo>
                    <a:lnTo>
                      <a:pt x="36" y="44"/>
                    </a:lnTo>
                    <a:lnTo>
                      <a:pt x="32" y="0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47" name="Freeform 53"/>
              <p:cNvSpPr>
                <a:spLocks/>
              </p:cNvSpPr>
              <p:nvPr/>
            </p:nvSpPr>
            <p:spPr bwMode="auto">
              <a:xfrm>
                <a:off x="3867" y="1106"/>
                <a:ext cx="261" cy="786"/>
              </a:xfrm>
              <a:custGeom>
                <a:avLst/>
                <a:gdLst>
                  <a:gd name="T0" fmla="*/ 3 w 304"/>
                  <a:gd name="T1" fmla="*/ 2 h 1032"/>
                  <a:gd name="T2" fmla="*/ 3 w 304"/>
                  <a:gd name="T3" fmla="*/ 2 h 1032"/>
                  <a:gd name="T4" fmla="*/ 3 w 304"/>
                  <a:gd name="T5" fmla="*/ 2 h 1032"/>
                  <a:gd name="T6" fmla="*/ 3 w 304"/>
                  <a:gd name="T7" fmla="*/ 2 h 1032"/>
                  <a:gd name="T8" fmla="*/ 3 w 304"/>
                  <a:gd name="T9" fmla="*/ 2 h 1032"/>
                  <a:gd name="T10" fmla="*/ 0 w 304"/>
                  <a:gd name="T11" fmla="*/ 2 h 1032"/>
                  <a:gd name="T12" fmla="*/ 3 w 304"/>
                  <a:gd name="T13" fmla="*/ 2 h 1032"/>
                  <a:gd name="T14" fmla="*/ 3 w 304"/>
                  <a:gd name="T15" fmla="*/ 2 h 1032"/>
                  <a:gd name="T16" fmla="*/ 3 w 304"/>
                  <a:gd name="T17" fmla="*/ 2 h 1032"/>
                  <a:gd name="T18" fmla="*/ 3 w 304"/>
                  <a:gd name="T19" fmla="*/ 2 h 1032"/>
                  <a:gd name="T20" fmla="*/ 3 w 304"/>
                  <a:gd name="T21" fmla="*/ 2 h 1032"/>
                  <a:gd name="T22" fmla="*/ 3 w 304"/>
                  <a:gd name="T23" fmla="*/ 2 h 1032"/>
                  <a:gd name="T24" fmla="*/ 3 w 304"/>
                  <a:gd name="T25" fmla="*/ 2 h 1032"/>
                  <a:gd name="T26" fmla="*/ 3 w 304"/>
                  <a:gd name="T27" fmla="*/ 2 h 1032"/>
                  <a:gd name="T28" fmla="*/ 3 w 304"/>
                  <a:gd name="T29" fmla="*/ 2 h 1032"/>
                  <a:gd name="T30" fmla="*/ 3 w 304"/>
                  <a:gd name="T31" fmla="*/ 2 h 1032"/>
                  <a:gd name="T32" fmla="*/ 3 w 304"/>
                  <a:gd name="T33" fmla="*/ 2 h 1032"/>
                  <a:gd name="T34" fmla="*/ 3 w 304"/>
                  <a:gd name="T35" fmla="*/ 2 h 1032"/>
                  <a:gd name="T36" fmla="*/ 3 w 304"/>
                  <a:gd name="T37" fmla="*/ 2 h 1032"/>
                  <a:gd name="T38" fmla="*/ 3 w 304"/>
                  <a:gd name="T39" fmla="*/ 2 h 1032"/>
                  <a:gd name="T40" fmla="*/ 3 w 304"/>
                  <a:gd name="T41" fmla="*/ 2 h 1032"/>
                  <a:gd name="T42" fmla="*/ 3 w 304"/>
                  <a:gd name="T43" fmla="*/ 2 h 1032"/>
                  <a:gd name="T44" fmla="*/ 3 w 304"/>
                  <a:gd name="T45" fmla="*/ 2 h 1032"/>
                  <a:gd name="T46" fmla="*/ 3 w 304"/>
                  <a:gd name="T47" fmla="*/ 2 h 1032"/>
                  <a:gd name="T48" fmla="*/ 3 w 304"/>
                  <a:gd name="T49" fmla="*/ 2 h 1032"/>
                  <a:gd name="T50" fmla="*/ 3 w 304"/>
                  <a:gd name="T51" fmla="*/ 2 h 1032"/>
                  <a:gd name="T52" fmla="*/ 3 w 304"/>
                  <a:gd name="T53" fmla="*/ 2 h 1032"/>
                  <a:gd name="T54" fmla="*/ 3 w 304"/>
                  <a:gd name="T55" fmla="*/ 2 h 1032"/>
                  <a:gd name="T56" fmla="*/ 3 w 304"/>
                  <a:gd name="T57" fmla="*/ 2 h 1032"/>
                  <a:gd name="T58" fmla="*/ 3 w 304"/>
                  <a:gd name="T59" fmla="*/ 2 h 1032"/>
                  <a:gd name="T60" fmla="*/ 3 w 304"/>
                  <a:gd name="T61" fmla="*/ 2 h 1032"/>
                  <a:gd name="T62" fmla="*/ 3 w 304"/>
                  <a:gd name="T63" fmla="*/ 2 h 1032"/>
                  <a:gd name="T64" fmla="*/ 3 w 304"/>
                  <a:gd name="T65" fmla="*/ 2 h 1032"/>
                  <a:gd name="T66" fmla="*/ 3 w 304"/>
                  <a:gd name="T67" fmla="*/ 2 h 1032"/>
                  <a:gd name="T68" fmla="*/ 3 w 304"/>
                  <a:gd name="T69" fmla="*/ 2 h 1032"/>
                  <a:gd name="T70" fmla="*/ 3 w 304"/>
                  <a:gd name="T71" fmla="*/ 2 h 1032"/>
                  <a:gd name="T72" fmla="*/ 3 w 304"/>
                  <a:gd name="T73" fmla="*/ 2 h 1032"/>
                  <a:gd name="T74" fmla="*/ 3 w 304"/>
                  <a:gd name="T75" fmla="*/ 2 h 1032"/>
                  <a:gd name="T76" fmla="*/ 3 w 304"/>
                  <a:gd name="T77" fmla="*/ 2 h 1032"/>
                  <a:gd name="T78" fmla="*/ 3 w 304"/>
                  <a:gd name="T79" fmla="*/ 2 h 1032"/>
                  <a:gd name="T80" fmla="*/ 3 w 304"/>
                  <a:gd name="T81" fmla="*/ 2 h 1032"/>
                  <a:gd name="T82" fmla="*/ 3 w 304"/>
                  <a:gd name="T83" fmla="*/ 2 h 1032"/>
                  <a:gd name="T84" fmla="*/ 3 w 304"/>
                  <a:gd name="T85" fmla="*/ 2 h 1032"/>
                  <a:gd name="T86" fmla="*/ 3 w 304"/>
                  <a:gd name="T87" fmla="*/ 2 h 1032"/>
                  <a:gd name="T88" fmla="*/ 3 w 304"/>
                  <a:gd name="T89" fmla="*/ 2 h 1032"/>
                  <a:gd name="T90" fmla="*/ 3 w 304"/>
                  <a:gd name="T91" fmla="*/ 2 h 1032"/>
                  <a:gd name="T92" fmla="*/ 3 w 304"/>
                  <a:gd name="T93" fmla="*/ 2 h 1032"/>
                  <a:gd name="T94" fmla="*/ 3 w 304"/>
                  <a:gd name="T95" fmla="*/ 2 h 1032"/>
                  <a:gd name="T96" fmla="*/ 3 w 304"/>
                  <a:gd name="T97" fmla="*/ 2 h 1032"/>
                  <a:gd name="T98" fmla="*/ 3 w 304"/>
                  <a:gd name="T99" fmla="*/ 2 h 1032"/>
                  <a:gd name="T100" fmla="*/ 3 w 304"/>
                  <a:gd name="T101" fmla="*/ 0 h 103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304"/>
                  <a:gd name="T154" fmla="*/ 0 h 1032"/>
                  <a:gd name="T155" fmla="*/ 304 w 304"/>
                  <a:gd name="T156" fmla="*/ 1032 h 103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304" h="1032">
                    <a:moveTo>
                      <a:pt x="28" y="1032"/>
                    </a:moveTo>
                    <a:lnTo>
                      <a:pt x="36" y="1000"/>
                    </a:lnTo>
                    <a:lnTo>
                      <a:pt x="56" y="952"/>
                    </a:lnTo>
                    <a:lnTo>
                      <a:pt x="64" y="912"/>
                    </a:lnTo>
                    <a:lnTo>
                      <a:pt x="16" y="908"/>
                    </a:lnTo>
                    <a:lnTo>
                      <a:pt x="0" y="896"/>
                    </a:lnTo>
                    <a:lnTo>
                      <a:pt x="4" y="848"/>
                    </a:lnTo>
                    <a:lnTo>
                      <a:pt x="64" y="848"/>
                    </a:lnTo>
                    <a:lnTo>
                      <a:pt x="120" y="848"/>
                    </a:lnTo>
                    <a:lnTo>
                      <a:pt x="128" y="896"/>
                    </a:lnTo>
                    <a:lnTo>
                      <a:pt x="128" y="920"/>
                    </a:lnTo>
                    <a:lnTo>
                      <a:pt x="148" y="920"/>
                    </a:lnTo>
                    <a:lnTo>
                      <a:pt x="188" y="912"/>
                    </a:lnTo>
                    <a:lnTo>
                      <a:pt x="212" y="916"/>
                    </a:lnTo>
                    <a:lnTo>
                      <a:pt x="224" y="920"/>
                    </a:lnTo>
                    <a:lnTo>
                      <a:pt x="228" y="888"/>
                    </a:lnTo>
                    <a:lnTo>
                      <a:pt x="220" y="860"/>
                    </a:lnTo>
                    <a:lnTo>
                      <a:pt x="208" y="836"/>
                    </a:lnTo>
                    <a:lnTo>
                      <a:pt x="180" y="816"/>
                    </a:lnTo>
                    <a:lnTo>
                      <a:pt x="160" y="820"/>
                    </a:lnTo>
                    <a:lnTo>
                      <a:pt x="160" y="776"/>
                    </a:lnTo>
                    <a:lnTo>
                      <a:pt x="180" y="772"/>
                    </a:lnTo>
                    <a:lnTo>
                      <a:pt x="212" y="764"/>
                    </a:lnTo>
                    <a:lnTo>
                      <a:pt x="228" y="768"/>
                    </a:lnTo>
                    <a:lnTo>
                      <a:pt x="244" y="768"/>
                    </a:lnTo>
                    <a:lnTo>
                      <a:pt x="252" y="756"/>
                    </a:lnTo>
                    <a:lnTo>
                      <a:pt x="256" y="696"/>
                    </a:lnTo>
                    <a:lnTo>
                      <a:pt x="260" y="564"/>
                    </a:lnTo>
                    <a:lnTo>
                      <a:pt x="268" y="448"/>
                    </a:lnTo>
                    <a:lnTo>
                      <a:pt x="268" y="416"/>
                    </a:lnTo>
                    <a:lnTo>
                      <a:pt x="292" y="404"/>
                    </a:lnTo>
                    <a:lnTo>
                      <a:pt x="304" y="372"/>
                    </a:lnTo>
                    <a:lnTo>
                      <a:pt x="288" y="364"/>
                    </a:lnTo>
                    <a:lnTo>
                      <a:pt x="276" y="356"/>
                    </a:lnTo>
                    <a:lnTo>
                      <a:pt x="284" y="320"/>
                    </a:lnTo>
                    <a:lnTo>
                      <a:pt x="284" y="232"/>
                    </a:lnTo>
                    <a:lnTo>
                      <a:pt x="284" y="200"/>
                    </a:lnTo>
                    <a:lnTo>
                      <a:pt x="272" y="188"/>
                    </a:lnTo>
                    <a:lnTo>
                      <a:pt x="256" y="188"/>
                    </a:lnTo>
                    <a:lnTo>
                      <a:pt x="280" y="172"/>
                    </a:lnTo>
                    <a:lnTo>
                      <a:pt x="292" y="168"/>
                    </a:lnTo>
                    <a:lnTo>
                      <a:pt x="292" y="148"/>
                    </a:lnTo>
                    <a:lnTo>
                      <a:pt x="288" y="96"/>
                    </a:lnTo>
                    <a:lnTo>
                      <a:pt x="256" y="96"/>
                    </a:lnTo>
                    <a:lnTo>
                      <a:pt x="252" y="72"/>
                    </a:lnTo>
                    <a:lnTo>
                      <a:pt x="252" y="56"/>
                    </a:lnTo>
                    <a:lnTo>
                      <a:pt x="240" y="52"/>
                    </a:lnTo>
                    <a:lnTo>
                      <a:pt x="224" y="48"/>
                    </a:lnTo>
                    <a:lnTo>
                      <a:pt x="220" y="28"/>
                    </a:lnTo>
                    <a:lnTo>
                      <a:pt x="216" y="8"/>
                    </a:lnTo>
                    <a:lnTo>
                      <a:pt x="240" y="0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48" name="Freeform 54"/>
              <p:cNvSpPr>
                <a:spLocks/>
              </p:cNvSpPr>
              <p:nvPr/>
            </p:nvSpPr>
            <p:spPr bwMode="auto">
              <a:xfrm>
                <a:off x="3837" y="841"/>
                <a:ext cx="250" cy="265"/>
              </a:xfrm>
              <a:custGeom>
                <a:avLst/>
                <a:gdLst>
                  <a:gd name="T0" fmla="*/ 3 w 292"/>
                  <a:gd name="T1" fmla="*/ 2 h 348"/>
                  <a:gd name="T2" fmla="*/ 3 w 292"/>
                  <a:gd name="T3" fmla="*/ 2 h 348"/>
                  <a:gd name="T4" fmla="*/ 3 w 292"/>
                  <a:gd name="T5" fmla="*/ 2 h 348"/>
                  <a:gd name="T6" fmla="*/ 3 w 292"/>
                  <a:gd name="T7" fmla="*/ 2 h 348"/>
                  <a:gd name="T8" fmla="*/ 3 w 292"/>
                  <a:gd name="T9" fmla="*/ 2 h 348"/>
                  <a:gd name="T10" fmla="*/ 3 w 292"/>
                  <a:gd name="T11" fmla="*/ 2 h 348"/>
                  <a:gd name="T12" fmla="*/ 3 w 292"/>
                  <a:gd name="T13" fmla="*/ 2 h 348"/>
                  <a:gd name="T14" fmla="*/ 3 w 292"/>
                  <a:gd name="T15" fmla="*/ 2 h 348"/>
                  <a:gd name="T16" fmla="*/ 3 w 292"/>
                  <a:gd name="T17" fmla="*/ 2 h 348"/>
                  <a:gd name="T18" fmla="*/ 3 w 292"/>
                  <a:gd name="T19" fmla="*/ 2 h 348"/>
                  <a:gd name="T20" fmla="*/ 3 w 292"/>
                  <a:gd name="T21" fmla="*/ 2 h 348"/>
                  <a:gd name="T22" fmla="*/ 3 w 292"/>
                  <a:gd name="T23" fmla="*/ 2 h 348"/>
                  <a:gd name="T24" fmla="*/ 3 w 292"/>
                  <a:gd name="T25" fmla="*/ 2 h 348"/>
                  <a:gd name="T26" fmla="*/ 0 w 292"/>
                  <a:gd name="T27" fmla="*/ 2 h 348"/>
                  <a:gd name="T28" fmla="*/ 0 w 292"/>
                  <a:gd name="T29" fmla="*/ 2 h 348"/>
                  <a:gd name="T30" fmla="*/ 3 w 292"/>
                  <a:gd name="T31" fmla="*/ 2 h 348"/>
                  <a:gd name="T32" fmla="*/ 3 w 292"/>
                  <a:gd name="T33" fmla="*/ 2 h 348"/>
                  <a:gd name="T34" fmla="*/ 3 w 292"/>
                  <a:gd name="T35" fmla="*/ 2 h 348"/>
                  <a:gd name="T36" fmla="*/ 3 w 292"/>
                  <a:gd name="T37" fmla="*/ 0 h 34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2"/>
                  <a:gd name="T58" fmla="*/ 0 h 348"/>
                  <a:gd name="T59" fmla="*/ 292 w 292"/>
                  <a:gd name="T60" fmla="*/ 348 h 34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2" h="348">
                    <a:moveTo>
                      <a:pt x="276" y="348"/>
                    </a:moveTo>
                    <a:lnTo>
                      <a:pt x="284" y="336"/>
                    </a:lnTo>
                    <a:lnTo>
                      <a:pt x="292" y="324"/>
                    </a:lnTo>
                    <a:lnTo>
                      <a:pt x="284" y="312"/>
                    </a:lnTo>
                    <a:lnTo>
                      <a:pt x="272" y="288"/>
                    </a:lnTo>
                    <a:lnTo>
                      <a:pt x="260" y="276"/>
                    </a:lnTo>
                    <a:lnTo>
                      <a:pt x="220" y="284"/>
                    </a:lnTo>
                    <a:lnTo>
                      <a:pt x="172" y="276"/>
                    </a:lnTo>
                    <a:lnTo>
                      <a:pt x="124" y="280"/>
                    </a:lnTo>
                    <a:lnTo>
                      <a:pt x="92" y="272"/>
                    </a:lnTo>
                    <a:lnTo>
                      <a:pt x="60" y="256"/>
                    </a:lnTo>
                    <a:lnTo>
                      <a:pt x="32" y="208"/>
                    </a:lnTo>
                    <a:lnTo>
                      <a:pt x="8" y="168"/>
                    </a:lnTo>
                    <a:lnTo>
                      <a:pt x="0" y="144"/>
                    </a:lnTo>
                    <a:lnTo>
                      <a:pt x="0" y="120"/>
                    </a:lnTo>
                    <a:lnTo>
                      <a:pt x="4" y="64"/>
                    </a:lnTo>
                    <a:lnTo>
                      <a:pt x="12" y="36"/>
                    </a:lnTo>
                    <a:lnTo>
                      <a:pt x="16" y="24"/>
                    </a:lnTo>
                    <a:lnTo>
                      <a:pt x="20" y="0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0" name="Freeform 56"/>
              <p:cNvSpPr>
                <a:spLocks/>
              </p:cNvSpPr>
              <p:nvPr/>
            </p:nvSpPr>
            <p:spPr bwMode="auto">
              <a:xfrm>
                <a:off x="4071" y="1793"/>
                <a:ext cx="794" cy="1494"/>
              </a:xfrm>
              <a:custGeom>
                <a:avLst/>
                <a:gdLst>
                  <a:gd name="T0" fmla="*/ 0 w 928"/>
                  <a:gd name="T1" fmla="*/ 0 h 1960"/>
                  <a:gd name="T2" fmla="*/ 3 w 928"/>
                  <a:gd name="T3" fmla="*/ 0 h 1960"/>
                  <a:gd name="T4" fmla="*/ 3 w 928"/>
                  <a:gd name="T5" fmla="*/ 2 h 1960"/>
                  <a:gd name="T6" fmla="*/ 3 w 928"/>
                  <a:gd name="T7" fmla="*/ 2 h 1960"/>
                  <a:gd name="T8" fmla="*/ 3 w 928"/>
                  <a:gd name="T9" fmla="*/ 2 h 1960"/>
                  <a:gd name="T10" fmla="*/ 3 w 928"/>
                  <a:gd name="T11" fmla="*/ 2 h 1960"/>
                  <a:gd name="T12" fmla="*/ 3 w 928"/>
                  <a:gd name="T13" fmla="*/ 2 h 1960"/>
                  <a:gd name="T14" fmla="*/ 3 w 928"/>
                  <a:gd name="T15" fmla="*/ 2 h 1960"/>
                  <a:gd name="T16" fmla="*/ 3 w 928"/>
                  <a:gd name="T17" fmla="*/ 2 h 1960"/>
                  <a:gd name="T18" fmla="*/ 3 w 928"/>
                  <a:gd name="T19" fmla="*/ 2 h 1960"/>
                  <a:gd name="T20" fmla="*/ 3 w 928"/>
                  <a:gd name="T21" fmla="*/ 2 h 1960"/>
                  <a:gd name="T22" fmla="*/ 3 w 928"/>
                  <a:gd name="T23" fmla="*/ 2 h 1960"/>
                  <a:gd name="T24" fmla="*/ 3 w 928"/>
                  <a:gd name="T25" fmla="*/ 2 h 1960"/>
                  <a:gd name="T26" fmla="*/ 3 w 928"/>
                  <a:gd name="T27" fmla="*/ 2 h 1960"/>
                  <a:gd name="T28" fmla="*/ 3 w 928"/>
                  <a:gd name="T29" fmla="*/ 2 h 1960"/>
                  <a:gd name="T30" fmla="*/ 3 w 928"/>
                  <a:gd name="T31" fmla="*/ 2 h 1960"/>
                  <a:gd name="T32" fmla="*/ 3 w 928"/>
                  <a:gd name="T33" fmla="*/ 2 h 1960"/>
                  <a:gd name="T34" fmla="*/ 3 w 928"/>
                  <a:gd name="T35" fmla="*/ 2 h 1960"/>
                  <a:gd name="T36" fmla="*/ 3 w 928"/>
                  <a:gd name="T37" fmla="*/ 2 h 1960"/>
                  <a:gd name="T38" fmla="*/ 3 w 928"/>
                  <a:gd name="T39" fmla="*/ 2 h 1960"/>
                  <a:gd name="T40" fmla="*/ 3 w 928"/>
                  <a:gd name="T41" fmla="*/ 2 h 1960"/>
                  <a:gd name="T42" fmla="*/ 3 w 928"/>
                  <a:gd name="T43" fmla="*/ 2 h 1960"/>
                  <a:gd name="T44" fmla="*/ 3 w 928"/>
                  <a:gd name="T45" fmla="*/ 2 h 1960"/>
                  <a:gd name="T46" fmla="*/ 3 w 928"/>
                  <a:gd name="T47" fmla="*/ 2 h 1960"/>
                  <a:gd name="T48" fmla="*/ 3 w 928"/>
                  <a:gd name="T49" fmla="*/ 2 h 1960"/>
                  <a:gd name="T50" fmla="*/ 3 w 928"/>
                  <a:gd name="T51" fmla="*/ 2 h 1960"/>
                  <a:gd name="T52" fmla="*/ 3 w 928"/>
                  <a:gd name="T53" fmla="*/ 2 h 1960"/>
                  <a:gd name="T54" fmla="*/ 3 w 928"/>
                  <a:gd name="T55" fmla="*/ 2 h 1960"/>
                  <a:gd name="T56" fmla="*/ 3 w 928"/>
                  <a:gd name="T57" fmla="*/ 2 h 1960"/>
                  <a:gd name="T58" fmla="*/ 3 w 928"/>
                  <a:gd name="T59" fmla="*/ 2 h 1960"/>
                  <a:gd name="T60" fmla="*/ 3 w 928"/>
                  <a:gd name="T61" fmla="*/ 2 h 1960"/>
                  <a:gd name="T62" fmla="*/ 3 w 928"/>
                  <a:gd name="T63" fmla="*/ 2 h 1960"/>
                  <a:gd name="T64" fmla="*/ 3 w 928"/>
                  <a:gd name="T65" fmla="*/ 2 h 1960"/>
                  <a:gd name="T66" fmla="*/ 3 w 928"/>
                  <a:gd name="T67" fmla="*/ 2 h 1960"/>
                  <a:gd name="T68" fmla="*/ 3 w 928"/>
                  <a:gd name="T69" fmla="*/ 2 h 1960"/>
                  <a:gd name="T70" fmla="*/ 3 w 928"/>
                  <a:gd name="T71" fmla="*/ 2 h 1960"/>
                  <a:gd name="T72" fmla="*/ 3 w 928"/>
                  <a:gd name="T73" fmla="*/ 2 h 1960"/>
                  <a:gd name="T74" fmla="*/ 3 w 928"/>
                  <a:gd name="T75" fmla="*/ 2 h 1960"/>
                  <a:gd name="T76" fmla="*/ 3 w 928"/>
                  <a:gd name="T77" fmla="*/ 2 h 1960"/>
                  <a:gd name="T78" fmla="*/ 3 w 928"/>
                  <a:gd name="T79" fmla="*/ 2 h 1960"/>
                  <a:gd name="T80" fmla="*/ 3 w 928"/>
                  <a:gd name="T81" fmla="*/ 2 h 1960"/>
                  <a:gd name="T82" fmla="*/ 3 w 928"/>
                  <a:gd name="T83" fmla="*/ 2 h 1960"/>
                  <a:gd name="T84" fmla="*/ 3 w 928"/>
                  <a:gd name="T85" fmla="*/ 2 h 1960"/>
                  <a:gd name="T86" fmla="*/ 3 w 928"/>
                  <a:gd name="T87" fmla="*/ 2 h 1960"/>
                  <a:gd name="T88" fmla="*/ 3 w 928"/>
                  <a:gd name="T89" fmla="*/ 2 h 1960"/>
                  <a:gd name="T90" fmla="*/ 3 w 928"/>
                  <a:gd name="T91" fmla="*/ 2 h 1960"/>
                  <a:gd name="T92" fmla="*/ 3 w 928"/>
                  <a:gd name="T93" fmla="*/ 2 h 1960"/>
                  <a:gd name="T94" fmla="*/ 3 w 928"/>
                  <a:gd name="T95" fmla="*/ 2 h 1960"/>
                  <a:gd name="T96" fmla="*/ 3 w 928"/>
                  <a:gd name="T97" fmla="*/ 2 h 1960"/>
                  <a:gd name="T98" fmla="*/ 3 w 928"/>
                  <a:gd name="T99" fmla="*/ 2 h 1960"/>
                  <a:gd name="T100" fmla="*/ 3 w 928"/>
                  <a:gd name="T101" fmla="*/ 2 h 1960"/>
                  <a:gd name="T102" fmla="*/ 3 w 928"/>
                  <a:gd name="T103" fmla="*/ 2 h 1960"/>
                  <a:gd name="T104" fmla="*/ 3 w 928"/>
                  <a:gd name="T105" fmla="*/ 2 h 1960"/>
                  <a:gd name="T106" fmla="*/ 3 w 928"/>
                  <a:gd name="T107" fmla="*/ 2 h 1960"/>
                  <a:gd name="T108" fmla="*/ 3 w 928"/>
                  <a:gd name="T109" fmla="*/ 2 h 1960"/>
                  <a:gd name="T110" fmla="*/ 3 w 928"/>
                  <a:gd name="T111" fmla="*/ 2 h 196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928"/>
                  <a:gd name="T169" fmla="*/ 0 h 1960"/>
                  <a:gd name="T170" fmla="*/ 928 w 928"/>
                  <a:gd name="T171" fmla="*/ 1960 h 1960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928" h="1960">
                    <a:moveTo>
                      <a:pt x="0" y="0"/>
                    </a:moveTo>
                    <a:lnTo>
                      <a:pt x="752" y="0"/>
                    </a:lnTo>
                    <a:lnTo>
                      <a:pt x="768" y="56"/>
                    </a:lnTo>
                    <a:lnTo>
                      <a:pt x="744" y="112"/>
                    </a:lnTo>
                    <a:lnTo>
                      <a:pt x="720" y="144"/>
                    </a:lnTo>
                    <a:lnTo>
                      <a:pt x="704" y="176"/>
                    </a:lnTo>
                    <a:lnTo>
                      <a:pt x="760" y="152"/>
                    </a:lnTo>
                    <a:lnTo>
                      <a:pt x="864" y="160"/>
                    </a:lnTo>
                    <a:lnTo>
                      <a:pt x="888" y="168"/>
                    </a:lnTo>
                    <a:lnTo>
                      <a:pt x="864" y="192"/>
                    </a:lnTo>
                    <a:lnTo>
                      <a:pt x="800" y="240"/>
                    </a:lnTo>
                    <a:lnTo>
                      <a:pt x="800" y="264"/>
                    </a:lnTo>
                    <a:lnTo>
                      <a:pt x="824" y="288"/>
                    </a:lnTo>
                    <a:lnTo>
                      <a:pt x="768" y="328"/>
                    </a:lnTo>
                    <a:lnTo>
                      <a:pt x="760" y="376"/>
                    </a:lnTo>
                    <a:lnTo>
                      <a:pt x="768" y="440"/>
                    </a:lnTo>
                    <a:lnTo>
                      <a:pt x="728" y="448"/>
                    </a:lnTo>
                    <a:lnTo>
                      <a:pt x="728" y="488"/>
                    </a:lnTo>
                    <a:lnTo>
                      <a:pt x="848" y="488"/>
                    </a:lnTo>
                    <a:lnTo>
                      <a:pt x="872" y="480"/>
                    </a:lnTo>
                    <a:lnTo>
                      <a:pt x="872" y="504"/>
                    </a:lnTo>
                    <a:lnTo>
                      <a:pt x="880" y="528"/>
                    </a:lnTo>
                    <a:lnTo>
                      <a:pt x="904" y="544"/>
                    </a:lnTo>
                    <a:lnTo>
                      <a:pt x="904" y="640"/>
                    </a:lnTo>
                    <a:lnTo>
                      <a:pt x="888" y="688"/>
                    </a:lnTo>
                    <a:lnTo>
                      <a:pt x="824" y="720"/>
                    </a:lnTo>
                    <a:lnTo>
                      <a:pt x="840" y="784"/>
                    </a:lnTo>
                    <a:lnTo>
                      <a:pt x="864" y="832"/>
                    </a:lnTo>
                    <a:lnTo>
                      <a:pt x="896" y="856"/>
                    </a:lnTo>
                    <a:lnTo>
                      <a:pt x="896" y="912"/>
                    </a:lnTo>
                    <a:lnTo>
                      <a:pt x="904" y="984"/>
                    </a:lnTo>
                    <a:lnTo>
                      <a:pt x="904" y="1024"/>
                    </a:lnTo>
                    <a:lnTo>
                      <a:pt x="920" y="1048"/>
                    </a:lnTo>
                    <a:lnTo>
                      <a:pt x="904" y="1088"/>
                    </a:lnTo>
                    <a:lnTo>
                      <a:pt x="912" y="1120"/>
                    </a:lnTo>
                    <a:lnTo>
                      <a:pt x="928" y="1160"/>
                    </a:lnTo>
                    <a:lnTo>
                      <a:pt x="904" y="1176"/>
                    </a:lnTo>
                    <a:lnTo>
                      <a:pt x="896" y="1224"/>
                    </a:lnTo>
                    <a:lnTo>
                      <a:pt x="864" y="1248"/>
                    </a:lnTo>
                    <a:lnTo>
                      <a:pt x="864" y="1312"/>
                    </a:lnTo>
                    <a:lnTo>
                      <a:pt x="856" y="1408"/>
                    </a:lnTo>
                    <a:lnTo>
                      <a:pt x="864" y="1456"/>
                    </a:lnTo>
                    <a:lnTo>
                      <a:pt x="752" y="1480"/>
                    </a:lnTo>
                    <a:lnTo>
                      <a:pt x="768" y="1544"/>
                    </a:lnTo>
                    <a:lnTo>
                      <a:pt x="736" y="1576"/>
                    </a:lnTo>
                    <a:lnTo>
                      <a:pt x="704" y="1584"/>
                    </a:lnTo>
                    <a:lnTo>
                      <a:pt x="736" y="1664"/>
                    </a:lnTo>
                    <a:lnTo>
                      <a:pt x="792" y="1696"/>
                    </a:lnTo>
                    <a:lnTo>
                      <a:pt x="872" y="1696"/>
                    </a:lnTo>
                    <a:lnTo>
                      <a:pt x="872" y="1728"/>
                    </a:lnTo>
                    <a:lnTo>
                      <a:pt x="832" y="1792"/>
                    </a:lnTo>
                    <a:lnTo>
                      <a:pt x="848" y="1824"/>
                    </a:lnTo>
                    <a:lnTo>
                      <a:pt x="856" y="1856"/>
                    </a:lnTo>
                    <a:lnTo>
                      <a:pt x="896" y="1880"/>
                    </a:lnTo>
                    <a:lnTo>
                      <a:pt x="896" y="1920"/>
                    </a:lnTo>
                    <a:lnTo>
                      <a:pt x="896" y="1960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1" name="Freeform 57"/>
              <p:cNvSpPr>
                <a:spLocks/>
              </p:cNvSpPr>
              <p:nvPr/>
            </p:nvSpPr>
            <p:spPr bwMode="auto">
              <a:xfrm>
                <a:off x="3751" y="3239"/>
                <a:ext cx="1195" cy="320"/>
              </a:xfrm>
              <a:custGeom>
                <a:avLst/>
                <a:gdLst>
                  <a:gd name="T0" fmla="*/ 0 w 1398"/>
                  <a:gd name="T1" fmla="*/ 2 h 421"/>
                  <a:gd name="T2" fmla="*/ 3 w 1398"/>
                  <a:gd name="T3" fmla="*/ 2 h 421"/>
                  <a:gd name="T4" fmla="*/ 3 w 1398"/>
                  <a:gd name="T5" fmla="*/ 2 h 421"/>
                  <a:gd name="T6" fmla="*/ 3 w 1398"/>
                  <a:gd name="T7" fmla="*/ 2 h 421"/>
                  <a:gd name="T8" fmla="*/ 3 w 1398"/>
                  <a:gd name="T9" fmla="*/ 2 h 421"/>
                  <a:gd name="T10" fmla="*/ 3 w 1398"/>
                  <a:gd name="T11" fmla="*/ 2 h 421"/>
                  <a:gd name="T12" fmla="*/ 3 w 1398"/>
                  <a:gd name="T13" fmla="*/ 2 h 421"/>
                  <a:gd name="T14" fmla="*/ 3 w 1398"/>
                  <a:gd name="T15" fmla="*/ 2 h 421"/>
                  <a:gd name="T16" fmla="*/ 3 w 1398"/>
                  <a:gd name="T17" fmla="*/ 2 h 421"/>
                  <a:gd name="T18" fmla="*/ 3 w 1398"/>
                  <a:gd name="T19" fmla="*/ 2 h 421"/>
                  <a:gd name="T20" fmla="*/ 3 w 1398"/>
                  <a:gd name="T21" fmla="*/ 2 h 421"/>
                  <a:gd name="T22" fmla="*/ 3 w 1398"/>
                  <a:gd name="T23" fmla="*/ 2 h 421"/>
                  <a:gd name="T24" fmla="*/ 3 w 1398"/>
                  <a:gd name="T25" fmla="*/ 2 h 421"/>
                  <a:gd name="T26" fmla="*/ 3 w 1398"/>
                  <a:gd name="T27" fmla="*/ 2 h 421"/>
                  <a:gd name="T28" fmla="*/ 3 w 1398"/>
                  <a:gd name="T29" fmla="*/ 2 h 421"/>
                  <a:gd name="T30" fmla="*/ 3 w 1398"/>
                  <a:gd name="T31" fmla="*/ 2 h 421"/>
                  <a:gd name="T32" fmla="*/ 3 w 1398"/>
                  <a:gd name="T33" fmla="*/ 2 h 421"/>
                  <a:gd name="T34" fmla="*/ 3 w 1398"/>
                  <a:gd name="T35" fmla="*/ 2 h 421"/>
                  <a:gd name="T36" fmla="*/ 3 w 1398"/>
                  <a:gd name="T37" fmla="*/ 2 h 421"/>
                  <a:gd name="T38" fmla="*/ 3 w 1398"/>
                  <a:gd name="T39" fmla="*/ 2 h 421"/>
                  <a:gd name="T40" fmla="*/ 3 w 1398"/>
                  <a:gd name="T41" fmla="*/ 2 h 421"/>
                  <a:gd name="T42" fmla="*/ 3 w 1398"/>
                  <a:gd name="T43" fmla="*/ 2 h 421"/>
                  <a:gd name="T44" fmla="*/ 3 w 1398"/>
                  <a:gd name="T45" fmla="*/ 2 h 421"/>
                  <a:gd name="T46" fmla="*/ 3 w 1398"/>
                  <a:gd name="T47" fmla="*/ 2 h 421"/>
                  <a:gd name="T48" fmla="*/ 3 w 1398"/>
                  <a:gd name="T49" fmla="*/ 2 h 421"/>
                  <a:gd name="T50" fmla="*/ 3 w 1398"/>
                  <a:gd name="T51" fmla="*/ 2 h 421"/>
                  <a:gd name="T52" fmla="*/ 3 w 1398"/>
                  <a:gd name="T53" fmla="*/ 2 h 421"/>
                  <a:gd name="T54" fmla="*/ 3 w 1398"/>
                  <a:gd name="T55" fmla="*/ 2 h 421"/>
                  <a:gd name="T56" fmla="*/ 3 w 1398"/>
                  <a:gd name="T57" fmla="*/ 2 h 421"/>
                  <a:gd name="T58" fmla="*/ 3 w 1398"/>
                  <a:gd name="T59" fmla="*/ 2 h 421"/>
                  <a:gd name="T60" fmla="*/ 3 w 1398"/>
                  <a:gd name="T61" fmla="*/ 2 h 421"/>
                  <a:gd name="T62" fmla="*/ 3 w 1398"/>
                  <a:gd name="T63" fmla="*/ 2 h 421"/>
                  <a:gd name="T64" fmla="*/ 3 w 1398"/>
                  <a:gd name="T65" fmla="*/ 2 h 421"/>
                  <a:gd name="T66" fmla="*/ 3 w 1398"/>
                  <a:gd name="T67" fmla="*/ 2 h 421"/>
                  <a:gd name="T68" fmla="*/ 3 w 1398"/>
                  <a:gd name="T69" fmla="*/ 2 h 421"/>
                  <a:gd name="T70" fmla="*/ 3 w 1398"/>
                  <a:gd name="T71" fmla="*/ 2 h 421"/>
                  <a:gd name="T72" fmla="*/ 3 w 1398"/>
                  <a:gd name="T73" fmla="*/ 2 h 421"/>
                  <a:gd name="T74" fmla="*/ 3 w 1398"/>
                  <a:gd name="T75" fmla="*/ 2 h 421"/>
                  <a:gd name="T76" fmla="*/ 3 w 1398"/>
                  <a:gd name="T77" fmla="*/ 2 h 421"/>
                  <a:gd name="T78" fmla="*/ 3 w 1398"/>
                  <a:gd name="T79" fmla="*/ 2 h 421"/>
                  <a:gd name="T80" fmla="*/ 3 w 1398"/>
                  <a:gd name="T81" fmla="*/ 2 h 421"/>
                  <a:gd name="T82" fmla="*/ 3 w 1398"/>
                  <a:gd name="T83" fmla="*/ 2 h 421"/>
                  <a:gd name="T84" fmla="*/ 3 w 1398"/>
                  <a:gd name="T85" fmla="*/ 2 h 421"/>
                  <a:gd name="T86" fmla="*/ 3 w 1398"/>
                  <a:gd name="T87" fmla="*/ 2 h 421"/>
                  <a:gd name="T88" fmla="*/ 3 w 1398"/>
                  <a:gd name="T89" fmla="*/ 2 h 421"/>
                  <a:gd name="T90" fmla="*/ 3 w 1398"/>
                  <a:gd name="T91" fmla="*/ 2 h 421"/>
                  <a:gd name="T92" fmla="*/ 3 w 1398"/>
                  <a:gd name="T93" fmla="*/ 2 h 421"/>
                  <a:gd name="T94" fmla="*/ 3 w 1398"/>
                  <a:gd name="T95" fmla="*/ 0 h 421"/>
                  <a:gd name="T96" fmla="*/ 3 w 1398"/>
                  <a:gd name="T97" fmla="*/ 2 h 421"/>
                  <a:gd name="T98" fmla="*/ 3 w 1398"/>
                  <a:gd name="T99" fmla="*/ 2 h 421"/>
                  <a:gd name="T100" fmla="*/ 3 w 1398"/>
                  <a:gd name="T101" fmla="*/ 2 h 421"/>
                  <a:gd name="T102" fmla="*/ 3 w 1398"/>
                  <a:gd name="T103" fmla="*/ 2 h 42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398"/>
                  <a:gd name="T157" fmla="*/ 0 h 421"/>
                  <a:gd name="T158" fmla="*/ 1398 w 1398"/>
                  <a:gd name="T159" fmla="*/ 421 h 42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398" h="421">
                    <a:moveTo>
                      <a:pt x="0" y="187"/>
                    </a:moveTo>
                    <a:lnTo>
                      <a:pt x="6" y="219"/>
                    </a:lnTo>
                    <a:lnTo>
                      <a:pt x="27" y="267"/>
                    </a:lnTo>
                    <a:lnTo>
                      <a:pt x="91" y="245"/>
                    </a:lnTo>
                    <a:lnTo>
                      <a:pt x="198" y="197"/>
                    </a:lnTo>
                    <a:lnTo>
                      <a:pt x="299" y="176"/>
                    </a:lnTo>
                    <a:lnTo>
                      <a:pt x="379" y="171"/>
                    </a:lnTo>
                    <a:lnTo>
                      <a:pt x="443" y="197"/>
                    </a:lnTo>
                    <a:lnTo>
                      <a:pt x="486" y="240"/>
                    </a:lnTo>
                    <a:lnTo>
                      <a:pt x="624" y="245"/>
                    </a:lnTo>
                    <a:lnTo>
                      <a:pt x="640" y="208"/>
                    </a:lnTo>
                    <a:lnTo>
                      <a:pt x="672" y="160"/>
                    </a:lnTo>
                    <a:lnTo>
                      <a:pt x="720" y="176"/>
                    </a:lnTo>
                    <a:lnTo>
                      <a:pt x="768" y="213"/>
                    </a:lnTo>
                    <a:lnTo>
                      <a:pt x="790" y="261"/>
                    </a:lnTo>
                    <a:lnTo>
                      <a:pt x="854" y="277"/>
                    </a:lnTo>
                    <a:lnTo>
                      <a:pt x="896" y="336"/>
                    </a:lnTo>
                    <a:lnTo>
                      <a:pt x="960" y="373"/>
                    </a:lnTo>
                    <a:lnTo>
                      <a:pt x="1008" y="368"/>
                    </a:lnTo>
                    <a:lnTo>
                      <a:pt x="1088" y="336"/>
                    </a:lnTo>
                    <a:lnTo>
                      <a:pt x="1104" y="389"/>
                    </a:lnTo>
                    <a:lnTo>
                      <a:pt x="1147" y="363"/>
                    </a:lnTo>
                    <a:lnTo>
                      <a:pt x="1190" y="293"/>
                    </a:lnTo>
                    <a:lnTo>
                      <a:pt x="1152" y="272"/>
                    </a:lnTo>
                    <a:lnTo>
                      <a:pt x="1200" y="272"/>
                    </a:lnTo>
                    <a:lnTo>
                      <a:pt x="1222" y="304"/>
                    </a:lnTo>
                    <a:lnTo>
                      <a:pt x="1243" y="331"/>
                    </a:lnTo>
                    <a:lnTo>
                      <a:pt x="1312" y="347"/>
                    </a:lnTo>
                    <a:lnTo>
                      <a:pt x="1323" y="421"/>
                    </a:lnTo>
                    <a:lnTo>
                      <a:pt x="1382" y="389"/>
                    </a:lnTo>
                    <a:lnTo>
                      <a:pt x="1398" y="352"/>
                    </a:lnTo>
                    <a:lnTo>
                      <a:pt x="1318" y="320"/>
                    </a:lnTo>
                    <a:lnTo>
                      <a:pt x="1286" y="272"/>
                    </a:lnTo>
                    <a:lnTo>
                      <a:pt x="1270" y="213"/>
                    </a:lnTo>
                    <a:lnTo>
                      <a:pt x="1376" y="139"/>
                    </a:lnTo>
                    <a:lnTo>
                      <a:pt x="1366" y="85"/>
                    </a:lnTo>
                    <a:lnTo>
                      <a:pt x="1323" y="75"/>
                    </a:lnTo>
                    <a:lnTo>
                      <a:pt x="1275" y="107"/>
                    </a:lnTo>
                    <a:lnTo>
                      <a:pt x="1264" y="139"/>
                    </a:lnTo>
                    <a:lnTo>
                      <a:pt x="1232" y="123"/>
                    </a:lnTo>
                    <a:lnTo>
                      <a:pt x="1227" y="101"/>
                    </a:lnTo>
                    <a:lnTo>
                      <a:pt x="1222" y="64"/>
                    </a:lnTo>
                    <a:lnTo>
                      <a:pt x="1216" y="85"/>
                    </a:lnTo>
                    <a:lnTo>
                      <a:pt x="1158" y="75"/>
                    </a:lnTo>
                    <a:lnTo>
                      <a:pt x="1099" y="96"/>
                    </a:lnTo>
                    <a:lnTo>
                      <a:pt x="1072" y="53"/>
                    </a:lnTo>
                    <a:lnTo>
                      <a:pt x="1094" y="5"/>
                    </a:lnTo>
                    <a:lnTo>
                      <a:pt x="1126" y="0"/>
                    </a:lnTo>
                    <a:lnTo>
                      <a:pt x="1168" y="21"/>
                    </a:lnTo>
                    <a:lnTo>
                      <a:pt x="1216" y="37"/>
                    </a:lnTo>
                    <a:lnTo>
                      <a:pt x="1243" y="43"/>
                    </a:lnTo>
                    <a:lnTo>
                      <a:pt x="1270" y="43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2" name="Freeform 58"/>
              <p:cNvSpPr>
                <a:spLocks/>
              </p:cNvSpPr>
              <p:nvPr/>
            </p:nvSpPr>
            <p:spPr bwMode="auto">
              <a:xfrm>
                <a:off x="3780" y="1797"/>
                <a:ext cx="168" cy="817"/>
              </a:xfrm>
              <a:custGeom>
                <a:avLst/>
                <a:gdLst>
                  <a:gd name="T0" fmla="*/ 3 w 197"/>
                  <a:gd name="T1" fmla="*/ 2 h 1072"/>
                  <a:gd name="T2" fmla="*/ 3 w 197"/>
                  <a:gd name="T3" fmla="*/ 2 h 1072"/>
                  <a:gd name="T4" fmla="*/ 3 w 197"/>
                  <a:gd name="T5" fmla="*/ 2 h 1072"/>
                  <a:gd name="T6" fmla="*/ 3 w 197"/>
                  <a:gd name="T7" fmla="*/ 2 h 1072"/>
                  <a:gd name="T8" fmla="*/ 3 w 197"/>
                  <a:gd name="T9" fmla="*/ 2 h 1072"/>
                  <a:gd name="T10" fmla="*/ 3 w 197"/>
                  <a:gd name="T11" fmla="*/ 2 h 1072"/>
                  <a:gd name="T12" fmla="*/ 3 w 197"/>
                  <a:gd name="T13" fmla="*/ 2 h 1072"/>
                  <a:gd name="T14" fmla="*/ 3 w 197"/>
                  <a:gd name="T15" fmla="*/ 2 h 1072"/>
                  <a:gd name="T16" fmla="*/ 3 w 197"/>
                  <a:gd name="T17" fmla="*/ 2 h 1072"/>
                  <a:gd name="T18" fmla="*/ 3 w 197"/>
                  <a:gd name="T19" fmla="*/ 2 h 1072"/>
                  <a:gd name="T20" fmla="*/ 3 w 197"/>
                  <a:gd name="T21" fmla="*/ 2 h 1072"/>
                  <a:gd name="T22" fmla="*/ 3 w 197"/>
                  <a:gd name="T23" fmla="*/ 2 h 1072"/>
                  <a:gd name="T24" fmla="*/ 0 w 197"/>
                  <a:gd name="T25" fmla="*/ 0 h 10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7"/>
                  <a:gd name="T40" fmla="*/ 0 h 1072"/>
                  <a:gd name="T41" fmla="*/ 197 w 197"/>
                  <a:gd name="T42" fmla="*/ 1072 h 107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7" h="1072">
                    <a:moveTo>
                      <a:pt x="197" y="1072"/>
                    </a:moveTo>
                    <a:lnTo>
                      <a:pt x="149" y="1072"/>
                    </a:lnTo>
                    <a:lnTo>
                      <a:pt x="123" y="1062"/>
                    </a:lnTo>
                    <a:lnTo>
                      <a:pt x="123" y="928"/>
                    </a:lnTo>
                    <a:lnTo>
                      <a:pt x="123" y="912"/>
                    </a:lnTo>
                    <a:lnTo>
                      <a:pt x="85" y="896"/>
                    </a:lnTo>
                    <a:lnTo>
                      <a:pt x="64" y="912"/>
                    </a:lnTo>
                    <a:lnTo>
                      <a:pt x="37" y="907"/>
                    </a:lnTo>
                    <a:lnTo>
                      <a:pt x="11" y="875"/>
                    </a:lnTo>
                    <a:lnTo>
                      <a:pt x="16" y="534"/>
                    </a:lnTo>
                    <a:lnTo>
                      <a:pt x="27" y="331"/>
                    </a:lnTo>
                    <a:lnTo>
                      <a:pt x="21" y="155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3" name="Freeform 59"/>
              <p:cNvSpPr>
                <a:spLocks/>
              </p:cNvSpPr>
              <p:nvPr/>
            </p:nvSpPr>
            <p:spPr bwMode="auto">
              <a:xfrm>
                <a:off x="3358" y="2458"/>
                <a:ext cx="461" cy="915"/>
              </a:xfrm>
              <a:custGeom>
                <a:avLst/>
                <a:gdLst>
                  <a:gd name="T0" fmla="*/ 3 w 538"/>
                  <a:gd name="T1" fmla="*/ 0 h 1200"/>
                  <a:gd name="T2" fmla="*/ 3 w 538"/>
                  <a:gd name="T3" fmla="*/ 2 h 1200"/>
                  <a:gd name="T4" fmla="*/ 3 w 538"/>
                  <a:gd name="T5" fmla="*/ 2 h 1200"/>
                  <a:gd name="T6" fmla="*/ 3 w 538"/>
                  <a:gd name="T7" fmla="*/ 2 h 1200"/>
                  <a:gd name="T8" fmla="*/ 3 w 538"/>
                  <a:gd name="T9" fmla="*/ 2 h 1200"/>
                  <a:gd name="T10" fmla="*/ 3 w 538"/>
                  <a:gd name="T11" fmla="*/ 2 h 1200"/>
                  <a:gd name="T12" fmla="*/ 3 w 538"/>
                  <a:gd name="T13" fmla="*/ 2 h 1200"/>
                  <a:gd name="T14" fmla="*/ 3 w 538"/>
                  <a:gd name="T15" fmla="*/ 2 h 1200"/>
                  <a:gd name="T16" fmla="*/ 3 w 538"/>
                  <a:gd name="T17" fmla="*/ 2 h 1200"/>
                  <a:gd name="T18" fmla="*/ 3 w 538"/>
                  <a:gd name="T19" fmla="*/ 2 h 1200"/>
                  <a:gd name="T20" fmla="*/ 3 w 538"/>
                  <a:gd name="T21" fmla="*/ 2 h 1200"/>
                  <a:gd name="T22" fmla="*/ 3 w 538"/>
                  <a:gd name="T23" fmla="*/ 2 h 1200"/>
                  <a:gd name="T24" fmla="*/ 3 w 538"/>
                  <a:gd name="T25" fmla="*/ 2 h 1200"/>
                  <a:gd name="T26" fmla="*/ 3 w 538"/>
                  <a:gd name="T27" fmla="*/ 2 h 1200"/>
                  <a:gd name="T28" fmla="*/ 3 w 538"/>
                  <a:gd name="T29" fmla="*/ 2 h 1200"/>
                  <a:gd name="T30" fmla="*/ 3 w 538"/>
                  <a:gd name="T31" fmla="*/ 2 h 1200"/>
                  <a:gd name="T32" fmla="*/ 3 w 538"/>
                  <a:gd name="T33" fmla="*/ 2 h 1200"/>
                  <a:gd name="T34" fmla="*/ 3 w 538"/>
                  <a:gd name="T35" fmla="*/ 2 h 1200"/>
                  <a:gd name="T36" fmla="*/ 3 w 538"/>
                  <a:gd name="T37" fmla="*/ 2 h 1200"/>
                  <a:gd name="T38" fmla="*/ 3 w 538"/>
                  <a:gd name="T39" fmla="*/ 2 h 1200"/>
                  <a:gd name="T40" fmla="*/ 3 w 538"/>
                  <a:gd name="T41" fmla="*/ 2 h 1200"/>
                  <a:gd name="T42" fmla="*/ 3 w 538"/>
                  <a:gd name="T43" fmla="*/ 2 h 1200"/>
                  <a:gd name="T44" fmla="*/ 3 w 538"/>
                  <a:gd name="T45" fmla="*/ 2 h 1200"/>
                  <a:gd name="T46" fmla="*/ 3 w 538"/>
                  <a:gd name="T47" fmla="*/ 2 h 1200"/>
                  <a:gd name="T48" fmla="*/ 3 w 538"/>
                  <a:gd name="T49" fmla="*/ 2 h 1200"/>
                  <a:gd name="T50" fmla="*/ 3 w 538"/>
                  <a:gd name="T51" fmla="*/ 2 h 1200"/>
                  <a:gd name="T52" fmla="*/ 3 w 538"/>
                  <a:gd name="T53" fmla="*/ 2 h 1200"/>
                  <a:gd name="T54" fmla="*/ 3 w 538"/>
                  <a:gd name="T55" fmla="*/ 2 h 1200"/>
                  <a:gd name="T56" fmla="*/ 3 w 538"/>
                  <a:gd name="T57" fmla="*/ 2 h 1200"/>
                  <a:gd name="T58" fmla="*/ 3 w 538"/>
                  <a:gd name="T59" fmla="*/ 2 h 1200"/>
                  <a:gd name="T60" fmla="*/ 3 w 538"/>
                  <a:gd name="T61" fmla="*/ 2 h 1200"/>
                  <a:gd name="T62" fmla="*/ 3 w 538"/>
                  <a:gd name="T63" fmla="*/ 2 h 1200"/>
                  <a:gd name="T64" fmla="*/ 3 w 538"/>
                  <a:gd name="T65" fmla="*/ 2 h 1200"/>
                  <a:gd name="T66" fmla="*/ 3 w 538"/>
                  <a:gd name="T67" fmla="*/ 2 h 1200"/>
                  <a:gd name="T68" fmla="*/ 3 w 538"/>
                  <a:gd name="T69" fmla="*/ 2 h 1200"/>
                  <a:gd name="T70" fmla="*/ 3 w 538"/>
                  <a:gd name="T71" fmla="*/ 2 h 1200"/>
                  <a:gd name="T72" fmla="*/ 3 w 538"/>
                  <a:gd name="T73" fmla="*/ 2 h 1200"/>
                  <a:gd name="T74" fmla="*/ 3 w 538"/>
                  <a:gd name="T75" fmla="*/ 2 h 1200"/>
                  <a:gd name="T76" fmla="*/ 3 w 538"/>
                  <a:gd name="T77" fmla="*/ 2 h 1200"/>
                  <a:gd name="T78" fmla="*/ 3 w 538"/>
                  <a:gd name="T79" fmla="*/ 2 h 1200"/>
                  <a:gd name="T80" fmla="*/ 3 w 538"/>
                  <a:gd name="T81" fmla="*/ 2 h 1200"/>
                  <a:gd name="T82" fmla="*/ 3 w 538"/>
                  <a:gd name="T83" fmla="*/ 2 h 1200"/>
                  <a:gd name="T84" fmla="*/ 3 w 538"/>
                  <a:gd name="T85" fmla="*/ 2 h 1200"/>
                  <a:gd name="T86" fmla="*/ 0 w 538"/>
                  <a:gd name="T87" fmla="*/ 2 h 1200"/>
                  <a:gd name="T88" fmla="*/ 3 w 538"/>
                  <a:gd name="T89" fmla="*/ 2 h 1200"/>
                  <a:gd name="T90" fmla="*/ 3 w 538"/>
                  <a:gd name="T91" fmla="*/ 2 h 1200"/>
                  <a:gd name="T92" fmla="*/ 3 w 538"/>
                  <a:gd name="T93" fmla="*/ 2 h 1200"/>
                  <a:gd name="T94" fmla="*/ 3 w 538"/>
                  <a:gd name="T95" fmla="*/ 2 h 1200"/>
                  <a:gd name="T96" fmla="*/ 3 w 538"/>
                  <a:gd name="T97" fmla="*/ 2 h 1200"/>
                  <a:gd name="T98" fmla="*/ 3 w 538"/>
                  <a:gd name="T99" fmla="*/ 2 h 1200"/>
                  <a:gd name="T100" fmla="*/ 3 w 538"/>
                  <a:gd name="T101" fmla="*/ 2 h 1200"/>
                  <a:gd name="T102" fmla="*/ 3 w 538"/>
                  <a:gd name="T103" fmla="*/ 2 h 1200"/>
                  <a:gd name="T104" fmla="*/ 3 w 538"/>
                  <a:gd name="T105" fmla="*/ 2 h 1200"/>
                  <a:gd name="T106" fmla="*/ 3 w 538"/>
                  <a:gd name="T107" fmla="*/ 2 h 1200"/>
                  <a:gd name="T108" fmla="*/ 3 w 538"/>
                  <a:gd name="T109" fmla="*/ 2 h 1200"/>
                  <a:gd name="T110" fmla="*/ 3 w 538"/>
                  <a:gd name="T111" fmla="*/ 2 h 1200"/>
                  <a:gd name="T112" fmla="*/ 3 w 538"/>
                  <a:gd name="T113" fmla="*/ 2 h 120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38"/>
                  <a:gd name="T172" fmla="*/ 0 h 1200"/>
                  <a:gd name="T173" fmla="*/ 538 w 538"/>
                  <a:gd name="T174" fmla="*/ 1200 h 120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38" h="1200">
                    <a:moveTo>
                      <a:pt x="368" y="0"/>
                    </a:moveTo>
                    <a:lnTo>
                      <a:pt x="352" y="21"/>
                    </a:lnTo>
                    <a:lnTo>
                      <a:pt x="346" y="53"/>
                    </a:lnTo>
                    <a:lnTo>
                      <a:pt x="298" y="69"/>
                    </a:lnTo>
                    <a:lnTo>
                      <a:pt x="288" y="96"/>
                    </a:lnTo>
                    <a:lnTo>
                      <a:pt x="261" y="91"/>
                    </a:lnTo>
                    <a:lnTo>
                      <a:pt x="218" y="96"/>
                    </a:lnTo>
                    <a:lnTo>
                      <a:pt x="245" y="128"/>
                    </a:lnTo>
                    <a:lnTo>
                      <a:pt x="229" y="144"/>
                    </a:lnTo>
                    <a:lnTo>
                      <a:pt x="218" y="165"/>
                    </a:lnTo>
                    <a:lnTo>
                      <a:pt x="186" y="176"/>
                    </a:lnTo>
                    <a:lnTo>
                      <a:pt x="176" y="208"/>
                    </a:lnTo>
                    <a:lnTo>
                      <a:pt x="138" y="256"/>
                    </a:lnTo>
                    <a:lnTo>
                      <a:pt x="122" y="288"/>
                    </a:lnTo>
                    <a:lnTo>
                      <a:pt x="122" y="336"/>
                    </a:lnTo>
                    <a:lnTo>
                      <a:pt x="154" y="352"/>
                    </a:lnTo>
                    <a:lnTo>
                      <a:pt x="192" y="357"/>
                    </a:lnTo>
                    <a:lnTo>
                      <a:pt x="261" y="363"/>
                    </a:lnTo>
                    <a:lnTo>
                      <a:pt x="277" y="384"/>
                    </a:lnTo>
                    <a:lnTo>
                      <a:pt x="272" y="405"/>
                    </a:lnTo>
                    <a:lnTo>
                      <a:pt x="245" y="464"/>
                    </a:lnTo>
                    <a:lnTo>
                      <a:pt x="272" y="501"/>
                    </a:lnTo>
                    <a:lnTo>
                      <a:pt x="245" y="544"/>
                    </a:lnTo>
                    <a:lnTo>
                      <a:pt x="240" y="576"/>
                    </a:lnTo>
                    <a:lnTo>
                      <a:pt x="293" y="608"/>
                    </a:lnTo>
                    <a:lnTo>
                      <a:pt x="384" y="576"/>
                    </a:lnTo>
                    <a:lnTo>
                      <a:pt x="432" y="576"/>
                    </a:lnTo>
                    <a:lnTo>
                      <a:pt x="464" y="619"/>
                    </a:lnTo>
                    <a:lnTo>
                      <a:pt x="485" y="645"/>
                    </a:lnTo>
                    <a:lnTo>
                      <a:pt x="538" y="688"/>
                    </a:lnTo>
                    <a:lnTo>
                      <a:pt x="480" y="704"/>
                    </a:lnTo>
                    <a:lnTo>
                      <a:pt x="432" y="741"/>
                    </a:lnTo>
                    <a:lnTo>
                      <a:pt x="394" y="725"/>
                    </a:lnTo>
                    <a:lnTo>
                      <a:pt x="346" y="741"/>
                    </a:lnTo>
                    <a:lnTo>
                      <a:pt x="341" y="720"/>
                    </a:lnTo>
                    <a:lnTo>
                      <a:pt x="272" y="709"/>
                    </a:lnTo>
                    <a:lnTo>
                      <a:pt x="224" y="693"/>
                    </a:lnTo>
                    <a:lnTo>
                      <a:pt x="154" y="704"/>
                    </a:lnTo>
                    <a:lnTo>
                      <a:pt x="64" y="709"/>
                    </a:lnTo>
                    <a:lnTo>
                      <a:pt x="48" y="725"/>
                    </a:lnTo>
                    <a:lnTo>
                      <a:pt x="21" y="763"/>
                    </a:lnTo>
                    <a:lnTo>
                      <a:pt x="5" y="827"/>
                    </a:lnTo>
                    <a:lnTo>
                      <a:pt x="21" y="880"/>
                    </a:lnTo>
                    <a:lnTo>
                      <a:pt x="0" y="917"/>
                    </a:lnTo>
                    <a:lnTo>
                      <a:pt x="37" y="955"/>
                    </a:lnTo>
                    <a:lnTo>
                      <a:pt x="42" y="987"/>
                    </a:lnTo>
                    <a:lnTo>
                      <a:pt x="112" y="981"/>
                    </a:lnTo>
                    <a:lnTo>
                      <a:pt x="213" y="992"/>
                    </a:lnTo>
                    <a:lnTo>
                      <a:pt x="304" y="1003"/>
                    </a:lnTo>
                    <a:lnTo>
                      <a:pt x="357" y="1003"/>
                    </a:lnTo>
                    <a:lnTo>
                      <a:pt x="362" y="971"/>
                    </a:lnTo>
                    <a:lnTo>
                      <a:pt x="448" y="971"/>
                    </a:lnTo>
                    <a:lnTo>
                      <a:pt x="469" y="1019"/>
                    </a:lnTo>
                    <a:lnTo>
                      <a:pt x="528" y="1056"/>
                    </a:lnTo>
                    <a:lnTo>
                      <a:pt x="490" y="1131"/>
                    </a:lnTo>
                    <a:lnTo>
                      <a:pt x="480" y="1173"/>
                    </a:lnTo>
                    <a:lnTo>
                      <a:pt x="426" y="1200"/>
                    </a:lnTo>
                  </a:path>
                </a:pathLst>
              </a:custGeom>
              <a:noFill/>
              <a:ln w="4445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4" name="Freeform 60"/>
              <p:cNvSpPr>
                <a:spLocks/>
              </p:cNvSpPr>
              <p:nvPr/>
            </p:nvSpPr>
            <p:spPr bwMode="auto">
              <a:xfrm>
                <a:off x="3814" y="2983"/>
                <a:ext cx="147" cy="48"/>
              </a:xfrm>
              <a:custGeom>
                <a:avLst/>
                <a:gdLst>
                  <a:gd name="T0" fmla="*/ 0 w 171"/>
                  <a:gd name="T1" fmla="*/ 0 h 64"/>
                  <a:gd name="T2" fmla="*/ 3 w 171"/>
                  <a:gd name="T3" fmla="*/ 2 h 64"/>
                  <a:gd name="T4" fmla="*/ 3 w 171"/>
                  <a:gd name="T5" fmla="*/ 2 h 64"/>
                  <a:gd name="T6" fmla="*/ 3 w 171"/>
                  <a:gd name="T7" fmla="*/ 2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1"/>
                  <a:gd name="T13" fmla="*/ 0 h 64"/>
                  <a:gd name="T14" fmla="*/ 171 w 17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1" h="64">
                    <a:moveTo>
                      <a:pt x="0" y="0"/>
                    </a:moveTo>
                    <a:lnTo>
                      <a:pt x="75" y="27"/>
                    </a:lnTo>
                    <a:lnTo>
                      <a:pt x="128" y="21"/>
                    </a:lnTo>
                    <a:lnTo>
                      <a:pt x="171" y="64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5" name="Freeform 61"/>
              <p:cNvSpPr>
                <a:spLocks/>
              </p:cNvSpPr>
              <p:nvPr/>
            </p:nvSpPr>
            <p:spPr bwMode="auto">
              <a:xfrm>
                <a:off x="1518" y="1488"/>
                <a:ext cx="1355" cy="1360"/>
              </a:xfrm>
              <a:custGeom>
                <a:avLst/>
                <a:gdLst>
                  <a:gd name="T0" fmla="*/ 0 w 1584"/>
                  <a:gd name="T1" fmla="*/ 2 h 1784"/>
                  <a:gd name="T2" fmla="*/ 3 w 1584"/>
                  <a:gd name="T3" fmla="*/ 2 h 1784"/>
                  <a:gd name="T4" fmla="*/ 3 w 1584"/>
                  <a:gd name="T5" fmla="*/ 2 h 1784"/>
                  <a:gd name="T6" fmla="*/ 3 w 1584"/>
                  <a:gd name="T7" fmla="*/ 2 h 1784"/>
                  <a:gd name="T8" fmla="*/ 3 w 1584"/>
                  <a:gd name="T9" fmla="*/ 2 h 1784"/>
                  <a:gd name="T10" fmla="*/ 3 w 1584"/>
                  <a:gd name="T11" fmla="*/ 2 h 1784"/>
                  <a:gd name="T12" fmla="*/ 3 w 1584"/>
                  <a:gd name="T13" fmla="*/ 2 h 1784"/>
                  <a:gd name="T14" fmla="*/ 3 w 1584"/>
                  <a:gd name="T15" fmla="*/ 0 h 1784"/>
                  <a:gd name="T16" fmla="*/ 3 w 1584"/>
                  <a:gd name="T17" fmla="*/ 0 h 17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84"/>
                  <a:gd name="T28" fmla="*/ 0 h 1784"/>
                  <a:gd name="T29" fmla="*/ 1584 w 1584"/>
                  <a:gd name="T30" fmla="*/ 1784 h 178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84" h="1784">
                    <a:moveTo>
                      <a:pt x="0" y="1784"/>
                    </a:moveTo>
                    <a:lnTo>
                      <a:pt x="56" y="984"/>
                    </a:lnTo>
                    <a:lnTo>
                      <a:pt x="544" y="984"/>
                    </a:lnTo>
                    <a:lnTo>
                      <a:pt x="544" y="256"/>
                    </a:lnTo>
                    <a:lnTo>
                      <a:pt x="800" y="256"/>
                    </a:lnTo>
                    <a:lnTo>
                      <a:pt x="800" y="176"/>
                    </a:lnTo>
                    <a:lnTo>
                      <a:pt x="1160" y="160"/>
                    </a:lnTo>
                    <a:lnTo>
                      <a:pt x="1168" y="0"/>
                    </a:lnTo>
                    <a:lnTo>
                      <a:pt x="1584" y="0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6" name="Freeform 62"/>
              <p:cNvSpPr>
                <a:spLocks/>
              </p:cNvSpPr>
              <p:nvPr/>
            </p:nvSpPr>
            <p:spPr bwMode="auto">
              <a:xfrm>
                <a:off x="2873" y="830"/>
                <a:ext cx="966" cy="658"/>
              </a:xfrm>
              <a:custGeom>
                <a:avLst/>
                <a:gdLst>
                  <a:gd name="T0" fmla="*/ 0 w 1128"/>
                  <a:gd name="T1" fmla="*/ 2 h 864"/>
                  <a:gd name="T2" fmla="*/ 3 w 1128"/>
                  <a:gd name="T3" fmla="*/ 2 h 864"/>
                  <a:gd name="T4" fmla="*/ 3 w 1128"/>
                  <a:gd name="T5" fmla="*/ 2 h 864"/>
                  <a:gd name="T6" fmla="*/ 3 w 1128"/>
                  <a:gd name="T7" fmla="*/ 2 h 864"/>
                  <a:gd name="T8" fmla="*/ 3 w 1128"/>
                  <a:gd name="T9" fmla="*/ 2 h 864"/>
                  <a:gd name="T10" fmla="*/ 3 w 1128"/>
                  <a:gd name="T11" fmla="*/ 2 h 864"/>
                  <a:gd name="T12" fmla="*/ 3 w 1128"/>
                  <a:gd name="T13" fmla="*/ 2 h 864"/>
                  <a:gd name="T14" fmla="*/ 3 w 1128"/>
                  <a:gd name="T15" fmla="*/ 2 h 864"/>
                  <a:gd name="T16" fmla="*/ 3 w 1128"/>
                  <a:gd name="T17" fmla="*/ 2 h 864"/>
                  <a:gd name="T18" fmla="*/ 3 w 1128"/>
                  <a:gd name="T19" fmla="*/ 2 h 864"/>
                  <a:gd name="T20" fmla="*/ 3 w 1128"/>
                  <a:gd name="T21" fmla="*/ 2 h 864"/>
                  <a:gd name="T22" fmla="*/ 3 w 1128"/>
                  <a:gd name="T23" fmla="*/ 2 h 864"/>
                  <a:gd name="T24" fmla="*/ 3 w 1128"/>
                  <a:gd name="T25" fmla="*/ 2 h 864"/>
                  <a:gd name="T26" fmla="*/ 3 w 1128"/>
                  <a:gd name="T27" fmla="*/ 0 h 864"/>
                  <a:gd name="T28" fmla="*/ 3 w 1128"/>
                  <a:gd name="T29" fmla="*/ 2 h 8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28"/>
                  <a:gd name="T46" fmla="*/ 0 h 864"/>
                  <a:gd name="T47" fmla="*/ 1128 w 1128"/>
                  <a:gd name="T48" fmla="*/ 864 h 8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28" h="864">
                    <a:moveTo>
                      <a:pt x="0" y="864"/>
                    </a:moveTo>
                    <a:lnTo>
                      <a:pt x="24" y="560"/>
                    </a:lnTo>
                    <a:lnTo>
                      <a:pt x="128" y="552"/>
                    </a:lnTo>
                    <a:lnTo>
                      <a:pt x="128" y="488"/>
                    </a:lnTo>
                    <a:lnTo>
                      <a:pt x="256" y="488"/>
                    </a:lnTo>
                    <a:lnTo>
                      <a:pt x="304" y="184"/>
                    </a:lnTo>
                    <a:lnTo>
                      <a:pt x="856" y="184"/>
                    </a:lnTo>
                    <a:lnTo>
                      <a:pt x="848" y="152"/>
                    </a:lnTo>
                    <a:lnTo>
                      <a:pt x="824" y="104"/>
                    </a:lnTo>
                    <a:lnTo>
                      <a:pt x="800" y="80"/>
                    </a:lnTo>
                    <a:lnTo>
                      <a:pt x="800" y="40"/>
                    </a:lnTo>
                    <a:lnTo>
                      <a:pt x="776" y="8"/>
                    </a:lnTo>
                    <a:lnTo>
                      <a:pt x="872" y="8"/>
                    </a:lnTo>
                    <a:lnTo>
                      <a:pt x="1008" y="0"/>
                    </a:lnTo>
                    <a:lnTo>
                      <a:pt x="1128" y="8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58" name="Rectangle 64"/>
              <p:cNvSpPr>
                <a:spLocks noChangeArrowheads="1"/>
              </p:cNvSpPr>
              <p:nvPr/>
            </p:nvSpPr>
            <p:spPr bwMode="auto">
              <a:xfrm>
                <a:off x="3090" y="1804"/>
                <a:ext cx="297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defTabSz="865188"/>
                <a:r>
                  <a:rPr lang="en-US" sz="2300" b="1">
                    <a:solidFill>
                      <a:srgbClr val="5F5F5F"/>
                    </a:solidFill>
                  </a:rPr>
                  <a:t>SPP</a:t>
                </a:r>
              </a:p>
            </p:txBody>
          </p:sp>
          <p:sp>
            <p:nvSpPr>
              <p:cNvPr id="29759" name="Text Box 65"/>
              <p:cNvSpPr txBox="1">
                <a:spLocks noChangeArrowheads="1"/>
              </p:cNvSpPr>
              <p:nvPr/>
            </p:nvSpPr>
            <p:spPr bwMode="auto">
              <a:xfrm>
                <a:off x="3800" y="3783"/>
                <a:ext cx="749" cy="264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  <p:txBody>
              <a:bodyPr wrap="square" lIns="86493" tIns="43247" rIns="86493" bIns="43247" anchor="ctr">
                <a:spAutoFit/>
              </a:bodyPr>
              <a:lstStyle/>
              <a:p>
                <a:pPr algn="ctr" defTabSz="865188"/>
                <a:r>
                  <a:rPr lang="en-US" sz="1700" b="1" i="1" dirty="0" smtClean="0"/>
                  <a:t>Tex-La</a:t>
                </a:r>
                <a:endParaRPr lang="en-US" sz="1700" b="1" i="1" dirty="0"/>
              </a:p>
            </p:txBody>
          </p:sp>
          <p:sp>
            <p:nvSpPr>
              <p:cNvPr id="29761" name="Rectangle 67"/>
              <p:cNvSpPr>
                <a:spLocks noChangeArrowheads="1"/>
              </p:cNvSpPr>
              <p:nvPr/>
            </p:nvSpPr>
            <p:spPr bwMode="auto">
              <a:xfrm>
                <a:off x="4229" y="2218"/>
                <a:ext cx="702" cy="4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defTabSz="865188"/>
                <a:r>
                  <a:rPr lang="en-US" sz="2300" b="1">
                    <a:solidFill>
                      <a:schemeClr val="bg1"/>
                    </a:solidFill>
                  </a:rPr>
                  <a:t>SERC </a:t>
                </a:r>
                <a:endParaRPr lang="en-US" sz="2100" b="1">
                  <a:solidFill>
                    <a:schemeClr val="bg1"/>
                  </a:solidFill>
                </a:endParaRPr>
              </a:p>
              <a:p>
                <a:pPr algn="ctr" defTabSz="865188"/>
                <a:r>
                  <a:rPr lang="en-US" sz="1700" b="1">
                    <a:solidFill>
                      <a:schemeClr val="bg1"/>
                    </a:solidFill>
                  </a:rPr>
                  <a:t>(Entergy </a:t>
                </a:r>
              </a:p>
              <a:p>
                <a:pPr algn="ctr" defTabSz="865188"/>
                <a:r>
                  <a:rPr lang="en-US" sz="1700" b="1">
                    <a:solidFill>
                      <a:schemeClr val="bg1"/>
                    </a:solidFill>
                  </a:rPr>
                  <a:t>Sub-Region)</a:t>
                </a:r>
                <a:endParaRPr lang="en-US" sz="21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762" name="Freeform 68"/>
              <p:cNvSpPr>
                <a:spLocks/>
              </p:cNvSpPr>
              <p:nvPr/>
            </p:nvSpPr>
            <p:spPr bwMode="auto">
              <a:xfrm>
                <a:off x="3570" y="2839"/>
                <a:ext cx="365" cy="238"/>
              </a:xfrm>
              <a:custGeom>
                <a:avLst/>
                <a:gdLst>
                  <a:gd name="T0" fmla="*/ 3 w 568"/>
                  <a:gd name="T1" fmla="*/ 2 h 780"/>
                  <a:gd name="T2" fmla="*/ 3 w 568"/>
                  <a:gd name="T3" fmla="*/ 2 h 780"/>
                  <a:gd name="T4" fmla="*/ 3 w 568"/>
                  <a:gd name="T5" fmla="*/ 0 h 780"/>
                  <a:gd name="T6" fmla="*/ 3 w 568"/>
                  <a:gd name="T7" fmla="*/ 2 h 780"/>
                  <a:gd name="T8" fmla="*/ 3 w 568"/>
                  <a:gd name="T9" fmla="*/ 2 h 780"/>
                  <a:gd name="T10" fmla="*/ 3 w 568"/>
                  <a:gd name="T11" fmla="*/ 2 h 780"/>
                  <a:gd name="T12" fmla="*/ 3 w 568"/>
                  <a:gd name="T13" fmla="*/ 2 h 780"/>
                  <a:gd name="T14" fmla="*/ 3 w 568"/>
                  <a:gd name="T15" fmla="*/ 2 h 780"/>
                  <a:gd name="T16" fmla="*/ 3 w 568"/>
                  <a:gd name="T17" fmla="*/ 2 h 780"/>
                  <a:gd name="T18" fmla="*/ 3 w 568"/>
                  <a:gd name="T19" fmla="*/ 2 h 780"/>
                  <a:gd name="T20" fmla="*/ 3 w 568"/>
                  <a:gd name="T21" fmla="*/ 2 h 780"/>
                  <a:gd name="T22" fmla="*/ 3 w 568"/>
                  <a:gd name="T23" fmla="*/ 2 h 780"/>
                  <a:gd name="T24" fmla="*/ 3 w 568"/>
                  <a:gd name="T25" fmla="*/ 2 h 780"/>
                  <a:gd name="T26" fmla="*/ 3 w 568"/>
                  <a:gd name="T27" fmla="*/ 2 h 780"/>
                  <a:gd name="T28" fmla="*/ 3 w 568"/>
                  <a:gd name="T29" fmla="*/ 2 h 780"/>
                  <a:gd name="T30" fmla="*/ 3 w 568"/>
                  <a:gd name="T31" fmla="*/ 2 h 780"/>
                  <a:gd name="T32" fmla="*/ 3 w 568"/>
                  <a:gd name="T33" fmla="*/ 2 h 780"/>
                  <a:gd name="T34" fmla="*/ 3 w 568"/>
                  <a:gd name="T35" fmla="*/ 2 h 780"/>
                  <a:gd name="T36" fmla="*/ 3 w 568"/>
                  <a:gd name="T37" fmla="*/ 2 h 780"/>
                  <a:gd name="T38" fmla="*/ 3 w 568"/>
                  <a:gd name="T39" fmla="*/ 2 h 780"/>
                  <a:gd name="T40" fmla="*/ 0 w 568"/>
                  <a:gd name="T41" fmla="*/ 2 h 780"/>
                  <a:gd name="T42" fmla="*/ 3 w 568"/>
                  <a:gd name="T43" fmla="*/ 2 h 780"/>
                  <a:gd name="T44" fmla="*/ 3 w 568"/>
                  <a:gd name="T45" fmla="*/ 2 h 780"/>
                  <a:gd name="T46" fmla="*/ 3 w 568"/>
                  <a:gd name="T47" fmla="*/ 2 h 780"/>
                  <a:gd name="T48" fmla="*/ 3 w 568"/>
                  <a:gd name="T49" fmla="*/ 2 h 780"/>
                  <a:gd name="T50" fmla="*/ 3 w 568"/>
                  <a:gd name="T51" fmla="*/ 2 h 780"/>
                  <a:gd name="T52" fmla="*/ 3 w 568"/>
                  <a:gd name="T53" fmla="*/ 2 h 780"/>
                  <a:gd name="T54" fmla="*/ 3 w 568"/>
                  <a:gd name="T55" fmla="*/ 2 h 780"/>
                  <a:gd name="T56" fmla="*/ 3 w 568"/>
                  <a:gd name="T57" fmla="*/ 2 h 780"/>
                  <a:gd name="T58" fmla="*/ 3 w 568"/>
                  <a:gd name="T59" fmla="*/ 2 h 780"/>
                  <a:gd name="T60" fmla="*/ 3 w 568"/>
                  <a:gd name="T61" fmla="*/ 2 h 780"/>
                  <a:gd name="T62" fmla="*/ 3 w 568"/>
                  <a:gd name="T63" fmla="*/ 2 h 780"/>
                  <a:gd name="T64" fmla="*/ 3 w 568"/>
                  <a:gd name="T65" fmla="*/ 2 h 780"/>
                  <a:gd name="T66" fmla="*/ 3 w 568"/>
                  <a:gd name="T67" fmla="*/ 2 h 780"/>
                  <a:gd name="T68" fmla="*/ 3 w 568"/>
                  <a:gd name="T69" fmla="*/ 2 h 780"/>
                  <a:gd name="T70" fmla="*/ 3 w 568"/>
                  <a:gd name="T71" fmla="*/ 2 h 780"/>
                  <a:gd name="T72" fmla="*/ 3 w 568"/>
                  <a:gd name="T73" fmla="*/ 2 h 780"/>
                  <a:gd name="T74" fmla="*/ 3 w 568"/>
                  <a:gd name="T75" fmla="*/ 2 h 780"/>
                  <a:gd name="T76" fmla="*/ 3 w 568"/>
                  <a:gd name="T77" fmla="*/ 2 h 780"/>
                  <a:gd name="T78" fmla="*/ 3 w 568"/>
                  <a:gd name="T79" fmla="*/ 2 h 780"/>
                  <a:gd name="T80" fmla="*/ 3 w 568"/>
                  <a:gd name="T81" fmla="*/ 2 h 780"/>
                  <a:gd name="T82" fmla="*/ 3 w 568"/>
                  <a:gd name="T83" fmla="*/ 2 h 780"/>
                  <a:gd name="T84" fmla="*/ 3 w 568"/>
                  <a:gd name="T85" fmla="*/ 2 h 780"/>
                  <a:gd name="T86" fmla="*/ 3 w 568"/>
                  <a:gd name="T87" fmla="*/ 2 h 78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68"/>
                  <a:gd name="T133" fmla="*/ 0 h 780"/>
                  <a:gd name="T134" fmla="*/ 568 w 568"/>
                  <a:gd name="T135" fmla="*/ 780 h 780"/>
                  <a:gd name="connsiteX0" fmla="*/ 7254 w 10000"/>
                  <a:gd name="connsiteY0" fmla="*/ 154 h 10000"/>
                  <a:gd name="connsiteX1" fmla="*/ 6127 w 10000"/>
                  <a:gd name="connsiteY1" fmla="*/ 103 h 10000"/>
                  <a:gd name="connsiteX2" fmla="*/ 4859 w 10000"/>
                  <a:gd name="connsiteY2" fmla="*/ 0 h 10000"/>
                  <a:gd name="connsiteX3" fmla="*/ 4930 w 10000"/>
                  <a:gd name="connsiteY3" fmla="*/ 462 h 10000"/>
                  <a:gd name="connsiteX4" fmla="*/ 4814 w 10000"/>
                  <a:gd name="connsiteY4" fmla="*/ 3083 h 10000"/>
                  <a:gd name="connsiteX5" fmla="*/ 3944 w 10000"/>
                  <a:gd name="connsiteY5" fmla="*/ 769 h 10000"/>
                  <a:gd name="connsiteX6" fmla="*/ 3662 w 10000"/>
                  <a:gd name="connsiteY6" fmla="*/ 974 h 10000"/>
                  <a:gd name="connsiteX7" fmla="*/ 3099 w 10000"/>
                  <a:gd name="connsiteY7" fmla="*/ 1436 h 10000"/>
                  <a:gd name="connsiteX8" fmla="*/ 2465 w 10000"/>
                  <a:gd name="connsiteY8" fmla="*/ 1385 h 10000"/>
                  <a:gd name="connsiteX9" fmla="*/ 2746 w 10000"/>
                  <a:gd name="connsiteY9" fmla="*/ 2000 h 10000"/>
                  <a:gd name="connsiteX10" fmla="*/ 2042 w 10000"/>
                  <a:gd name="connsiteY10" fmla="*/ 2051 h 10000"/>
                  <a:gd name="connsiteX11" fmla="*/ 915 w 10000"/>
                  <a:gd name="connsiteY11" fmla="*/ 2051 h 10000"/>
                  <a:gd name="connsiteX12" fmla="*/ 1690 w 10000"/>
                  <a:gd name="connsiteY12" fmla="*/ 2564 h 10000"/>
                  <a:gd name="connsiteX13" fmla="*/ 1549 w 10000"/>
                  <a:gd name="connsiteY13" fmla="*/ 3282 h 10000"/>
                  <a:gd name="connsiteX14" fmla="*/ 1338 w 10000"/>
                  <a:gd name="connsiteY14" fmla="*/ 3385 h 10000"/>
                  <a:gd name="connsiteX15" fmla="*/ 1338 w 10000"/>
                  <a:gd name="connsiteY15" fmla="*/ 3795 h 10000"/>
                  <a:gd name="connsiteX16" fmla="*/ 1549 w 10000"/>
                  <a:gd name="connsiteY16" fmla="*/ 4359 h 10000"/>
                  <a:gd name="connsiteX17" fmla="*/ 986 w 10000"/>
                  <a:gd name="connsiteY17" fmla="*/ 4769 h 10000"/>
                  <a:gd name="connsiteX18" fmla="*/ 1197 w 10000"/>
                  <a:gd name="connsiteY18" fmla="*/ 5077 h 10000"/>
                  <a:gd name="connsiteX19" fmla="*/ 845 w 10000"/>
                  <a:gd name="connsiteY19" fmla="*/ 5846 h 10000"/>
                  <a:gd name="connsiteX20" fmla="*/ 0 w 10000"/>
                  <a:gd name="connsiteY20" fmla="*/ 6000 h 10000"/>
                  <a:gd name="connsiteX21" fmla="*/ 282 w 10000"/>
                  <a:gd name="connsiteY21" fmla="*/ 6462 h 10000"/>
                  <a:gd name="connsiteX22" fmla="*/ 1761 w 10000"/>
                  <a:gd name="connsiteY22" fmla="*/ 6667 h 10000"/>
                  <a:gd name="connsiteX23" fmla="*/ 1972 w 10000"/>
                  <a:gd name="connsiteY23" fmla="*/ 7231 h 10000"/>
                  <a:gd name="connsiteX24" fmla="*/ 2183 w 10000"/>
                  <a:gd name="connsiteY24" fmla="*/ 7846 h 10000"/>
                  <a:gd name="connsiteX25" fmla="*/ 2042 w 10000"/>
                  <a:gd name="connsiteY25" fmla="*/ 8462 h 10000"/>
                  <a:gd name="connsiteX26" fmla="*/ 2113 w 10000"/>
                  <a:gd name="connsiteY26" fmla="*/ 9231 h 10000"/>
                  <a:gd name="connsiteX27" fmla="*/ 2958 w 10000"/>
                  <a:gd name="connsiteY27" fmla="*/ 9282 h 10000"/>
                  <a:gd name="connsiteX28" fmla="*/ 3732 w 10000"/>
                  <a:gd name="connsiteY28" fmla="*/ 9026 h 10000"/>
                  <a:gd name="connsiteX29" fmla="*/ 4366 w 10000"/>
                  <a:gd name="connsiteY29" fmla="*/ 9333 h 10000"/>
                  <a:gd name="connsiteX30" fmla="*/ 4859 w 10000"/>
                  <a:gd name="connsiteY30" fmla="*/ 9538 h 10000"/>
                  <a:gd name="connsiteX31" fmla="*/ 6479 w 10000"/>
                  <a:gd name="connsiteY31" fmla="*/ 9436 h 10000"/>
                  <a:gd name="connsiteX32" fmla="*/ 7887 w 10000"/>
                  <a:gd name="connsiteY32" fmla="*/ 9641 h 10000"/>
                  <a:gd name="connsiteX33" fmla="*/ 8521 w 10000"/>
                  <a:gd name="connsiteY33" fmla="*/ 10000 h 10000"/>
                  <a:gd name="connsiteX34" fmla="*/ 9155 w 10000"/>
                  <a:gd name="connsiteY34" fmla="*/ 9744 h 10000"/>
                  <a:gd name="connsiteX35" fmla="*/ 10000 w 10000"/>
                  <a:gd name="connsiteY35" fmla="*/ 8513 h 10000"/>
                  <a:gd name="connsiteX36" fmla="*/ 9789 w 10000"/>
                  <a:gd name="connsiteY36" fmla="*/ 7641 h 10000"/>
                  <a:gd name="connsiteX37" fmla="*/ 8803 w 10000"/>
                  <a:gd name="connsiteY37" fmla="*/ 6359 h 10000"/>
                  <a:gd name="connsiteX38" fmla="*/ 8521 w 10000"/>
                  <a:gd name="connsiteY38" fmla="*/ 5231 h 10000"/>
                  <a:gd name="connsiteX39" fmla="*/ 7817 w 10000"/>
                  <a:gd name="connsiteY39" fmla="*/ 4615 h 10000"/>
                  <a:gd name="connsiteX40" fmla="*/ 8380 w 10000"/>
                  <a:gd name="connsiteY40" fmla="*/ 3846 h 10000"/>
                  <a:gd name="connsiteX41" fmla="*/ 8099 w 10000"/>
                  <a:gd name="connsiteY41" fmla="*/ 3077 h 10000"/>
                  <a:gd name="connsiteX42" fmla="*/ 7535 w 10000"/>
                  <a:gd name="connsiteY42" fmla="*/ 1538 h 10000"/>
                  <a:gd name="connsiteX43" fmla="*/ 7254 w 10000"/>
                  <a:gd name="connsiteY43" fmla="*/ 154 h 10000"/>
                  <a:gd name="connsiteX0" fmla="*/ 7254 w 10000"/>
                  <a:gd name="connsiteY0" fmla="*/ 154 h 10000"/>
                  <a:gd name="connsiteX1" fmla="*/ 6127 w 10000"/>
                  <a:gd name="connsiteY1" fmla="*/ 103 h 10000"/>
                  <a:gd name="connsiteX2" fmla="*/ 4859 w 10000"/>
                  <a:gd name="connsiteY2" fmla="*/ 0 h 10000"/>
                  <a:gd name="connsiteX3" fmla="*/ 5898 w 10000"/>
                  <a:gd name="connsiteY3" fmla="*/ 3083 h 10000"/>
                  <a:gd name="connsiteX4" fmla="*/ 4814 w 10000"/>
                  <a:gd name="connsiteY4" fmla="*/ 3083 h 10000"/>
                  <a:gd name="connsiteX5" fmla="*/ 3944 w 10000"/>
                  <a:gd name="connsiteY5" fmla="*/ 769 h 10000"/>
                  <a:gd name="connsiteX6" fmla="*/ 3662 w 10000"/>
                  <a:gd name="connsiteY6" fmla="*/ 974 h 10000"/>
                  <a:gd name="connsiteX7" fmla="*/ 3099 w 10000"/>
                  <a:gd name="connsiteY7" fmla="*/ 1436 h 10000"/>
                  <a:gd name="connsiteX8" fmla="*/ 2465 w 10000"/>
                  <a:gd name="connsiteY8" fmla="*/ 1385 h 10000"/>
                  <a:gd name="connsiteX9" fmla="*/ 2746 w 10000"/>
                  <a:gd name="connsiteY9" fmla="*/ 2000 h 10000"/>
                  <a:gd name="connsiteX10" fmla="*/ 2042 w 10000"/>
                  <a:gd name="connsiteY10" fmla="*/ 2051 h 10000"/>
                  <a:gd name="connsiteX11" fmla="*/ 915 w 10000"/>
                  <a:gd name="connsiteY11" fmla="*/ 2051 h 10000"/>
                  <a:gd name="connsiteX12" fmla="*/ 1690 w 10000"/>
                  <a:gd name="connsiteY12" fmla="*/ 2564 h 10000"/>
                  <a:gd name="connsiteX13" fmla="*/ 1549 w 10000"/>
                  <a:gd name="connsiteY13" fmla="*/ 3282 h 10000"/>
                  <a:gd name="connsiteX14" fmla="*/ 1338 w 10000"/>
                  <a:gd name="connsiteY14" fmla="*/ 3385 h 10000"/>
                  <a:gd name="connsiteX15" fmla="*/ 1338 w 10000"/>
                  <a:gd name="connsiteY15" fmla="*/ 3795 h 10000"/>
                  <a:gd name="connsiteX16" fmla="*/ 1549 w 10000"/>
                  <a:gd name="connsiteY16" fmla="*/ 4359 h 10000"/>
                  <a:gd name="connsiteX17" fmla="*/ 986 w 10000"/>
                  <a:gd name="connsiteY17" fmla="*/ 4769 h 10000"/>
                  <a:gd name="connsiteX18" fmla="*/ 1197 w 10000"/>
                  <a:gd name="connsiteY18" fmla="*/ 5077 h 10000"/>
                  <a:gd name="connsiteX19" fmla="*/ 845 w 10000"/>
                  <a:gd name="connsiteY19" fmla="*/ 5846 h 10000"/>
                  <a:gd name="connsiteX20" fmla="*/ 0 w 10000"/>
                  <a:gd name="connsiteY20" fmla="*/ 6000 h 10000"/>
                  <a:gd name="connsiteX21" fmla="*/ 282 w 10000"/>
                  <a:gd name="connsiteY21" fmla="*/ 6462 h 10000"/>
                  <a:gd name="connsiteX22" fmla="*/ 1761 w 10000"/>
                  <a:gd name="connsiteY22" fmla="*/ 6667 h 10000"/>
                  <a:gd name="connsiteX23" fmla="*/ 1972 w 10000"/>
                  <a:gd name="connsiteY23" fmla="*/ 7231 h 10000"/>
                  <a:gd name="connsiteX24" fmla="*/ 2183 w 10000"/>
                  <a:gd name="connsiteY24" fmla="*/ 7846 h 10000"/>
                  <a:gd name="connsiteX25" fmla="*/ 2042 w 10000"/>
                  <a:gd name="connsiteY25" fmla="*/ 8462 h 10000"/>
                  <a:gd name="connsiteX26" fmla="*/ 2113 w 10000"/>
                  <a:gd name="connsiteY26" fmla="*/ 9231 h 10000"/>
                  <a:gd name="connsiteX27" fmla="*/ 2958 w 10000"/>
                  <a:gd name="connsiteY27" fmla="*/ 9282 h 10000"/>
                  <a:gd name="connsiteX28" fmla="*/ 3732 w 10000"/>
                  <a:gd name="connsiteY28" fmla="*/ 9026 h 10000"/>
                  <a:gd name="connsiteX29" fmla="*/ 4366 w 10000"/>
                  <a:gd name="connsiteY29" fmla="*/ 9333 h 10000"/>
                  <a:gd name="connsiteX30" fmla="*/ 4859 w 10000"/>
                  <a:gd name="connsiteY30" fmla="*/ 9538 h 10000"/>
                  <a:gd name="connsiteX31" fmla="*/ 6479 w 10000"/>
                  <a:gd name="connsiteY31" fmla="*/ 9436 h 10000"/>
                  <a:gd name="connsiteX32" fmla="*/ 7887 w 10000"/>
                  <a:gd name="connsiteY32" fmla="*/ 9641 h 10000"/>
                  <a:gd name="connsiteX33" fmla="*/ 8521 w 10000"/>
                  <a:gd name="connsiteY33" fmla="*/ 10000 h 10000"/>
                  <a:gd name="connsiteX34" fmla="*/ 9155 w 10000"/>
                  <a:gd name="connsiteY34" fmla="*/ 9744 h 10000"/>
                  <a:gd name="connsiteX35" fmla="*/ 10000 w 10000"/>
                  <a:gd name="connsiteY35" fmla="*/ 8513 h 10000"/>
                  <a:gd name="connsiteX36" fmla="*/ 9789 w 10000"/>
                  <a:gd name="connsiteY36" fmla="*/ 7641 h 10000"/>
                  <a:gd name="connsiteX37" fmla="*/ 8803 w 10000"/>
                  <a:gd name="connsiteY37" fmla="*/ 6359 h 10000"/>
                  <a:gd name="connsiteX38" fmla="*/ 8521 w 10000"/>
                  <a:gd name="connsiteY38" fmla="*/ 5231 h 10000"/>
                  <a:gd name="connsiteX39" fmla="*/ 7817 w 10000"/>
                  <a:gd name="connsiteY39" fmla="*/ 4615 h 10000"/>
                  <a:gd name="connsiteX40" fmla="*/ 8380 w 10000"/>
                  <a:gd name="connsiteY40" fmla="*/ 3846 h 10000"/>
                  <a:gd name="connsiteX41" fmla="*/ 8099 w 10000"/>
                  <a:gd name="connsiteY41" fmla="*/ 3077 h 10000"/>
                  <a:gd name="connsiteX42" fmla="*/ 7535 w 10000"/>
                  <a:gd name="connsiteY42" fmla="*/ 1538 h 10000"/>
                  <a:gd name="connsiteX43" fmla="*/ 7254 w 10000"/>
                  <a:gd name="connsiteY43" fmla="*/ 154 h 10000"/>
                  <a:gd name="connsiteX0" fmla="*/ 7254 w 10000"/>
                  <a:gd name="connsiteY0" fmla="*/ 51 h 9897"/>
                  <a:gd name="connsiteX1" fmla="*/ 6127 w 10000"/>
                  <a:gd name="connsiteY1" fmla="*/ 0 h 9897"/>
                  <a:gd name="connsiteX2" fmla="*/ 5898 w 10000"/>
                  <a:gd name="connsiteY2" fmla="*/ 2980 h 9897"/>
                  <a:gd name="connsiteX3" fmla="*/ 5898 w 10000"/>
                  <a:gd name="connsiteY3" fmla="*/ 2980 h 9897"/>
                  <a:gd name="connsiteX4" fmla="*/ 4814 w 10000"/>
                  <a:gd name="connsiteY4" fmla="*/ 2980 h 9897"/>
                  <a:gd name="connsiteX5" fmla="*/ 3944 w 10000"/>
                  <a:gd name="connsiteY5" fmla="*/ 666 h 9897"/>
                  <a:gd name="connsiteX6" fmla="*/ 3662 w 10000"/>
                  <a:gd name="connsiteY6" fmla="*/ 871 h 9897"/>
                  <a:gd name="connsiteX7" fmla="*/ 3099 w 10000"/>
                  <a:gd name="connsiteY7" fmla="*/ 1333 h 9897"/>
                  <a:gd name="connsiteX8" fmla="*/ 2465 w 10000"/>
                  <a:gd name="connsiteY8" fmla="*/ 1282 h 9897"/>
                  <a:gd name="connsiteX9" fmla="*/ 2746 w 10000"/>
                  <a:gd name="connsiteY9" fmla="*/ 1897 h 9897"/>
                  <a:gd name="connsiteX10" fmla="*/ 2042 w 10000"/>
                  <a:gd name="connsiteY10" fmla="*/ 1948 h 9897"/>
                  <a:gd name="connsiteX11" fmla="*/ 915 w 10000"/>
                  <a:gd name="connsiteY11" fmla="*/ 1948 h 9897"/>
                  <a:gd name="connsiteX12" fmla="*/ 1690 w 10000"/>
                  <a:gd name="connsiteY12" fmla="*/ 2461 h 9897"/>
                  <a:gd name="connsiteX13" fmla="*/ 1549 w 10000"/>
                  <a:gd name="connsiteY13" fmla="*/ 3179 h 9897"/>
                  <a:gd name="connsiteX14" fmla="*/ 1338 w 10000"/>
                  <a:gd name="connsiteY14" fmla="*/ 3282 h 9897"/>
                  <a:gd name="connsiteX15" fmla="*/ 1338 w 10000"/>
                  <a:gd name="connsiteY15" fmla="*/ 3692 h 9897"/>
                  <a:gd name="connsiteX16" fmla="*/ 1549 w 10000"/>
                  <a:gd name="connsiteY16" fmla="*/ 4256 h 9897"/>
                  <a:gd name="connsiteX17" fmla="*/ 986 w 10000"/>
                  <a:gd name="connsiteY17" fmla="*/ 4666 h 9897"/>
                  <a:gd name="connsiteX18" fmla="*/ 1197 w 10000"/>
                  <a:gd name="connsiteY18" fmla="*/ 4974 h 9897"/>
                  <a:gd name="connsiteX19" fmla="*/ 845 w 10000"/>
                  <a:gd name="connsiteY19" fmla="*/ 5743 h 9897"/>
                  <a:gd name="connsiteX20" fmla="*/ 0 w 10000"/>
                  <a:gd name="connsiteY20" fmla="*/ 5897 h 9897"/>
                  <a:gd name="connsiteX21" fmla="*/ 282 w 10000"/>
                  <a:gd name="connsiteY21" fmla="*/ 6359 h 9897"/>
                  <a:gd name="connsiteX22" fmla="*/ 1761 w 10000"/>
                  <a:gd name="connsiteY22" fmla="*/ 6564 h 9897"/>
                  <a:gd name="connsiteX23" fmla="*/ 1972 w 10000"/>
                  <a:gd name="connsiteY23" fmla="*/ 7128 h 9897"/>
                  <a:gd name="connsiteX24" fmla="*/ 2183 w 10000"/>
                  <a:gd name="connsiteY24" fmla="*/ 7743 h 9897"/>
                  <a:gd name="connsiteX25" fmla="*/ 2042 w 10000"/>
                  <a:gd name="connsiteY25" fmla="*/ 8359 h 9897"/>
                  <a:gd name="connsiteX26" fmla="*/ 2113 w 10000"/>
                  <a:gd name="connsiteY26" fmla="*/ 9128 h 9897"/>
                  <a:gd name="connsiteX27" fmla="*/ 2958 w 10000"/>
                  <a:gd name="connsiteY27" fmla="*/ 9179 h 9897"/>
                  <a:gd name="connsiteX28" fmla="*/ 3732 w 10000"/>
                  <a:gd name="connsiteY28" fmla="*/ 8923 h 9897"/>
                  <a:gd name="connsiteX29" fmla="*/ 4366 w 10000"/>
                  <a:gd name="connsiteY29" fmla="*/ 9230 h 9897"/>
                  <a:gd name="connsiteX30" fmla="*/ 4859 w 10000"/>
                  <a:gd name="connsiteY30" fmla="*/ 9435 h 9897"/>
                  <a:gd name="connsiteX31" fmla="*/ 6479 w 10000"/>
                  <a:gd name="connsiteY31" fmla="*/ 9333 h 9897"/>
                  <a:gd name="connsiteX32" fmla="*/ 7887 w 10000"/>
                  <a:gd name="connsiteY32" fmla="*/ 9538 h 9897"/>
                  <a:gd name="connsiteX33" fmla="*/ 8521 w 10000"/>
                  <a:gd name="connsiteY33" fmla="*/ 9897 h 9897"/>
                  <a:gd name="connsiteX34" fmla="*/ 9155 w 10000"/>
                  <a:gd name="connsiteY34" fmla="*/ 9641 h 9897"/>
                  <a:gd name="connsiteX35" fmla="*/ 10000 w 10000"/>
                  <a:gd name="connsiteY35" fmla="*/ 8410 h 9897"/>
                  <a:gd name="connsiteX36" fmla="*/ 9789 w 10000"/>
                  <a:gd name="connsiteY36" fmla="*/ 7538 h 9897"/>
                  <a:gd name="connsiteX37" fmla="*/ 8803 w 10000"/>
                  <a:gd name="connsiteY37" fmla="*/ 6256 h 9897"/>
                  <a:gd name="connsiteX38" fmla="*/ 8521 w 10000"/>
                  <a:gd name="connsiteY38" fmla="*/ 5128 h 9897"/>
                  <a:gd name="connsiteX39" fmla="*/ 7817 w 10000"/>
                  <a:gd name="connsiteY39" fmla="*/ 4512 h 9897"/>
                  <a:gd name="connsiteX40" fmla="*/ 8380 w 10000"/>
                  <a:gd name="connsiteY40" fmla="*/ 3743 h 9897"/>
                  <a:gd name="connsiteX41" fmla="*/ 8099 w 10000"/>
                  <a:gd name="connsiteY41" fmla="*/ 2974 h 9897"/>
                  <a:gd name="connsiteX42" fmla="*/ 7535 w 10000"/>
                  <a:gd name="connsiteY42" fmla="*/ 1435 h 9897"/>
                  <a:gd name="connsiteX43" fmla="*/ 7254 w 10000"/>
                  <a:gd name="connsiteY43" fmla="*/ 51 h 9897"/>
                  <a:gd name="connsiteX0" fmla="*/ 7254 w 10000"/>
                  <a:gd name="connsiteY0" fmla="*/ 0 h 9948"/>
                  <a:gd name="connsiteX1" fmla="*/ 6982 w 10000"/>
                  <a:gd name="connsiteY1" fmla="*/ 4796 h 9948"/>
                  <a:gd name="connsiteX2" fmla="*/ 5898 w 10000"/>
                  <a:gd name="connsiteY2" fmla="*/ 2959 h 9948"/>
                  <a:gd name="connsiteX3" fmla="*/ 5898 w 10000"/>
                  <a:gd name="connsiteY3" fmla="*/ 2959 h 9948"/>
                  <a:gd name="connsiteX4" fmla="*/ 4814 w 10000"/>
                  <a:gd name="connsiteY4" fmla="*/ 2959 h 9948"/>
                  <a:gd name="connsiteX5" fmla="*/ 3944 w 10000"/>
                  <a:gd name="connsiteY5" fmla="*/ 621 h 9948"/>
                  <a:gd name="connsiteX6" fmla="*/ 3662 w 10000"/>
                  <a:gd name="connsiteY6" fmla="*/ 828 h 9948"/>
                  <a:gd name="connsiteX7" fmla="*/ 3099 w 10000"/>
                  <a:gd name="connsiteY7" fmla="*/ 1295 h 9948"/>
                  <a:gd name="connsiteX8" fmla="*/ 2465 w 10000"/>
                  <a:gd name="connsiteY8" fmla="*/ 1243 h 9948"/>
                  <a:gd name="connsiteX9" fmla="*/ 2746 w 10000"/>
                  <a:gd name="connsiteY9" fmla="*/ 1865 h 9948"/>
                  <a:gd name="connsiteX10" fmla="*/ 2042 w 10000"/>
                  <a:gd name="connsiteY10" fmla="*/ 1916 h 9948"/>
                  <a:gd name="connsiteX11" fmla="*/ 915 w 10000"/>
                  <a:gd name="connsiteY11" fmla="*/ 1916 h 9948"/>
                  <a:gd name="connsiteX12" fmla="*/ 1690 w 10000"/>
                  <a:gd name="connsiteY12" fmla="*/ 2435 h 9948"/>
                  <a:gd name="connsiteX13" fmla="*/ 1549 w 10000"/>
                  <a:gd name="connsiteY13" fmla="*/ 3160 h 9948"/>
                  <a:gd name="connsiteX14" fmla="*/ 1338 w 10000"/>
                  <a:gd name="connsiteY14" fmla="*/ 3264 h 9948"/>
                  <a:gd name="connsiteX15" fmla="*/ 1338 w 10000"/>
                  <a:gd name="connsiteY15" fmla="*/ 3678 h 9948"/>
                  <a:gd name="connsiteX16" fmla="*/ 1549 w 10000"/>
                  <a:gd name="connsiteY16" fmla="*/ 4248 h 9948"/>
                  <a:gd name="connsiteX17" fmla="*/ 986 w 10000"/>
                  <a:gd name="connsiteY17" fmla="*/ 4663 h 9948"/>
                  <a:gd name="connsiteX18" fmla="*/ 1197 w 10000"/>
                  <a:gd name="connsiteY18" fmla="*/ 4974 h 9948"/>
                  <a:gd name="connsiteX19" fmla="*/ 845 w 10000"/>
                  <a:gd name="connsiteY19" fmla="*/ 5751 h 9948"/>
                  <a:gd name="connsiteX20" fmla="*/ 0 w 10000"/>
                  <a:gd name="connsiteY20" fmla="*/ 5906 h 9948"/>
                  <a:gd name="connsiteX21" fmla="*/ 282 w 10000"/>
                  <a:gd name="connsiteY21" fmla="*/ 6373 h 9948"/>
                  <a:gd name="connsiteX22" fmla="*/ 1761 w 10000"/>
                  <a:gd name="connsiteY22" fmla="*/ 6580 h 9948"/>
                  <a:gd name="connsiteX23" fmla="*/ 1972 w 10000"/>
                  <a:gd name="connsiteY23" fmla="*/ 7150 h 9948"/>
                  <a:gd name="connsiteX24" fmla="*/ 2183 w 10000"/>
                  <a:gd name="connsiteY24" fmla="*/ 7772 h 9948"/>
                  <a:gd name="connsiteX25" fmla="*/ 2042 w 10000"/>
                  <a:gd name="connsiteY25" fmla="*/ 8394 h 9948"/>
                  <a:gd name="connsiteX26" fmla="*/ 2113 w 10000"/>
                  <a:gd name="connsiteY26" fmla="*/ 9171 h 9948"/>
                  <a:gd name="connsiteX27" fmla="*/ 2958 w 10000"/>
                  <a:gd name="connsiteY27" fmla="*/ 9223 h 9948"/>
                  <a:gd name="connsiteX28" fmla="*/ 3732 w 10000"/>
                  <a:gd name="connsiteY28" fmla="*/ 8964 h 9948"/>
                  <a:gd name="connsiteX29" fmla="*/ 4366 w 10000"/>
                  <a:gd name="connsiteY29" fmla="*/ 9274 h 9948"/>
                  <a:gd name="connsiteX30" fmla="*/ 4859 w 10000"/>
                  <a:gd name="connsiteY30" fmla="*/ 9481 h 9948"/>
                  <a:gd name="connsiteX31" fmla="*/ 6479 w 10000"/>
                  <a:gd name="connsiteY31" fmla="*/ 9378 h 9948"/>
                  <a:gd name="connsiteX32" fmla="*/ 7887 w 10000"/>
                  <a:gd name="connsiteY32" fmla="*/ 9585 h 9948"/>
                  <a:gd name="connsiteX33" fmla="*/ 8521 w 10000"/>
                  <a:gd name="connsiteY33" fmla="*/ 9948 h 9948"/>
                  <a:gd name="connsiteX34" fmla="*/ 9155 w 10000"/>
                  <a:gd name="connsiteY34" fmla="*/ 9689 h 9948"/>
                  <a:gd name="connsiteX35" fmla="*/ 10000 w 10000"/>
                  <a:gd name="connsiteY35" fmla="*/ 8446 h 9948"/>
                  <a:gd name="connsiteX36" fmla="*/ 9789 w 10000"/>
                  <a:gd name="connsiteY36" fmla="*/ 7564 h 9948"/>
                  <a:gd name="connsiteX37" fmla="*/ 8803 w 10000"/>
                  <a:gd name="connsiteY37" fmla="*/ 6269 h 9948"/>
                  <a:gd name="connsiteX38" fmla="*/ 8521 w 10000"/>
                  <a:gd name="connsiteY38" fmla="*/ 5129 h 9948"/>
                  <a:gd name="connsiteX39" fmla="*/ 7817 w 10000"/>
                  <a:gd name="connsiteY39" fmla="*/ 4507 h 9948"/>
                  <a:gd name="connsiteX40" fmla="*/ 8380 w 10000"/>
                  <a:gd name="connsiteY40" fmla="*/ 3730 h 9948"/>
                  <a:gd name="connsiteX41" fmla="*/ 8099 w 10000"/>
                  <a:gd name="connsiteY41" fmla="*/ 2953 h 9948"/>
                  <a:gd name="connsiteX42" fmla="*/ 7535 w 10000"/>
                  <a:gd name="connsiteY42" fmla="*/ 1398 h 9948"/>
                  <a:gd name="connsiteX43" fmla="*/ 7254 w 10000"/>
                  <a:gd name="connsiteY43" fmla="*/ 0 h 9948"/>
                  <a:gd name="connsiteX0" fmla="*/ 7254 w 10000"/>
                  <a:gd name="connsiteY0" fmla="*/ 0 h 10000"/>
                  <a:gd name="connsiteX1" fmla="*/ 6982 w 10000"/>
                  <a:gd name="connsiteY1" fmla="*/ 4821 h 10000"/>
                  <a:gd name="connsiteX2" fmla="*/ 5898 w 10000"/>
                  <a:gd name="connsiteY2" fmla="*/ 2974 h 10000"/>
                  <a:gd name="connsiteX3" fmla="*/ 5898 w 10000"/>
                  <a:gd name="connsiteY3" fmla="*/ 4821 h 10000"/>
                  <a:gd name="connsiteX4" fmla="*/ 4814 w 10000"/>
                  <a:gd name="connsiteY4" fmla="*/ 2974 h 10000"/>
                  <a:gd name="connsiteX5" fmla="*/ 3944 w 10000"/>
                  <a:gd name="connsiteY5" fmla="*/ 624 h 10000"/>
                  <a:gd name="connsiteX6" fmla="*/ 3662 w 10000"/>
                  <a:gd name="connsiteY6" fmla="*/ 832 h 10000"/>
                  <a:gd name="connsiteX7" fmla="*/ 3099 w 10000"/>
                  <a:gd name="connsiteY7" fmla="*/ 1302 h 10000"/>
                  <a:gd name="connsiteX8" fmla="*/ 2465 w 10000"/>
                  <a:gd name="connsiteY8" fmla="*/ 1249 h 10000"/>
                  <a:gd name="connsiteX9" fmla="*/ 2746 w 10000"/>
                  <a:gd name="connsiteY9" fmla="*/ 1875 h 10000"/>
                  <a:gd name="connsiteX10" fmla="*/ 2042 w 10000"/>
                  <a:gd name="connsiteY10" fmla="*/ 1926 h 10000"/>
                  <a:gd name="connsiteX11" fmla="*/ 915 w 10000"/>
                  <a:gd name="connsiteY11" fmla="*/ 1926 h 10000"/>
                  <a:gd name="connsiteX12" fmla="*/ 1690 w 10000"/>
                  <a:gd name="connsiteY12" fmla="*/ 2448 h 10000"/>
                  <a:gd name="connsiteX13" fmla="*/ 1549 w 10000"/>
                  <a:gd name="connsiteY13" fmla="*/ 3177 h 10000"/>
                  <a:gd name="connsiteX14" fmla="*/ 1338 w 10000"/>
                  <a:gd name="connsiteY14" fmla="*/ 3281 h 10000"/>
                  <a:gd name="connsiteX15" fmla="*/ 1338 w 10000"/>
                  <a:gd name="connsiteY15" fmla="*/ 3697 h 10000"/>
                  <a:gd name="connsiteX16" fmla="*/ 1549 w 10000"/>
                  <a:gd name="connsiteY16" fmla="*/ 4270 h 10000"/>
                  <a:gd name="connsiteX17" fmla="*/ 986 w 10000"/>
                  <a:gd name="connsiteY17" fmla="*/ 4687 h 10000"/>
                  <a:gd name="connsiteX18" fmla="*/ 1197 w 10000"/>
                  <a:gd name="connsiteY18" fmla="*/ 5000 h 10000"/>
                  <a:gd name="connsiteX19" fmla="*/ 845 w 10000"/>
                  <a:gd name="connsiteY19" fmla="*/ 5781 h 10000"/>
                  <a:gd name="connsiteX20" fmla="*/ 0 w 10000"/>
                  <a:gd name="connsiteY20" fmla="*/ 5937 h 10000"/>
                  <a:gd name="connsiteX21" fmla="*/ 282 w 10000"/>
                  <a:gd name="connsiteY21" fmla="*/ 6406 h 10000"/>
                  <a:gd name="connsiteX22" fmla="*/ 1761 w 10000"/>
                  <a:gd name="connsiteY22" fmla="*/ 6614 h 10000"/>
                  <a:gd name="connsiteX23" fmla="*/ 1972 w 10000"/>
                  <a:gd name="connsiteY23" fmla="*/ 7187 h 10000"/>
                  <a:gd name="connsiteX24" fmla="*/ 2183 w 10000"/>
                  <a:gd name="connsiteY24" fmla="*/ 7813 h 10000"/>
                  <a:gd name="connsiteX25" fmla="*/ 2042 w 10000"/>
                  <a:gd name="connsiteY25" fmla="*/ 8438 h 10000"/>
                  <a:gd name="connsiteX26" fmla="*/ 2113 w 10000"/>
                  <a:gd name="connsiteY26" fmla="*/ 9219 h 10000"/>
                  <a:gd name="connsiteX27" fmla="*/ 2958 w 10000"/>
                  <a:gd name="connsiteY27" fmla="*/ 9271 h 10000"/>
                  <a:gd name="connsiteX28" fmla="*/ 3732 w 10000"/>
                  <a:gd name="connsiteY28" fmla="*/ 9011 h 10000"/>
                  <a:gd name="connsiteX29" fmla="*/ 4366 w 10000"/>
                  <a:gd name="connsiteY29" fmla="*/ 9322 h 10000"/>
                  <a:gd name="connsiteX30" fmla="*/ 4859 w 10000"/>
                  <a:gd name="connsiteY30" fmla="*/ 9531 h 10000"/>
                  <a:gd name="connsiteX31" fmla="*/ 6479 w 10000"/>
                  <a:gd name="connsiteY31" fmla="*/ 9427 h 10000"/>
                  <a:gd name="connsiteX32" fmla="*/ 7887 w 10000"/>
                  <a:gd name="connsiteY32" fmla="*/ 9635 h 10000"/>
                  <a:gd name="connsiteX33" fmla="*/ 8521 w 10000"/>
                  <a:gd name="connsiteY33" fmla="*/ 10000 h 10000"/>
                  <a:gd name="connsiteX34" fmla="*/ 9155 w 10000"/>
                  <a:gd name="connsiteY34" fmla="*/ 9740 h 10000"/>
                  <a:gd name="connsiteX35" fmla="*/ 10000 w 10000"/>
                  <a:gd name="connsiteY35" fmla="*/ 8490 h 10000"/>
                  <a:gd name="connsiteX36" fmla="*/ 9789 w 10000"/>
                  <a:gd name="connsiteY36" fmla="*/ 7604 h 10000"/>
                  <a:gd name="connsiteX37" fmla="*/ 8803 w 10000"/>
                  <a:gd name="connsiteY37" fmla="*/ 6302 h 10000"/>
                  <a:gd name="connsiteX38" fmla="*/ 8521 w 10000"/>
                  <a:gd name="connsiteY38" fmla="*/ 5156 h 10000"/>
                  <a:gd name="connsiteX39" fmla="*/ 7817 w 10000"/>
                  <a:gd name="connsiteY39" fmla="*/ 4531 h 10000"/>
                  <a:gd name="connsiteX40" fmla="*/ 8380 w 10000"/>
                  <a:gd name="connsiteY40" fmla="*/ 3749 h 10000"/>
                  <a:gd name="connsiteX41" fmla="*/ 8099 w 10000"/>
                  <a:gd name="connsiteY41" fmla="*/ 2968 h 10000"/>
                  <a:gd name="connsiteX42" fmla="*/ 7535 w 10000"/>
                  <a:gd name="connsiteY42" fmla="*/ 1405 h 10000"/>
                  <a:gd name="connsiteX43" fmla="*/ 7254 w 10000"/>
                  <a:gd name="connsiteY43" fmla="*/ 0 h 10000"/>
                  <a:gd name="connsiteX0" fmla="*/ 7254 w 10000"/>
                  <a:gd name="connsiteY0" fmla="*/ 0 h 10000"/>
                  <a:gd name="connsiteX1" fmla="*/ 6982 w 10000"/>
                  <a:gd name="connsiteY1" fmla="*/ 4821 h 10000"/>
                  <a:gd name="connsiteX2" fmla="*/ 5898 w 10000"/>
                  <a:gd name="connsiteY2" fmla="*/ 2974 h 10000"/>
                  <a:gd name="connsiteX3" fmla="*/ 5898 w 10000"/>
                  <a:gd name="connsiteY3" fmla="*/ 4821 h 10000"/>
                  <a:gd name="connsiteX4" fmla="*/ 4814 w 10000"/>
                  <a:gd name="connsiteY4" fmla="*/ 4821 h 10000"/>
                  <a:gd name="connsiteX5" fmla="*/ 3944 w 10000"/>
                  <a:gd name="connsiteY5" fmla="*/ 624 h 10000"/>
                  <a:gd name="connsiteX6" fmla="*/ 3662 w 10000"/>
                  <a:gd name="connsiteY6" fmla="*/ 832 h 10000"/>
                  <a:gd name="connsiteX7" fmla="*/ 3099 w 10000"/>
                  <a:gd name="connsiteY7" fmla="*/ 1302 h 10000"/>
                  <a:gd name="connsiteX8" fmla="*/ 2465 w 10000"/>
                  <a:gd name="connsiteY8" fmla="*/ 1249 h 10000"/>
                  <a:gd name="connsiteX9" fmla="*/ 2746 w 10000"/>
                  <a:gd name="connsiteY9" fmla="*/ 1875 h 10000"/>
                  <a:gd name="connsiteX10" fmla="*/ 2042 w 10000"/>
                  <a:gd name="connsiteY10" fmla="*/ 1926 h 10000"/>
                  <a:gd name="connsiteX11" fmla="*/ 915 w 10000"/>
                  <a:gd name="connsiteY11" fmla="*/ 1926 h 10000"/>
                  <a:gd name="connsiteX12" fmla="*/ 1690 w 10000"/>
                  <a:gd name="connsiteY12" fmla="*/ 2448 h 10000"/>
                  <a:gd name="connsiteX13" fmla="*/ 1549 w 10000"/>
                  <a:gd name="connsiteY13" fmla="*/ 3177 h 10000"/>
                  <a:gd name="connsiteX14" fmla="*/ 1338 w 10000"/>
                  <a:gd name="connsiteY14" fmla="*/ 3281 h 10000"/>
                  <a:gd name="connsiteX15" fmla="*/ 1338 w 10000"/>
                  <a:gd name="connsiteY15" fmla="*/ 3697 h 10000"/>
                  <a:gd name="connsiteX16" fmla="*/ 1549 w 10000"/>
                  <a:gd name="connsiteY16" fmla="*/ 4270 h 10000"/>
                  <a:gd name="connsiteX17" fmla="*/ 986 w 10000"/>
                  <a:gd name="connsiteY17" fmla="*/ 4687 h 10000"/>
                  <a:gd name="connsiteX18" fmla="*/ 1197 w 10000"/>
                  <a:gd name="connsiteY18" fmla="*/ 5000 h 10000"/>
                  <a:gd name="connsiteX19" fmla="*/ 845 w 10000"/>
                  <a:gd name="connsiteY19" fmla="*/ 5781 h 10000"/>
                  <a:gd name="connsiteX20" fmla="*/ 0 w 10000"/>
                  <a:gd name="connsiteY20" fmla="*/ 5937 h 10000"/>
                  <a:gd name="connsiteX21" fmla="*/ 282 w 10000"/>
                  <a:gd name="connsiteY21" fmla="*/ 6406 h 10000"/>
                  <a:gd name="connsiteX22" fmla="*/ 1761 w 10000"/>
                  <a:gd name="connsiteY22" fmla="*/ 6614 h 10000"/>
                  <a:gd name="connsiteX23" fmla="*/ 1972 w 10000"/>
                  <a:gd name="connsiteY23" fmla="*/ 7187 h 10000"/>
                  <a:gd name="connsiteX24" fmla="*/ 2183 w 10000"/>
                  <a:gd name="connsiteY24" fmla="*/ 7813 h 10000"/>
                  <a:gd name="connsiteX25" fmla="*/ 2042 w 10000"/>
                  <a:gd name="connsiteY25" fmla="*/ 8438 h 10000"/>
                  <a:gd name="connsiteX26" fmla="*/ 2113 w 10000"/>
                  <a:gd name="connsiteY26" fmla="*/ 9219 h 10000"/>
                  <a:gd name="connsiteX27" fmla="*/ 2958 w 10000"/>
                  <a:gd name="connsiteY27" fmla="*/ 9271 h 10000"/>
                  <a:gd name="connsiteX28" fmla="*/ 3732 w 10000"/>
                  <a:gd name="connsiteY28" fmla="*/ 9011 h 10000"/>
                  <a:gd name="connsiteX29" fmla="*/ 4366 w 10000"/>
                  <a:gd name="connsiteY29" fmla="*/ 9322 h 10000"/>
                  <a:gd name="connsiteX30" fmla="*/ 4859 w 10000"/>
                  <a:gd name="connsiteY30" fmla="*/ 9531 h 10000"/>
                  <a:gd name="connsiteX31" fmla="*/ 6479 w 10000"/>
                  <a:gd name="connsiteY31" fmla="*/ 9427 h 10000"/>
                  <a:gd name="connsiteX32" fmla="*/ 7887 w 10000"/>
                  <a:gd name="connsiteY32" fmla="*/ 9635 h 10000"/>
                  <a:gd name="connsiteX33" fmla="*/ 8521 w 10000"/>
                  <a:gd name="connsiteY33" fmla="*/ 10000 h 10000"/>
                  <a:gd name="connsiteX34" fmla="*/ 9155 w 10000"/>
                  <a:gd name="connsiteY34" fmla="*/ 9740 h 10000"/>
                  <a:gd name="connsiteX35" fmla="*/ 10000 w 10000"/>
                  <a:gd name="connsiteY35" fmla="*/ 8490 h 10000"/>
                  <a:gd name="connsiteX36" fmla="*/ 9789 w 10000"/>
                  <a:gd name="connsiteY36" fmla="*/ 7604 h 10000"/>
                  <a:gd name="connsiteX37" fmla="*/ 8803 w 10000"/>
                  <a:gd name="connsiteY37" fmla="*/ 6302 h 10000"/>
                  <a:gd name="connsiteX38" fmla="*/ 8521 w 10000"/>
                  <a:gd name="connsiteY38" fmla="*/ 5156 h 10000"/>
                  <a:gd name="connsiteX39" fmla="*/ 7817 w 10000"/>
                  <a:gd name="connsiteY39" fmla="*/ 4531 h 10000"/>
                  <a:gd name="connsiteX40" fmla="*/ 8380 w 10000"/>
                  <a:gd name="connsiteY40" fmla="*/ 3749 h 10000"/>
                  <a:gd name="connsiteX41" fmla="*/ 8099 w 10000"/>
                  <a:gd name="connsiteY41" fmla="*/ 2968 h 10000"/>
                  <a:gd name="connsiteX42" fmla="*/ 7535 w 10000"/>
                  <a:gd name="connsiteY42" fmla="*/ 1405 h 10000"/>
                  <a:gd name="connsiteX43" fmla="*/ 7254 w 10000"/>
                  <a:gd name="connsiteY43" fmla="*/ 0 h 10000"/>
                  <a:gd name="connsiteX0" fmla="*/ 7254 w 10000"/>
                  <a:gd name="connsiteY0" fmla="*/ 0 h 10000"/>
                  <a:gd name="connsiteX1" fmla="*/ 6982 w 10000"/>
                  <a:gd name="connsiteY1" fmla="*/ 4821 h 10000"/>
                  <a:gd name="connsiteX2" fmla="*/ 5898 w 10000"/>
                  <a:gd name="connsiteY2" fmla="*/ 2974 h 10000"/>
                  <a:gd name="connsiteX3" fmla="*/ 5898 w 10000"/>
                  <a:gd name="connsiteY3" fmla="*/ 4821 h 10000"/>
                  <a:gd name="connsiteX4" fmla="*/ 4814 w 10000"/>
                  <a:gd name="connsiteY4" fmla="*/ 4821 h 10000"/>
                  <a:gd name="connsiteX5" fmla="*/ 4814 w 10000"/>
                  <a:gd name="connsiteY5" fmla="*/ 4821 h 10000"/>
                  <a:gd name="connsiteX6" fmla="*/ 3662 w 10000"/>
                  <a:gd name="connsiteY6" fmla="*/ 832 h 10000"/>
                  <a:gd name="connsiteX7" fmla="*/ 3099 w 10000"/>
                  <a:gd name="connsiteY7" fmla="*/ 1302 h 10000"/>
                  <a:gd name="connsiteX8" fmla="*/ 2465 w 10000"/>
                  <a:gd name="connsiteY8" fmla="*/ 1249 h 10000"/>
                  <a:gd name="connsiteX9" fmla="*/ 2746 w 10000"/>
                  <a:gd name="connsiteY9" fmla="*/ 1875 h 10000"/>
                  <a:gd name="connsiteX10" fmla="*/ 2042 w 10000"/>
                  <a:gd name="connsiteY10" fmla="*/ 1926 h 10000"/>
                  <a:gd name="connsiteX11" fmla="*/ 915 w 10000"/>
                  <a:gd name="connsiteY11" fmla="*/ 1926 h 10000"/>
                  <a:gd name="connsiteX12" fmla="*/ 1690 w 10000"/>
                  <a:gd name="connsiteY12" fmla="*/ 2448 h 10000"/>
                  <a:gd name="connsiteX13" fmla="*/ 1549 w 10000"/>
                  <a:gd name="connsiteY13" fmla="*/ 3177 h 10000"/>
                  <a:gd name="connsiteX14" fmla="*/ 1338 w 10000"/>
                  <a:gd name="connsiteY14" fmla="*/ 3281 h 10000"/>
                  <a:gd name="connsiteX15" fmla="*/ 1338 w 10000"/>
                  <a:gd name="connsiteY15" fmla="*/ 3697 h 10000"/>
                  <a:gd name="connsiteX16" fmla="*/ 1549 w 10000"/>
                  <a:gd name="connsiteY16" fmla="*/ 4270 h 10000"/>
                  <a:gd name="connsiteX17" fmla="*/ 986 w 10000"/>
                  <a:gd name="connsiteY17" fmla="*/ 4687 h 10000"/>
                  <a:gd name="connsiteX18" fmla="*/ 1197 w 10000"/>
                  <a:gd name="connsiteY18" fmla="*/ 5000 h 10000"/>
                  <a:gd name="connsiteX19" fmla="*/ 845 w 10000"/>
                  <a:gd name="connsiteY19" fmla="*/ 5781 h 10000"/>
                  <a:gd name="connsiteX20" fmla="*/ 0 w 10000"/>
                  <a:gd name="connsiteY20" fmla="*/ 5937 h 10000"/>
                  <a:gd name="connsiteX21" fmla="*/ 282 w 10000"/>
                  <a:gd name="connsiteY21" fmla="*/ 6406 h 10000"/>
                  <a:gd name="connsiteX22" fmla="*/ 1761 w 10000"/>
                  <a:gd name="connsiteY22" fmla="*/ 6614 h 10000"/>
                  <a:gd name="connsiteX23" fmla="*/ 1972 w 10000"/>
                  <a:gd name="connsiteY23" fmla="*/ 7187 h 10000"/>
                  <a:gd name="connsiteX24" fmla="*/ 2183 w 10000"/>
                  <a:gd name="connsiteY24" fmla="*/ 7813 h 10000"/>
                  <a:gd name="connsiteX25" fmla="*/ 2042 w 10000"/>
                  <a:gd name="connsiteY25" fmla="*/ 8438 h 10000"/>
                  <a:gd name="connsiteX26" fmla="*/ 2113 w 10000"/>
                  <a:gd name="connsiteY26" fmla="*/ 9219 h 10000"/>
                  <a:gd name="connsiteX27" fmla="*/ 2958 w 10000"/>
                  <a:gd name="connsiteY27" fmla="*/ 9271 h 10000"/>
                  <a:gd name="connsiteX28" fmla="*/ 3732 w 10000"/>
                  <a:gd name="connsiteY28" fmla="*/ 9011 h 10000"/>
                  <a:gd name="connsiteX29" fmla="*/ 4366 w 10000"/>
                  <a:gd name="connsiteY29" fmla="*/ 9322 h 10000"/>
                  <a:gd name="connsiteX30" fmla="*/ 4859 w 10000"/>
                  <a:gd name="connsiteY30" fmla="*/ 9531 h 10000"/>
                  <a:gd name="connsiteX31" fmla="*/ 6479 w 10000"/>
                  <a:gd name="connsiteY31" fmla="*/ 9427 h 10000"/>
                  <a:gd name="connsiteX32" fmla="*/ 7887 w 10000"/>
                  <a:gd name="connsiteY32" fmla="*/ 9635 h 10000"/>
                  <a:gd name="connsiteX33" fmla="*/ 8521 w 10000"/>
                  <a:gd name="connsiteY33" fmla="*/ 10000 h 10000"/>
                  <a:gd name="connsiteX34" fmla="*/ 9155 w 10000"/>
                  <a:gd name="connsiteY34" fmla="*/ 9740 h 10000"/>
                  <a:gd name="connsiteX35" fmla="*/ 10000 w 10000"/>
                  <a:gd name="connsiteY35" fmla="*/ 8490 h 10000"/>
                  <a:gd name="connsiteX36" fmla="*/ 9789 w 10000"/>
                  <a:gd name="connsiteY36" fmla="*/ 7604 h 10000"/>
                  <a:gd name="connsiteX37" fmla="*/ 8803 w 10000"/>
                  <a:gd name="connsiteY37" fmla="*/ 6302 h 10000"/>
                  <a:gd name="connsiteX38" fmla="*/ 8521 w 10000"/>
                  <a:gd name="connsiteY38" fmla="*/ 5156 h 10000"/>
                  <a:gd name="connsiteX39" fmla="*/ 7817 w 10000"/>
                  <a:gd name="connsiteY39" fmla="*/ 4531 h 10000"/>
                  <a:gd name="connsiteX40" fmla="*/ 8380 w 10000"/>
                  <a:gd name="connsiteY40" fmla="*/ 3749 h 10000"/>
                  <a:gd name="connsiteX41" fmla="*/ 8099 w 10000"/>
                  <a:gd name="connsiteY41" fmla="*/ 2968 h 10000"/>
                  <a:gd name="connsiteX42" fmla="*/ 7535 w 10000"/>
                  <a:gd name="connsiteY42" fmla="*/ 1405 h 10000"/>
                  <a:gd name="connsiteX43" fmla="*/ 7254 w 10000"/>
                  <a:gd name="connsiteY43" fmla="*/ 0 h 10000"/>
                  <a:gd name="connsiteX0" fmla="*/ 7254 w 10000"/>
                  <a:gd name="connsiteY0" fmla="*/ 0 h 10000"/>
                  <a:gd name="connsiteX1" fmla="*/ 6982 w 10000"/>
                  <a:gd name="connsiteY1" fmla="*/ 4821 h 10000"/>
                  <a:gd name="connsiteX2" fmla="*/ 5898 w 10000"/>
                  <a:gd name="connsiteY2" fmla="*/ 2974 h 10000"/>
                  <a:gd name="connsiteX3" fmla="*/ 5898 w 10000"/>
                  <a:gd name="connsiteY3" fmla="*/ 4821 h 10000"/>
                  <a:gd name="connsiteX4" fmla="*/ 4814 w 10000"/>
                  <a:gd name="connsiteY4" fmla="*/ 4821 h 10000"/>
                  <a:gd name="connsiteX5" fmla="*/ 4814 w 10000"/>
                  <a:gd name="connsiteY5" fmla="*/ 4821 h 10000"/>
                  <a:gd name="connsiteX6" fmla="*/ 3729 w 10000"/>
                  <a:gd name="connsiteY6" fmla="*/ 4821 h 10000"/>
                  <a:gd name="connsiteX7" fmla="*/ 3099 w 10000"/>
                  <a:gd name="connsiteY7" fmla="*/ 1302 h 10000"/>
                  <a:gd name="connsiteX8" fmla="*/ 2465 w 10000"/>
                  <a:gd name="connsiteY8" fmla="*/ 1249 h 10000"/>
                  <a:gd name="connsiteX9" fmla="*/ 2746 w 10000"/>
                  <a:gd name="connsiteY9" fmla="*/ 1875 h 10000"/>
                  <a:gd name="connsiteX10" fmla="*/ 2042 w 10000"/>
                  <a:gd name="connsiteY10" fmla="*/ 1926 h 10000"/>
                  <a:gd name="connsiteX11" fmla="*/ 915 w 10000"/>
                  <a:gd name="connsiteY11" fmla="*/ 1926 h 10000"/>
                  <a:gd name="connsiteX12" fmla="*/ 1690 w 10000"/>
                  <a:gd name="connsiteY12" fmla="*/ 2448 h 10000"/>
                  <a:gd name="connsiteX13" fmla="*/ 1549 w 10000"/>
                  <a:gd name="connsiteY13" fmla="*/ 3177 h 10000"/>
                  <a:gd name="connsiteX14" fmla="*/ 1338 w 10000"/>
                  <a:gd name="connsiteY14" fmla="*/ 3281 h 10000"/>
                  <a:gd name="connsiteX15" fmla="*/ 1338 w 10000"/>
                  <a:gd name="connsiteY15" fmla="*/ 3697 h 10000"/>
                  <a:gd name="connsiteX16" fmla="*/ 1549 w 10000"/>
                  <a:gd name="connsiteY16" fmla="*/ 4270 h 10000"/>
                  <a:gd name="connsiteX17" fmla="*/ 986 w 10000"/>
                  <a:gd name="connsiteY17" fmla="*/ 4687 h 10000"/>
                  <a:gd name="connsiteX18" fmla="*/ 1197 w 10000"/>
                  <a:gd name="connsiteY18" fmla="*/ 5000 h 10000"/>
                  <a:gd name="connsiteX19" fmla="*/ 845 w 10000"/>
                  <a:gd name="connsiteY19" fmla="*/ 5781 h 10000"/>
                  <a:gd name="connsiteX20" fmla="*/ 0 w 10000"/>
                  <a:gd name="connsiteY20" fmla="*/ 5937 h 10000"/>
                  <a:gd name="connsiteX21" fmla="*/ 282 w 10000"/>
                  <a:gd name="connsiteY21" fmla="*/ 6406 h 10000"/>
                  <a:gd name="connsiteX22" fmla="*/ 1761 w 10000"/>
                  <a:gd name="connsiteY22" fmla="*/ 6614 h 10000"/>
                  <a:gd name="connsiteX23" fmla="*/ 1972 w 10000"/>
                  <a:gd name="connsiteY23" fmla="*/ 7187 h 10000"/>
                  <a:gd name="connsiteX24" fmla="*/ 2183 w 10000"/>
                  <a:gd name="connsiteY24" fmla="*/ 7813 h 10000"/>
                  <a:gd name="connsiteX25" fmla="*/ 2042 w 10000"/>
                  <a:gd name="connsiteY25" fmla="*/ 8438 h 10000"/>
                  <a:gd name="connsiteX26" fmla="*/ 2113 w 10000"/>
                  <a:gd name="connsiteY26" fmla="*/ 9219 h 10000"/>
                  <a:gd name="connsiteX27" fmla="*/ 2958 w 10000"/>
                  <a:gd name="connsiteY27" fmla="*/ 9271 h 10000"/>
                  <a:gd name="connsiteX28" fmla="*/ 3732 w 10000"/>
                  <a:gd name="connsiteY28" fmla="*/ 9011 h 10000"/>
                  <a:gd name="connsiteX29" fmla="*/ 4366 w 10000"/>
                  <a:gd name="connsiteY29" fmla="*/ 9322 h 10000"/>
                  <a:gd name="connsiteX30" fmla="*/ 4859 w 10000"/>
                  <a:gd name="connsiteY30" fmla="*/ 9531 h 10000"/>
                  <a:gd name="connsiteX31" fmla="*/ 6479 w 10000"/>
                  <a:gd name="connsiteY31" fmla="*/ 9427 h 10000"/>
                  <a:gd name="connsiteX32" fmla="*/ 7887 w 10000"/>
                  <a:gd name="connsiteY32" fmla="*/ 9635 h 10000"/>
                  <a:gd name="connsiteX33" fmla="*/ 8521 w 10000"/>
                  <a:gd name="connsiteY33" fmla="*/ 10000 h 10000"/>
                  <a:gd name="connsiteX34" fmla="*/ 9155 w 10000"/>
                  <a:gd name="connsiteY34" fmla="*/ 9740 h 10000"/>
                  <a:gd name="connsiteX35" fmla="*/ 10000 w 10000"/>
                  <a:gd name="connsiteY35" fmla="*/ 8490 h 10000"/>
                  <a:gd name="connsiteX36" fmla="*/ 9789 w 10000"/>
                  <a:gd name="connsiteY36" fmla="*/ 7604 h 10000"/>
                  <a:gd name="connsiteX37" fmla="*/ 8803 w 10000"/>
                  <a:gd name="connsiteY37" fmla="*/ 6302 h 10000"/>
                  <a:gd name="connsiteX38" fmla="*/ 8521 w 10000"/>
                  <a:gd name="connsiteY38" fmla="*/ 5156 h 10000"/>
                  <a:gd name="connsiteX39" fmla="*/ 7817 w 10000"/>
                  <a:gd name="connsiteY39" fmla="*/ 4531 h 10000"/>
                  <a:gd name="connsiteX40" fmla="*/ 8380 w 10000"/>
                  <a:gd name="connsiteY40" fmla="*/ 3749 h 10000"/>
                  <a:gd name="connsiteX41" fmla="*/ 8099 w 10000"/>
                  <a:gd name="connsiteY41" fmla="*/ 2968 h 10000"/>
                  <a:gd name="connsiteX42" fmla="*/ 7535 w 10000"/>
                  <a:gd name="connsiteY42" fmla="*/ 1405 h 10000"/>
                  <a:gd name="connsiteX43" fmla="*/ 7254 w 10000"/>
                  <a:gd name="connsiteY43" fmla="*/ 0 h 10000"/>
                  <a:gd name="connsiteX0" fmla="*/ 7254 w 10000"/>
                  <a:gd name="connsiteY0" fmla="*/ 0 h 10000"/>
                  <a:gd name="connsiteX1" fmla="*/ 6982 w 10000"/>
                  <a:gd name="connsiteY1" fmla="*/ 4821 h 10000"/>
                  <a:gd name="connsiteX2" fmla="*/ 5898 w 10000"/>
                  <a:gd name="connsiteY2" fmla="*/ 4821 h 10000"/>
                  <a:gd name="connsiteX3" fmla="*/ 5898 w 10000"/>
                  <a:gd name="connsiteY3" fmla="*/ 4821 h 10000"/>
                  <a:gd name="connsiteX4" fmla="*/ 4814 w 10000"/>
                  <a:gd name="connsiteY4" fmla="*/ 4821 h 10000"/>
                  <a:gd name="connsiteX5" fmla="*/ 4814 w 10000"/>
                  <a:gd name="connsiteY5" fmla="*/ 4821 h 10000"/>
                  <a:gd name="connsiteX6" fmla="*/ 3729 w 10000"/>
                  <a:gd name="connsiteY6" fmla="*/ 4821 h 10000"/>
                  <a:gd name="connsiteX7" fmla="*/ 3099 w 10000"/>
                  <a:gd name="connsiteY7" fmla="*/ 1302 h 10000"/>
                  <a:gd name="connsiteX8" fmla="*/ 2465 w 10000"/>
                  <a:gd name="connsiteY8" fmla="*/ 1249 h 10000"/>
                  <a:gd name="connsiteX9" fmla="*/ 2746 w 10000"/>
                  <a:gd name="connsiteY9" fmla="*/ 1875 h 10000"/>
                  <a:gd name="connsiteX10" fmla="*/ 2042 w 10000"/>
                  <a:gd name="connsiteY10" fmla="*/ 1926 h 10000"/>
                  <a:gd name="connsiteX11" fmla="*/ 915 w 10000"/>
                  <a:gd name="connsiteY11" fmla="*/ 1926 h 10000"/>
                  <a:gd name="connsiteX12" fmla="*/ 1690 w 10000"/>
                  <a:gd name="connsiteY12" fmla="*/ 2448 h 10000"/>
                  <a:gd name="connsiteX13" fmla="*/ 1549 w 10000"/>
                  <a:gd name="connsiteY13" fmla="*/ 3177 h 10000"/>
                  <a:gd name="connsiteX14" fmla="*/ 1338 w 10000"/>
                  <a:gd name="connsiteY14" fmla="*/ 3281 h 10000"/>
                  <a:gd name="connsiteX15" fmla="*/ 1338 w 10000"/>
                  <a:gd name="connsiteY15" fmla="*/ 3697 h 10000"/>
                  <a:gd name="connsiteX16" fmla="*/ 1549 w 10000"/>
                  <a:gd name="connsiteY16" fmla="*/ 4270 h 10000"/>
                  <a:gd name="connsiteX17" fmla="*/ 986 w 10000"/>
                  <a:gd name="connsiteY17" fmla="*/ 4687 h 10000"/>
                  <a:gd name="connsiteX18" fmla="*/ 1197 w 10000"/>
                  <a:gd name="connsiteY18" fmla="*/ 5000 h 10000"/>
                  <a:gd name="connsiteX19" fmla="*/ 845 w 10000"/>
                  <a:gd name="connsiteY19" fmla="*/ 5781 h 10000"/>
                  <a:gd name="connsiteX20" fmla="*/ 0 w 10000"/>
                  <a:gd name="connsiteY20" fmla="*/ 5937 h 10000"/>
                  <a:gd name="connsiteX21" fmla="*/ 282 w 10000"/>
                  <a:gd name="connsiteY21" fmla="*/ 6406 h 10000"/>
                  <a:gd name="connsiteX22" fmla="*/ 1761 w 10000"/>
                  <a:gd name="connsiteY22" fmla="*/ 6614 h 10000"/>
                  <a:gd name="connsiteX23" fmla="*/ 1972 w 10000"/>
                  <a:gd name="connsiteY23" fmla="*/ 7187 h 10000"/>
                  <a:gd name="connsiteX24" fmla="*/ 2183 w 10000"/>
                  <a:gd name="connsiteY24" fmla="*/ 7813 h 10000"/>
                  <a:gd name="connsiteX25" fmla="*/ 2042 w 10000"/>
                  <a:gd name="connsiteY25" fmla="*/ 8438 h 10000"/>
                  <a:gd name="connsiteX26" fmla="*/ 2113 w 10000"/>
                  <a:gd name="connsiteY26" fmla="*/ 9219 h 10000"/>
                  <a:gd name="connsiteX27" fmla="*/ 2958 w 10000"/>
                  <a:gd name="connsiteY27" fmla="*/ 9271 h 10000"/>
                  <a:gd name="connsiteX28" fmla="*/ 3732 w 10000"/>
                  <a:gd name="connsiteY28" fmla="*/ 9011 h 10000"/>
                  <a:gd name="connsiteX29" fmla="*/ 4366 w 10000"/>
                  <a:gd name="connsiteY29" fmla="*/ 9322 h 10000"/>
                  <a:gd name="connsiteX30" fmla="*/ 4859 w 10000"/>
                  <a:gd name="connsiteY30" fmla="*/ 9531 h 10000"/>
                  <a:gd name="connsiteX31" fmla="*/ 6479 w 10000"/>
                  <a:gd name="connsiteY31" fmla="*/ 9427 h 10000"/>
                  <a:gd name="connsiteX32" fmla="*/ 7887 w 10000"/>
                  <a:gd name="connsiteY32" fmla="*/ 9635 h 10000"/>
                  <a:gd name="connsiteX33" fmla="*/ 8521 w 10000"/>
                  <a:gd name="connsiteY33" fmla="*/ 10000 h 10000"/>
                  <a:gd name="connsiteX34" fmla="*/ 9155 w 10000"/>
                  <a:gd name="connsiteY34" fmla="*/ 9740 h 10000"/>
                  <a:gd name="connsiteX35" fmla="*/ 10000 w 10000"/>
                  <a:gd name="connsiteY35" fmla="*/ 8490 h 10000"/>
                  <a:gd name="connsiteX36" fmla="*/ 9789 w 10000"/>
                  <a:gd name="connsiteY36" fmla="*/ 7604 h 10000"/>
                  <a:gd name="connsiteX37" fmla="*/ 8803 w 10000"/>
                  <a:gd name="connsiteY37" fmla="*/ 6302 h 10000"/>
                  <a:gd name="connsiteX38" fmla="*/ 8521 w 10000"/>
                  <a:gd name="connsiteY38" fmla="*/ 5156 h 10000"/>
                  <a:gd name="connsiteX39" fmla="*/ 7817 w 10000"/>
                  <a:gd name="connsiteY39" fmla="*/ 4531 h 10000"/>
                  <a:gd name="connsiteX40" fmla="*/ 8380 w 10000"/>
                  <a:gd name="connsiteY40" fmla="*/ 3749 h 10000"/>
                  <a:gd name="connsiteX41" fmla="*/ 8099 w 10000"/>
                  <a:gd name="connsiteY41" fmla="*/ 2968 h 10000"/>
                  <a:gd name="connsiteX42" fmla="*/ 7535 w 10000"/>
                  <a:gd name="connsiteY42" fmla="*/ 1405 h 10000"/>
                  <a:gd name="connsiteX43" fmla="*/ 7254 w 10000"/>
                  <a:gd name="connsiteY43" fmla="*/ 0 h 10000"/>
                  <a:gd name="connsiteX0" fmla="*/ 7254 w 10000"/>
                  <a:gd name="connsiteY0" fmla="*/ 0 h 10000"/>
                  <a:gd name="connsiteX1" fmla="*/ 6982 w 10000"/>
                  <a:gd name="connsiteY1" fmla="*/ 4821 h 10000"/>
                  <a:gd name="connsiteX2" fmla="*/ 5898 w 10000"/>
                  <a:gd name="connsiteY2" fmla="*/ 4821 h 10000"/>
                  <a:gd name="connsiteX3" fmla="*/ 5898 w 10000"/>
                  <a:gd name="connsiteY3" fmla="*/ 4821 h 10000"/>
                  <a:gd name="connsiteX4" fmla="*/ 4814 w 10000"/>
                  <a:gd name="connsiteY4" fmla="*/ 4821 h 10000"/>
                  <a:gd name="connsiteX5" fmla="*/ 4814 w 10000"/>
                  <a:gd name="connsiteY5" fmla="*/ 4821 h 10000"/>
                  <a:gd name="connsiteX6" fmla="*/ 3729 w 10000"/>
                  <a:gd name="connsiteY6" fmla="*/ 4821 h 10000"/>
                  <a:gd name="connsiteX7" fmla="*/ 3099 w 10000"/>
                  <a:gd name="connsiteY7" fmla="*/ 1302 h 10000"/>
                  <a:gd name="connsiteX8" fmla="*/ 2465 w 10000"/>
                  <a:gd name="connsiteY8" fmla="*/ 1249 h 10000"/>
                  <a:gd name="connsiteX9" fmla="*/ 2746 w 10000"/>
                  <a:gd name="connsiteY9" fmla="*/ 1875 h 10000"/>
                  <a:gd name="connsiteX10" fmla="*/ 2042 w 10000"/>
                  <a:gd name="connsiteY10" fmla="*/ 1926 h 10000"/>
                  <a:gd name="connsiteX11" fmla="*/ 915 w 10000"/>
                  <a:gd name="connsiteY11" fmla="*/ 1926 h 10000"/>
                  <a:gd name="connsiteX12" fmla="*/ 1690 w 10000"/>
                  <a:gd name="connsiteY12" fmla="*/ 2448 h 10000"/>
                  <a:gd name="connsiteX13" fmla="*/ 1549 w 10000"/>
                  <a:gd name="connsiteY13" fmla="*/ 3177 h 10000"/>
                  <a:gd name="connsiteX14" fmla="*/ 1338 w 10000"/>
                  <a:gd name="connsiteY14" fmla="*/ 3281 h 10000"/>
                  <a:gd name="connsiteX15" fmla="*/ 1338 w 10000"/>
                  <a:gd name="connsiteY15" fmla="*/ 3697 h 10000"/>
                  <a:gd name="connsiteX16" fmla="*/ 1549 w 10000"/>
                  <a:gd name="connsiteY16" fmla="*/ 4270 h 10000"/>
                  <a:gd name="connsiteX17" fmla="*/ 986 w 10000"/>
                  <a:gd name="connsiteY17" fmla="*/ 4687 h 10000"/>
                  <a:gd name="connsiteX18" fmla="*/ 1197 w 10000"/>
                  <a:gd name="connsiteY18" fmla="*/ 5000 h 10000"/>
                  <a:gd name="connsiteX19" fmla="*/ 845 w 10000"/>
                  <a:gd name="connsiteY19" fmla="*/ 5781 h 10000"/>
                  <a:gd name="connsiteX20" fmla="*/ 0 w 10000"/>
                  <a:gd name="connsiteY20" fmla="*/ 5937 h 10000"/>
                  <a:gd name="connsiteX21" fmla="*/ 282 w 10000"/>
                  <a:gd name="connsiteY21" fmla="*/ 6406 h 10000"/>
                  <a:gd name="connsiteX22" fmla="*/ 1761 w 10000"/>
                  <a:gd name="connsiteY22" fmla="*/ 6614 h 10000"/>
                  <a:gd name="connsiteX23" fmla="*/ 1972 w 10000"/>
                  <a:gd name="connsiteY23" fmla="*/ 7187 h 10000"/>
                  <a:gd name="connsiteX24" fmla="*/ 2183 w 10000"/>
                  <a:gd name="connsiteY24" fmla="*/ 7813 h 10000"/>
                  <a:gd name="connsiteX25" fmla="*/ 2042 w 10000"/>
                  <a:gd name="connsiteY25" fmla="*/ 8438 h 10000"/>
                  <a:gd name="connsiteX26" fmla="*/ 2113 w 10000"/>
                  <a:gd name="connsiteY26" fmla="*/ 9219 h 10000"/>
                  <a:gd name="connsiteX27" fmla="*/ 2958 w 10000"/>
                  <a:gd name="connsiteY27" fmla="*/ 9271 h 10000"/>
                  <a:gd name="connsiteX28" fmla="*/ 3732 w 10000"/>
                  <a:gd name="connsiteY28" fmla="*/ 9011 h 10000"/>
                  <a:gd name="connsiteX29" fmla="*/ 4366 w 10000"/>
                  <a:gd name="connsiteY29" fmla="*/ 9322 h 10000"/>
                  <a:gd name="connsiteX30" fmla="*/ 4859 w 10000"/>
                  <a:gd name="connsiteY30" fmla="*/ 9531 h 10000"/>
                  <a:gd name="connsiteX31" fmla="*/ 6479 w 10000"/>
                  <a:gd name="connsiteY31" fmla="*/ 9427 h 10000"/>
                  <a:gd name="connsiteX32" fmla="*/ 7887 w 10000"/>
                  <a:gd name="connsiteY32" fmla="*/ 9635 h 10000"/>
                  <a:gd name="connsiteX33" fmla="*/ 8521 w 10000"/>
                  <a:gd name="connsiteY33" fmla="*/ 10000 h 10000"/>
                  <a:gd name="connsiteX34" fmla="*/ 9155 w 10000"/>
                  <a:gd name="connsiteY34" fmla="*/ 9740 h 10000"/>
                  <a:gd name="connsiteX35" fmla="*/ 10000 w 10000"/>
                  <a:gd name="connsiteY35" fmla="*/ 8490 h 10000"/>
                  <a:gd name="connsiteX36" fmla="*/ 9789 w 10000"/>
                  <a:gd name="connsiteY36" fmla="*/ 7604 h 10000"/>
                  <a:gd name="connsiteX37" fmla="*/ 8803 w 10000"/>
                  <a:gd name="connsiteY37" fmla="*/ 6302 h 10000"/>
                  <a:gd name="connsiteX38" fmla="*/ 8521 w 10000"/>
                  <a:gd name="connsiteY38" fmla="*/ 5156 h 10000"/>
                  <a:gd name="connsiteX39" fmla="*/ 7817 w 10000"/>
                  <a:gd name="connsiteY39" fmla="*/ 4531 h 10000"/>
                  <a:gd name="connsiteX40" fmla="*/ 8380 w 10000"/>
                  <a:gd name="connsiteY40" fmla="*/ 3749 h 10000"/>
                  <a:gd name="connsiteX41" fmla="*/ 8099 w 10000"/>
                  <a:gd name="connsiteY41" fmla="*/ 2968 h 10000"/>
                  <a:gd name="connsiteX42" fmla="*/ 7535 w 10000"/>
                  <a:gd name="connsiteY42" fmla="*/ 1405 h 10000"/>
                  <a:gd name="connsiteX43" fmla="*/ 7254 w 10000"/>
                  <a:gd name="connsiteY43" fmla="*/ 0 h 10000"/>
                  <a:gd name="connsiteX0" fmla="*/ 7535 w 10000"/>
                  <a:gd name="connsiteY0" fmla="*/ 156 h 8751"/>
                  <a:gd name="connsiteX1" fmla="*/ 6982 w 10000"/>
                  <a:gd name="connsiteY1" fmla="*/ 3572 h 8751"/>
                  <a:gd name="connsiteX2" fmla="*/ 5898 w 10000"/>
                  <a:gd name="connsiteY2" fmla="*/ 3572 h 8751"/>
                  <a:gd name="connsiteX3" fmla="*/ 5898 w 10000"/>
                  <a:gd name="connsiteY3" fmla="*/ 3572 h 8751"/>
                  <a:gd name="connsiteX4" fmla="*/ 4814 w 10000"/>
                  <a:gd name="connsiteY4" fmla="*/ 3572 h 8751"/>
                  <a:gd name="connsiteX5" fmla="*/ 4814 w 10000"/>
                  <a:gd name="connsiteY5" fmla="*/ 3572 h 8751"/>
                  <a:gd name="connsiteX6" fmla="*/ 3729 w 10000"/>
                  <a:gd name="connsiteY6" fmla="*/ 3572 h 8751"/>
                  <a:gd name="connsiteX7" fmla="*/ 3099 w 10000"/>
                  <a:gd name="connsiteY7" fmla="*/ 53 h 8751"/>
                  <a:gd name="connsiteX8" fmla="*/ 2465 w 10000"/>
                  <a:gd name="connsiteY8" fmla="*/ 0 h 8751"/>
                  <a:gd name="connsiteX9" fmla="*/ 2746 w 10000"/>
                  <a:gd name="connsiteY9" fmla="*/ 626 h 8751"/>
                  <a:gd name="connsiteX10" fmla="*/ 2042 w 10000"/>
                  <a:gd name="connsiteY10" fmla="*/ 677 h 8751"/>
                  <a:gd name="connsiteX11" fmla="*/ 915 w 10000"/>
                  <a:gd name="connsiteY11" fmla="*/ 677 h 8751"/>
                  <a:gd name="connsiteX12" fmla="*/ 1690 w 10000"/>
                  <a:gd name="connsiteY12" fmla="*/ 1199 h 8751"/>
                  <a:gd name="connsiteX13" fmla="*/ 1549 w 10000"/>
                  <a:gd name="connsiteY13" fmla="*/ 1928 h 8751"/>
                  <a:gd name="connsiteX14" fmla="*/ 1338 w 10000"/>
                  <a:gd name="connsiteY14" fmla="*/ 2032 h 8751"/>
                  <a:gd name="connsiteX15" fmla="*/ 1338 w 10000"/>
                  <a:gd name="connsiteY15" fmla="*/ 2448 h 8751"/>
                  <a:gd name="connsiteX16" fmla="*/ 1549 w 10000"/>
                  <a:gd name="connsiteY16" fmla="*/ 3021 h 8751"/>
                  <a:gd name="connsiteX17" fmla="*/ 986 w 10000"/>
                  <a:gd name="connsiteY17" fmla="*/ 3438 h 8751"/>
                  <a:gd name="connsiteX18" fmla="*/ 1197 w 10000"/>
                  <a:gd name="connsiteY18" fmla="*/ 3751 h 8751"/>
                  <a:gd name="connsiteX19" fmla="*/ 845 w 10000"/>
                  <a:gd name="connsiteY19" fmla="*/ 4532 h 8751"/>
                  <a:gd name="connsiteX20" fmla="*/ 0 w 10000"/>
                  <a:gd name="connsiteY20" fmla="*/ 4688 h 8751"/>
                  <a:gd name="connsiteX21" fmla="*/ 282 w 10000"/>
                  <a:gd name="connsiteY21" fmla="*/ 5157 h 8751"/>
                  <a:gd name="connsiteX22" fmla="*/ 1761 w 10000"/>
                  <a:gd name="connsiteY22" fmla="*/ 5365 h 8751"/>
                  <a:gd name="connsiteX23" fmla="*/ 1972 w 10000"/>
                  <a:gd name="connsiteY23" fmla="*/ 5938 h 8751"/>
                  <a:gd name="connsiteX24" fmla="*/ 2183 w 10000"/>
                  <a:gd name="connsiteY24" fmla="*/ 6564 h 8751"/>
                  <a:gd name="connsiteX25" fmla="*/ 2042 w 10000"/>
                  <a:gd name="connsiteY25" fmla="*/ 7189 h 8751"/>
                  <a:gd name="connsiteX26" fmla="*/ 2113 w 10000"/>
                  <a:gd name="connsiteY26" fmla="*/ 7970 h 8751"/>
                  <a:gd name="connsiteX27" fmla="*/ 2958 w 10000"/>
                  <a:gd name="connsiteY27" fmla="*/ 8022 h 8751"/>
                  <a:gd name="connsiteX28" fmla="*/ 3732 w 10000"/>
                  <a:gd name="connsiteY28" fmla="*/ 7762 h 8751"/>
                  <a:gd name="connsiteX29" fmla="*/ 4366 w 10000"/>
                  <a:gd name="connsiteY29" fmla="*/ 8073 h 8751"/>
                  <a:gd name="connsiteX30" fmla="*/ 4859 w 10000"/>
                  <a:gd name="connsiteY30" fmla="*/ 8282 h 8751"/>
                  <a:gd name="connsiteX31" fmla="*/ 6479 w 10000"/>
                  <a:gd name="connsiteY31" fmla="*/ 8178 h 8751"/>
                  <a:gd name="connsiteX32" fmla="*/ 7887 w 10000"/>
                  <a:gd name="connsiteY32" fmla="*/ 8386 h 8751"/>
                  <a:gd name="connsiteX33" fmla="*/ 8521 w 10000"/>
                  <a:gd name="connsiteY33" fmla="*/ 8751 h 8751"/>
                  <a:gd name="connsiteX34" fmla="*/ 9155 w 10000"/>
                  <a:gd name="connsiteY34" fmla="*/ 8491 h 8751"/>
                  <a:gd name="connsiteX35" fmla="*/ 10000 w 10000"/>
                  <a:gd name="connsiteY35" fmla="*/ 7241 h 8751"/>
                  <a:gd name="connsiteX36" fmla="*/ 9789 w 10000"/>
                  <a:gd name="connsiteY36" fmla="*/ 6355 h 8751"/>
                  <a:gd name="connsiteX37" fmla="*/ 8803 w 10000"/>
                  <a:gd name="connsiteY37" fmla="*/ 5053 h 8751"/>
                  <a:gd name="connsiteX38" fmla="*/ 8521 w 10000"/>
                  <a:gd name="connsiteY38" fmla="*/ 3907 h 8751"/>
                  <a:gd name="connsiteX39" fmla="*/ 7817 w 10000"/>
                  <a:gd name="connsiteY39" fmla="*/ 3282 h 8751"/>
                  <a:gd name="connsiteX40" fmla="*/ 8380 w 10000"/>
                  <a:gd name="connsiteY40" fmla="*/ 2500 h 8751"/>
                  <a:gd name="connsiteX41" fmla="*/ 8099 w 10000"/>
                  <a:gd name="connsiteY41" fmla="*/ 1719 h 8751"/>
                  <a:gd name="connsiteX42" fmla="*/ 7535 w 10000"/>
                  <a:gd name="connsiteY42" fmla="*/ 156 h 8751"/>
                  <a:gd name="connsiteX0" fmla="*/ 8099 w 10000"/>
                  <a:gd name="connsiteY0" fmla="*/ 1964 h 10000"/>
                  <a:gd name="connsiteX1" fmla="*/ 6982 w 10000"/>
                  <a:gd name="connsiteY1" fmla="*/ 4082 h 10000"/>
                  <a:gd name="connsiteX2" fmla="*/ 5898 w 10000"/>
                  <a:gd name="connsiteY2" fmla="*/ 4082 h 10000"/>
                  <a:gd name="connsiteX3" fmla="*/ 5898 w 10000"/>
                  <a:gd name="connsiteY3" fmla="*/ 4082 h 10000"/>
                  <a:gd name="connsiteX4" fmla="*/ 4814 w 10000"/>
                  <a:gd name="connsiteY4" fmla="*/ 4082 h 10000"/>
                  <a:gd name="connsiteX5" fmla="*/ 4814 w 10000"/>
                  <a:gd name="connsiteY5" fmla="*/ 4082 h 10000"/>
                  <a:gd name="connsiteX6" fmla="*/ 3729 w 10000"/>
                  <a:gd name="connsiteY6" fmla="*/ 4082 h 10000"/>
                  <a:gd name="connsiteX7" fmla="*/ 3099 w 10000"/>
                  <a:gd name="connsiteY7" fmla="*/ 61 h 10000"/>
                  <a:gd name="connsiteX8" fmla="*/ 2465 w 10000"/>
                  <a:gd name="connsiteY8" fmla="*/ 0 h 10000"/>
                  <a:gd name="connsiteX9" fmla="*/ 2746 w 10000"/>
                  <a:gd name="connsiteY9" fmla="*/ 715 h 10000"/>
                  <a:gd name="connsiteX10" fmla="*/ 2042 w 10000"/>
                  <a:gd name="connsiteY10" fmla="*/ 774 h 10000"/>
                  <a:gd name="connsiteX11" fmla="*/ 915 w 10000"/>
                  <a:gd name="connsiteY11" fmla="*/ 774 h 10000"/>
                  <a:gd name="connsiteX12" fmla="*/ 1690 w 10000"/>
                  <a:gd name="connsiteY12" fmla="*/ 1370 h 10000"/>
                  <a:gd name="connsiteX13" fmla="*/ 1549 w 10000"/>
                  <a:gd name="connsiteY13" fmla="*/ 2203 h 10000"/>
                  <a:gd name="connsiteX14" fmla="*/ 1338 w 10000"/>
                  <a:gd name="connsiteY14" fmla="*/ 2322 h 10000"/>
                  <a:gd name="connsiteX15" fmla="*/ 1338 w 10000"/>
                  <a:gd name="connsiteY15" fmla="*/ 2797 h 10000"/>
                  <a:gd name="connsiteX16" fmla="*/ 1549 w 10000"/>
                  <a:gd name="connsiteY16" fmla="*/ 3452 h 10000"/>
                  <a:gd name="connsiteX17" fmla="*/ 986 w 10000"/>
                  <a:gd name="connsiteY17" fmla="*/ 3929 h 10000"/>
                  <a:gd name="connsiteX18" fmla="*/ 1197 w 10000"/>
                  <a:gd name="connsiteY18" fmla="*/ 4286 h 10000"/>
                  <a:gd name="connsiteX19" fmla="*/ 845 w 10000"/>
                  <a:gd name="connsiteY19" fmla="*/ 5179 h 10000"/>
                  <a:gd name="connsiteX20" fmla="*/ 0 w 10000"/>
                  <a:gd name="connsiteY20" fmla="*/ 5357 h 10000"/>
                  <a:gd name="connsiteX21" fmla="*/ 282 w 10000"/>
                  <a:gd name="connsiteY21" fmla="*/ 5893 h 10000"/>
                  <a:gd name="connsiteX22" fmla="*/ 1761 w 10000"/>
                  <a:gd name="connsiteY22" fmla="*/ 6131 h 10000"/>
                  <a:gd name="connsiteX23" fmla="*/ 1972 w 10000"/>
                  <a:gd name="connsiteY23" fmla="*/ 6786 h 10000"/>
                  <a:gd name="connsiteX24" fmla="*/ 2183 w 10000"/>
                  <a:gd name="connsiteY24" fmla="*/ 7501 h 10000"/>
                  <a:gd name="connsiteX25" fmla="*/ 2042 w 10000"/>
                  <a:gd name="connsiteY25" fmla="*/ 8215 h 10000"/>
                  <a:gd name="connsiteX26" fmla="*/ 2113 w 10000"/>
                  <a:gd name="connsiteY26" fmla="*/ 9108 h 10000"/>
                  <a:gd name="connsiteX27" fmla="*/ 2958 w 10000"/>
                  <a:gd name="connsiteY27" fmla="*/ 9167 h 10000"/>
                  <a:gd name="connsiteX28" fmla="*/ 3732 w 10000"/>
                  <a:gd name="connsiteY28" fmla="*/ 8870 h 10000"/>
                  <a:gd name="connsiteX29" fmla="*/ 4366 w 10000"/>
                  <a:gd name="connsiteY29" fmla="*/ 9225 h 10000"/>
                  <a:gd name="connsiteX30" fmla="*/ 4859 w 10000"/>
                  <a:gd name="connsiteY30" fmla="*/ 9464 h 10000"/>
                  <a:gd name="connsiteX31" fmla="*/ 6479 w 10000"/>
                  <a:gd name="connsiteY31" fmla="*/ 9345 h 10000"/>
                  <a:gd name="connsiteX32" fmla="*/ 7887 w 10000"/>
                  <a:gd name="connsiteY32" fmla="*/ 9583 h 10000"/>
                  <a:gd name="connsiteX33" fmla="*/ 8521 w 10000"/>
                  <a:gd name="connsiteY33" fmla="*/ 10000 h 10000"/>
                  <a:gd name="connsiteX34" fmla="*/ 9155 w 10000"/>
                  <a:gd name="connsiteY34" fmla="*/ 9703 h 10000"/>
                  <a:gd name="connsiteX35" fmla="*/ 10000 w 10000"/>
                  <a:gd name="connsiteY35" fmla="*/ 8274 h 10000"/>
                  <a:gd name="connsiteX36" fmla="*/ 9789 w 10000"/>
                  <a:gd name="connsiteY36" fmla="*/ 7262 h 10000"/>
                  <a:gd name="connsiteX37" fmla="*/ 8803 w 10000"/>
                  <a:gd name="connsiteY37" fmla="*/ 5774 h 10000"/>
                  <a:gd name="connsiteX38" fmla="*/ 8521 w 10000"/>
                  <a:gd name="connsiteY38" fmla="*/ 4465 h 10000"/>
                  <a:gd name="connsiteX39" fmla="*/ 7817 w 10000"/>
                  <a:gd name="connsiteY39" fmla="*/ 3750 h 10000"/>
                  <a:gd name="connsiteX40" fmla="*/ 8380 w 10000"/>
                  <a:gd name="connsiteY40" fmla="*/ 2857 h 10000"/>
                  <a:gd name="connsiteX41" fmla="*/ 8099 w 10000"/>
                  <a:gd name="connsiteY41" fmla="*/ 1964 h 10000"/>
                  <a:gd name="connsiteX0" fmla="*/ 8380 w 10000"/>
                  <a:gd name="connsiteY0" fmla="*/ 2857 h 10000"/>
                  <a:gd name="connsiteX1" fmla="*/ 6982 w 10000"/>
                  <a:gd name="connsiteY1" fmla="*/ 4082 h 10000"/>
                  <a:gd name="connsiteX2" fmla="*/ 5898 w 10000"/>
                  <a:gd name="connsiteY2" fmla="*/ 4082 h 10000"/>
                  <a:gd name="connsiteX3" fmla="*/ 5898 w 10000"/>
                  <a:gd name="connsiteY3" fmla="*/ 4082 h 10000"/>
                  <a:gd name="connsiteX4" fmla="*/ 4814 w 10000"/>
                  <a:gd name="connsiteY4" fmla="*/ 4082 h 10000"/>
                  <a:gd name="connsiteX5" fmla="*/ 4814 w 10000"/>
                  <a:gd name="connsiteY5" fmla="*/ 4082 h 10000"/>
                  <a:gd name="connsiteX6" fmla="*/ 3729 w 10000"/>
                  <a:gd name="connsiteY6" fmla="*/ 4082 h 10000"/>
                  <a:gd name="connsiteX7" fmla="*/ 3099 w 10000"/>
                  <a:gd name="connsiteY7" fmla="*/ 61 h 10000"/>
                  <a:gd name="connsiteX8" fmla="*/ 2465 w 10000"/>
                  <a:gd name="connsiteY8" fmla="*/ 0 h 10000"/>
                  <a:gd name="connsiteX9" fmla="*/ 2746 w 10000"/>
                  <a:gd name="connsiteY9" fmla="*/ 715 h 10000"/>
                  <a:gd name="connsiteX10" fmla="*/ 2042 w 10000"/>
                  <a:gd name="connsiteY10" fmla="*/ 774 h 10000"/>
                  <a:gd name="connsiteX11" fmla="*/ 915 w 10000"/>
                  <a:gd name="connsiteY11" fmla="*/ 774 h 10000"/>
                  <a:gd name="connsiteX12" fmla="*/ 1690 w 10000"/>
                  <a:gd name="connsiteY12" fmla="*/ 1370 h 10000"/>
                  <a:gd name="connsiteX13" fmla="*/ 1549 w 10000"/>
                  <a:gd name="connsiteY13" fmla="*/ 2203 h 10000"/>
                  <a:gd name="connsiteX14" fmla="*/ 1338 w 10000"/>
                  <a:gd name="connsiteY14" fmla="*/ 2322 h 10000"/>
                  <a:gd name="connsiteX15" fmla="*/ 1338 w 10000"/>
                  <a:gd name="connsiteY15" fmla="*/ 2797 h 10000"/>
                  <a:gd name="connsiteX16" fmla="*/ 1549 w 10000"/>
                  <a:gd name="connsiteY16" fmla="*/ 3452 h 10000"/>
                  <a:gd name="connsiteX17" fmla="*/ 986 w 10000"/>
                  <a:gd name="connsiteY17" fmla="*/ 3929 h 10000"/>
                  <a:gd name="connsiteX18" fmla="*/ 1197 w 10000"/>
                  <a:gd name="connsiteY18" fmla="*/ 4286 h 10000"/>
                  <a:gd name="connsiteX19" fmla="*/ 845 w 10000"/>
                  <a:gd name="connsiteY19" fmla="*/ 5179 h 10000"/>
                  <a:gd name="connsiteX20" fmla="*/ 0 w 10000"/>
                  <a:gd name="connsiteY20" fmla="*/ 5357 h 10000"/>
                  <a:gd name="connsiteX21" fmla="*/ 282 w 10000"/>
                  <a:gd name="connsiteY21" fmla="*/ 5893 h 10000"/>
                  <a:gd name="connsiteX22" fmla="*/ 1761 w 10000"/>
                  <a:gd name="connsiteY22" fmla="*/ 6131 h 10000"/>
                  <a:gd name="connsiteX23" fmla="*/ 1972 w 10000"/>
                  <a:gd name="connsiteY23" fmla="*/ 6786 h 10000"/>
                  <a:gd name="connsiteX24" fmla="*/ 2183 w 10000"/>
                  <a:gd name="connsiteY24" fmla="*/ 7501 h 10000"/>
                  <a:gd name="connsiteX25" fmla="*/ 2042 w 10000"/>
                  <a:gd name="connsiteY25" fmla="*/ 8215 h 10000"/>
                  <a:gd name="connsiteX26" fmla="*/ 2113 w 10000"/>
                  <a:gd name="connsiteY26" fmla="*/ 9108 h 10000"/>
                  <a:gd name="connsiteX27" fmla="*/ 2958 w 10000"/>
                  <a:gd name="connsiteY27" fmla="*/ 9167 h 10000"/>
                  <a:gd name="connsiteX28" fmla="*/ 3732 w 10000"/>
                  <a:gd name="connsiteY28" fmla="*/ 8870 h 10000"/>
                  <a:gd name="connsiteX29" fmla="*/ 4366 w 10000"/>
                  <a:gd name="connsiteY29" fmla="*/ 9225 h 10000"/>
                  <a:gd name="connsiteX30" fmla="*/ 4859 w 10000"/>
                  <a:gd name="connsiteY30" fmla="*/ 9464 h 10000"/>
                  <a:gd name="connsiteX31" fmla="*/ 6479 w 10000"/>
                  <a:gd name="connsiteY31" fmla="*/ 9345 h 10000"/>
                  <a:gd name="connsiteX32" fmla="*/ 7887 w 10000"/>
                  <a:gd name="connsiteY32" fmla="*/ 9583 h 10000"/>
                  <a:gd name="connsiteX33" fmla="*/ 8521 w 10000"/>
                  <a:gd name="connsiteY33" fmla="*/ 10000 h 10000"/>
                  <a:gd name="connsiteX34" fmla="*/ 9155 w 10000"/>
                  <a:gd name="connsiteY34" fmla="*/ 9703 h 10000"/>
                  <a:gd name="connsiteX35" fmla="*/ 10000 w 10000"/>
                  <a:gd name="connsiteY35" fmla="*/ 8274 h 10000"/>
                  <a:gd name="connsiteX36" fmla="*/ 9789 w 10000"/>
                  <a:gd name="connsiteY36" fmla="*/ 7262 h 10000"/>
                  <a:gd name="connsiteX37" fmla="*/ 8803 w 10000"/>
                  <a:gd name="connsiteY37" fmla="*/ 5774 h 10000"/>
                  <a:gd name="connsiteX38" fmla="*/ 8521 w 10000"/>
                  <a:gd name="connsiteY38" fmla="*/ 4465 h 10000"/>
                  <a:gd name="connsiteX39" fmla="*/ 7817 w 10000"/>
                  <a:gd name="connsiteY39" fmla="*/ 3750 h 10000"/>
                  <a:gd name="connsiteX40" fmla="*/ 8380 w 10000"/>
                  <a:gd name="connsiteY40" fmla="*/ 2857 h 10000"/>
                  <a:gd name="connsiteX0" fmla="*/ 7817 w 10000"/>
                  <a:gd name="connsiteY0" fmla="*/ 3750 h 10000"/>
                  <a:gd name="connsiteX1" fmla="*/ 6982 w 10000"/>
                  <a:gd name="connsiteY1" fmla="*/ 4082 h 10000"/>
                  <a:gd name="connsiteX2" fmla="*/ 5898 w 10000"/>
                  <a:gd name="connsiteY2" fmla="*/ 4082 h 10000"/>
                  <a:gd name="connsiteX3" fmla="*/ 5898 w 10000"/>
                  <a:gd name="connsiteY3" fmla="*/ 4082 h 10000"/>
                  <a:gd name="connsiteX4" fmla="*/ 4814 w 10000"/>
                  <a:gd name="connsiteY4" fmla="*/ 4082 h 10000"/>
                  <a:gd name="connsiteX5" fmla="*/ 4814 w 10000"/>
                  <a:gd name="connsiteY5" fmla="*/ 4082 h 10000"/>
                  <a:gd name="connsiteX6" fmla="*/ 3729 w 10000"/>
                  <a:gd name="connsiteY6" fmla="*/ 4082 h 10000"/>
                  <a:gd name="connsiteX7" fmla="*/ 3099 w 10000"/>
                  <a:gd name="connsiteY7" fmla="*/ 61 h 10000"/>
                  <a:gd name="connsiteX8" fmla="*/ 2465 w 10000"/>
                  <a:gd name="connsiteY8" fmla="*/ 0 h 10000"/>
                  <a:gd name="connsiteX9" fmla="*/ 2746 w 10000"/>
                  <a:gd name="connsiteY9" fmla="*/ 715 h 10000"/>
                  <a:gd name="connsiteX10" fmla="*/ 2042 w 10000"/>
                  <a:gd name="connsiteY10" fmla="*/ 774 h 10000"/>
                  <a:gd name="connsiteX11" fmla="*/ 915 w 10000"/>
                  <a:gd name="connsiteY11" fmla="*/ 774 h 10000"/>
                  <a:gd name="connsiteX12" fmla="*/ 1690 w 10000"/>
                  <a:gd name="connsiteY12" fmla="*/ 1370 h 10000"/>
                  <a:gd name="connsiteX13" fmla="*/ 1549 w 10000"/>
                  <a:gd name="connsiteY13" fmla="*/ 2203 h 10000"/>
                  <a:gd name="connsiteX14" fmla="*/ 1338 w 10000"/>
                  <a:gd name="connsiteY14" fmla="*/ 2322 h 10000"/>
                  <a:gd name="connsiteX15" fmla="*/ 1338 w 10000"/>
                  <a:gd name="connsiteY15" fmla="*/ 2797 h 10000"/>
                  <a:gd name="connsiteX16" fmla="*/ 1549 w 10000"/>
                  <a:gd name="connsiteY16" fmla="*/ 3452 h 10000"/>
                  <a:gd name="connsiteX17" fmla="*/ 986 w 10000"/>
                  <a:gd name="connsiteY17" fmla="*/ 3929 h 10000"/>
                  <a:gd name="connsiteX18" fmla="*/ 1197 w 10000"/>
                  <a:gd name="connsiteY18" fmla="*/ 4286 h 10000"/>
                  <a:gd name="connsiteX19" fmla="*/ 845 w 10000"/>
                  <a:gd name="connsiteY19" fmla="*/ 5179 h 10000"/>
                  <a:gd name="connsiteX20" fmla="*/ 0 w 10000"/>
                  <a:gd name="connsiteY20" fmla="*/ 5357 h 10000"/>
                  <a:gd name="connsiteX21" fmla="*/ 282 w 10000"/>
                  <a:gd name="connsiteY21" fmla="*/ 5893 h 10000"/>
                  <a:gd name="connsiteX22" fmla="*/ 1761 w 10000"/>
                  <a:gd name="connsiteY22" fmla="*/ 6131 h 10000"/>
                  <a:gd name="connsiteX23" fmla="*/ 1972 w 10000"/>
                  <a:gd name="connsiteY23" fmla="*/ 6786 h 10000"/>
                  <a:gd name="connsiteX24" fmla="*/ 2183 w 10000"/>
                  <a:gd name="connsiteY24" fmla="*/ 7501 h 10000"/>
                  <a:gd name="connsiteX25" fmla="*/ 2042 w 10000"/>
                  <a:gd name="connsiteY25" fmla="*/ 8215 h 10000"/>
                  <a:gd name="connsiteX26" fmla="*/ 2113 w 10000"/>
                  <a:gd name="connsiteY26" fmla="*/ 9108 h 10000"/>
                  <a:gd name="connsiteX27" fmla="*/ 2958 w 10000"/>
                  <a:gd name="connsiteY27" fmla="*/ 9167 h 10000"/>
                  <a:gd name="connsiteX28" fmla="*/ 3732 w 10000"/>
                  <a:gd name="connsiteY28" fmla="*/ 8870 h 10000"/>
                  <a:gd name="connsiteX29" fmla="*/ 4366 w 10000"/>
                  <a:gd name="connsiteY29" fmla="*/ 9225 h 10000"/>
                  <a:gd name="connsiteX30" fmla="*/ 4859 w 10000"/>
                  <a:gd name="connsiteY30" fmla="*/ 9464 h 10000"/>
                  <a:gd name="connsiteX31" fmla="*/ 6479 w 10000"/>
                  <a:gd name="connsiteY31" fmla="*/ 9345 h 10000"/>
                  <a:gd name="connsiteX32" fmla="*/ 7887 w 10000"/>
                  <a:gd name="connsiteY32" fmla="*/ 9583 h 10000"/>
                  <a:gd name="connsiteX33" fmla="*/ 8521 w 10000"/>
                  <a:gd name="connsiteY33" fmla="*/ 10000 h 10000"/>
                  <a:gd name="connsiteX34" fmla="*/ 9155 w 10000"/>
                  <a:gd name="connsiteY34" fmla="*/ 9703 h 10000"/>
                  <a:gd name="connsiteX35" fmla="*/ 10000 w 10000"/>
                  <a:gd name="connsiteY35" fmla="*/ 8274 h 10000"/>
                  <a:gd name="connsiteX36" fmla="*/ 9789 w 10000"/>
                  <a:gd name="connsiteY36" fmla="*/ 7262 h 10000"/>
                  <a:gd name="connsiteX37" fmla="*/ 8803 w 10000"/>
                  <a:gd name="connsiteY37" fmla="*/ 5774 h 10000"/>
                  <a:gd name="connsiteX38" fmla="*/ 8521 w 10000"/>
                  <a:gd name="connsiteY38" fmla="*/ 4465 h 10000"/>
                  <a:gd name="connsiteX39" fmla="*/ 7817 w 10000"/>
                  <a:gd name="connsiteY39" fmla="*/ 3750 h 10000"/>
                  <a:gd name="connsiteX0" fmla="*/ 7817 w 10000"/>
                  <a:gd name="connsiteY0" fmla="*/ 3689 h 9939"/>
                  <a:gd name="connsiteX1" fmla="*/ 6982 w 10000"/>
                  <a:gd name="connsiteY1" fmla="*/ 4021 h 9939"/>
                  <a:gd name="connsiteX2" fmla="*/ 5898 w 10000"/>
                  <a:gd name="connsiteY2" fmla="*/ 4021 h 9939"/>
                  <a:gd name="connsiteX3" fmla="*/ 5898 w 10000"/>
                  <a:gd name="connsiteY3" fmla="*/ 4021 h 9939"/>
                  <a:gd name="connsiteX4" fmla="*/ 4814 w 10000"/>
                  <a:gd name="connsiteY4" fmla="*/ 4021 h 9939"/>
                  <a:gd name="connsiteX5" fmla="*/ 4814 w 10000"/>
                  <a:gd name="connsiteY5" fmla="*/ 4021 h 9939"/>
                  <a:gd name="connsiteX6" fmla="*/ 3729 w 10000"/>
                  <a:gd name="connsiteY6" fmla="*/ 4021 h 9939"/>
                  <a:gd name="connsiteX7" fmla="*/ 3099 w 10000"/>
                  <a:gd name="connsiteY7" fmla="*/ 0 h 9939"/>
                  <a:gd name="connsiteX8" fmla="*/ 2746 w 10000"/>
                  <a:gd name="connsiteY8" fmla="*/ 654 h 9939"/>
                  <a:gd name="connsiteX9" fmla="*/ 2042 w 10000"/>
                  <a:gd name="connsiteY9" fmla="*/ 713 h 9939"/>
                  <a:gd name="connsiteX10" fmla="*/ 915 w 10000"/>
                  <a:gd name="connsiteY10" fmla="*/ 713 h 9939"/>
                  <a:gd name="connsiteX11" fmla="*/ 1690 w 10000"/>
                  <a:gd name="connsiteY11" fmla="*/ 1309 h 9939"/>
                  <a:gd name="connsiteX12" fmla="*/ 1549 w 10000"/>
                  <a:gd name="connsiteY12" fmla="*/ 2142 h 9939"/>
                  <a:gd name="connsiteX13" fmla="*/ 1338 w 10000"/>
                  <a:gd name="connsiteY13" fmla="*/ 2261 h 9939"/>
                  <a:gd name="connsiteX14" fmla="*/ 1338 w 10000"/>
                  <a:gd name="connsiteY14" fmla="*/ 2736 h 9939"/>
                  <a:gd name="connsiteX15" fmla="*/ 1549 w 10000"/>
                  <a:gd name="connsiteY15" fmla="*/ 3391 h 9939"/>
                  <a:gd name="connsiteX16" fmla="*/ 986 w 10000"/>
                  <a:gd name="connsiteY16" fmla="*/ 3868 h 9939"/>
                  <a:gd name="connsiteX17" fmla="*/ 1197 w 10000"/>
                  <a:gd name="connsiteY17" fmla="*/ 4225 h 9939"/>
                  <a:gd name="connsiteX18" fmla="*/ 845 w 10000"/>
                  <a:gd name="connsiteY18" fmla="*/ 5118 h 9939"/>
                  <a:gd name="connsiteX19" fmla="*/ 0 w 10000"/>
                  <a:gd name="connsiteY19" fmla="*/ 5296 h 9939"/>
                  <a:gd name="connsiteX20" fmla="*/ 282 w 10000"/>
                  <a:gd name="connsiteY20" fmla="*/ 5832 h 9939"/>
                  <a:gd name="connsiteX21" fmla="*/ 1761 w 10000"/>
                  <a:gd name="connsiteY21" fmla="*/ 6070 h 9939"/>
                  <a:gd name="connsiteX22" fmla="*/ 1972 w 10000"/>
                  <a:gd name="connsiteY22" fmla="*/ 6725 h 9939"/>
                  <a:gd name="connsiteX23" fmla="*/ 2183 w 10000"/>
                  <a:gd name="connsiteY23" fmla="*/ 7440 h 9939"/>
                  <a:gd name="connsiteX24" fmla="*/ 2042 w 10000"/>
                  <a:gd name="connsiteY24" fmla="*/ 8154 h 9939"/>
                  <a:gd name="connsiteX25" fmla="*/ 2113 w 10000"/>
                  <a:gd name="connsiteY25" fmla="*/ 9047 h 9939"/>
                  <a:gd name="connsiteX26" fmla="*/ 2958 w 10000"/>
                  <a:gd name="connsiteY26" fmla="*/ 9106 h 9939"/>
                  <a:gd name="connsiteX27" fmla="*/ 3732 w 10000"/>
                  <a:gd name="connsiteY27" fmla="*/ 8809 h 9939"/>
                  <a:gd name="connsiteX28" fmla="*/ 4366 w 10000"/>
                  <a:gd name="connsiteY28" fmla="*/ 9164 h 9939"/>
                  <a:gd name="connsiteX29" fmla="*/ 4859 w 10000"/>
                  <a:gd name="connsiteY29" fmla="*/ 9403 h 9939"/>
                  <a:gd name="connsiteX30" fmla="*/ 6479 w 10000"/>
                  <a:gd name="connsiteY30" fmla="*/ 9284 h 9939"/>
                  <a:gd name="connsiteX31" fmla="*/ 7887 w 10000"/>
                  <a:gd name="connsiteY31" fmla="*/ 9522 h 9939"/>
                  <a:gd name="connsiteX32" fmla="*/ 8521 w 10000"/>
                  <a:gd name="connsiteY32" fmla="*/ 9939 h 9939"/>
                  <a:gd name="connsiteX33" fmla="*/ 9155 w 10000"/>
                  <a:gd name="connsiteY33" fmla="*/ 9642 h 9939"/>
                  <a:gd name="connsiteX34" fmla="*/ 10000 w 10000"/>
                  <a:gd name="connsiteY34" fmla="*/ 8213 h 9939"/>
                  <a:gd name="connsiteX35" fmla="*/ 9789 w 10000"/>
                  <a:gd name="connsiteY35" fmla="*/ 7201 h 9939"/>
                  <a:gd name="connsiteX36" fmla="*/ 8803 w 10000"/>
                  <a:gd name="connsiteY36" fmla="*/ 5713 h 9939"/>
                  <a:gd name="connsiteX37" fmla="*/ 8521 w 10000"/>
                  <a:gd name="connsiteY37" fmla="*/ 4404 h 9939"/>
                  <a:gd name="connsiteX38" fmla="*/ 7817 w 10000"/>
                  <a:gd name="connsiteY38" fmla="*/ 3689 h 9939"/>
                  <a:gd name="connsiteX0" fmla="*/ 7817 w 10000"/>
                  <a:gd name="connsiteY0" fmla="*/ 3054 h 9342"/>
                  <a:gd name="connsiteX1" fmla="*/ 6982 w 10000"/>
                  <a:gd name="connsiteY1" fmla="*/ 3388 h 9342"/>
                  <a:gd name="connsiteX2" fmla="*/ 5898 w 10000"/>
                  <a:gd name="connsiteY2" fmla="*/ 3388 h 9342"/>
                  <a:gd name="connsiteX3" fmla="*/ 5898 w 10000"/>
                  <a:gd name="connsiteY3" fmla="*/ 3388 h 9342"/>
                  <a:gd name="connsiteX4" fmla="*/ 4814 w 10000"/>
                  <a:gd name="connsiteY4" fmla="*/ 3388 h 9342"/>
                  <a:gd name="connsiteX5" fmla="*/ 4814 w 10000"/>
                  <a:gd name="connsiteY5" fmla="*/ 3388 h 9342"/>
                  <a:gd name="connsiteX6" fmla="*/ 3729 w 10000"/>
                  <a:gd name="connsiteY6" fmla="*/ 3388 h 9342"/>
                  <a:gd name="connsiteX7" fmla="*/ 2746 w 10000"/>
                  <a:gd name="connsiteY7" fmla="*/ 0 h 9342"/>
                  <a:gd name="connsiteX8" fmla="*/ 2042 w 10000"/>
                  <a:gd name="connsiteY8" fmla="*/ 59 h 9342"/>
                  <a:gd name="connsiteX9" fmla="*/ 915 w 10000"/>
                  <a:gd name="connsiteY9" fmla="*/ 59 h 9342"/>
                  <a:gd name="connsiteX10" fmla="*/ 1690 w 10000"/>
                  <a:gd name="connsiteY10" fmla="*/ 659 h 9342"/>
                  <a:gd name="connsiteX11" fmla="*/ 1549 w 10000"/>
                  <a:gd name="connsiteY11" fmla="*/ 1497 h 9342"/>
                  <a:gd name="connsiteX12" fmla="*/ 1338 w 10000"/>
                  <a:gd name="connsiteY12" fmla="*/ 1617 h 9342"/>
                  <a:gd name="connsiteX13" fmla="*/ 1338 w 10000"/>
                  <a:gd name="connsiteY13" fmla="*/ 2095 h 9342"/>
                  <a:gd name="connsiteX14" fmla="*/ 1549 w 10000"/>
                  <a:gd name="connsiteY14" fmla="*/ 2754 h 9342"/>
                  <a:gd name="connsiteX15" fmla="*/ 986 w 10000"/>
                  <a:gd name="connsiteY15" fmla="*/ 3234 h 9342"/>
                  <a:gd name="connsiteX16" fmla="*/ 1197 w 10000"/>
                  <a:gd name="connsiteY16" fmla="*/ 3593 h 9342"/>
                  <a:gd name="connsiteX17" fmla="*/ 845 w 10000"/>
                  <a:gd name="connsiteY17" fmla="*/ 4491 h 9342"/>
                  <a:gd name="connsiteX18" fmla="*/ 0 w 10000"/>
                  <a:gd name="connsiteY18" fmla="*/ 4671 h 9342"/>
                  <a:gd name="connsiteX19" fmla="*/ 282 w 10000"/>
                  <a:gd name="connsiteY19" fmla="*/ 5210 h 9342"/>
                  <a:gd name="connsiteX20" fmla="*/ 1761 w 10000"/>
                  <a:gd name="connsiteY20" fmla="*/ 5449 h 9342"/>
                  <a:gd name="connsiteX21" fmla="*/ 1972 w 10000"/>
                  <a:gd name="connsiteY21" fmla="*/ 6108 h 9342"/>
                  <a:gd name="connsiteX22" fmla="*/ 2183 w 10000"/>
                  <a:gd name="connsiteY22" fmla="*/ 6828 h 9342"/>
                  <a:gd name="connsiteX23" fmla="*/ 2042 w 10000"/>
                  <a:gd name="connsiteY23" fmla="*/ 7546 h 9342"/>
                  <a:gd name="connsiteX24" fmla="*/ 2113 w 10000"/>
                  <a:gd name="connsiteY24" fmla="*/ 8445 h 9342"/>
                  <a:gd name="connsiteX25" fmla="*/ 2958 w 10000"/>
                  <a:gd name="connsiteY25" fmla="*/ 8504 h 9342"/>
                  <a:gd name="connsiteX26" fmla="*/ 3732 w 10000"/>
                  <a:gd name="connsiteY26" fmla="*/ 8205 h 9342"/>
                  <a:gd name="connsiteX27" fmla="*/ 4366 w 10000"/>
                  <a:gd name="connsiteY27" fmla="*/ 8562 h 9342"/>
                  <a:gd name="connsiteX28" fmla="*/ 4859 w 10000"/>
                  <a:gd name="connsiteY28" fmla="*/ 8803 h 9342"/>
                  <a:gd name="connsiteX29" fmla="*/ 6479 w 10000"/>
                  <a:gd name="connsiteY29" fmla="*/ 8683 h 9342"/>
                  <a:gd name="connsiteX30" fmla="*/ 7887 w 10000"/>
                  <a:gd name="connsiteY30" fmla="*/ 8922 h 9342"/>
                  <a:gd name="connsiteX31" fmla="*/ 8521 w 10000"/>
                  <a:gd name="connsiteY31" fmla="*/ 9342 h 9342"/>
                  <a:gd name="connsiteX32" fmla="*/ 9155 w 10000"/>
                  <a:gd name="connsiteY32" fmla="*/ 9043 h 9342"/>
                  <a:gd name="connsiteX33" fmla="*/ 10000 w 10000"/>
                  <a:gd name="connsiteY33" fmla="*/ 7605 h 9342"/>
                  <a:gd name="connsiteX34" fmla="*/ 9789 w 10000"/>
                  <a:gd name="connsiteY34" fmla="*/ 6587 h 9342"/>
                  <a:gd name="connsiteX35" fmla="*/ 8803 w 10000"/>
                  <a:gd name="connsiteY35" fmla="*/ 5090 h 9342"/>
                  <a:gd name="connsiteX36" fmla="*/ 8521 w 10000"/>
                  <a:gd name="connsiteY36" fmla="*/ 3773 h 9342"/>
                  <a:gd name="connsiteX37" fmla="*/ 7817 w 10000"/>
                  <a:gd name="connsiteY37" fmla="*/ 3054 h 9342"/>
                  <a:gd name="connsiteX0" fmla="*/ 7817 w 10000"/>
                  <a:gd name="connsiteY0" fmla="*/ 3269 h 10000"/>
                  <a:gd name="connsiteX1" fmla="*/ 6982 w 10000"/>
                  <a:gd name="connsiteY1" fmla="*/ 3627 h 10000"/>
                  <a:gd name="connsiteX2" fmla="*/ 5898 w 10000"/>
                  <a:gd name="connsiteY2" fmla="*/ 3627 h 10000"/>
                  <a:gd name="connsiteX3" fmla="*/ 5898 w 10000"/>
                  <a:gd name="connsiteY3" fmla="*/ 3627 h 10000"/>
                  <a:gd name="connsiteX4" fmla="*/ 4814 w 10000"/>
                  <a:gd name="connsiteY4" fmla="*/ 3627 h 10000"/>
                  <a:gd name="connsiteX5" fmla="*/ 4814 w 10000"/>
                  <a:gd name="connsiteY5" fmla="*/ 3627 h 10000"/>
                  <a:gd name="connsiteX6" fmla="*/ 3729 w 10000"/>
                  <a:gd name="connsiteY6" fmla="*/ 3627 h 10000"/>
                  <a:gd name="connsiteX7" fmla="*/ 2746 w 10000"/>
                  <a:gd name="connsiteY7" fmla="*/ 0 h 10000"/>
                  <a:gd name="connsiteX8" fmla="*/ 2042 w 10000"/>
                  <a:gd name="connsiteY8" fmla="*/ 63 h 10000"/>
                  <a:gd name="connsiteX9" fmla="*/ 1690 w 10000"/>
                  <a:gd name="connsiteY9" fmla="*/ 705 h 10000"/>
                  <a:gd name="connsiteX10" fmla="*/ 1549 w 10000"/>
                  <a:gd name="connsiteY10" fmla="*/ 1602 h 10000"/>
                  <a:gd name="connsiteX11" fmla="*/ 1338 w 10000"/>
                  <a:gd name="connsiteY11" fmla="*/ 1731 h 10000"/>
                  <a:gd name="connsiteX12" fmla="*/ 1338 w 10000"/>
                  <a:gd name="connsiteY12" fmla="*/ 2243 h 10000"/>
                  <a:gd name="connsiteX13" fmla="*/ 1549 w 10000"/>
                  <a:gd name="connsiteY13" fmla="*/ 2948 h 10000"/>
                  <a:gd name="connsiteX14" fmla="*/ 986 w 10000"/>
                  <a:gd name="connsiteY14" fmla="*/ 3462 h 10000"/>
                  <a:gd name="connsiteX15" fmla="*/ 1197 w 10000"/>
                  <a:gd name="connsiteY15" fmla="*/ 3846 h 10000"/>
                  <a:gd name="connsiteX16" fmla="*/ 845 w 10000"/>
                  <a:gd name="connsiteY16" fmla="*/ 4807 h 10000"/>
                  <a:gd name="connsiteX17" fmla="*/ 0 w 10000"/>
                  <a:gd name="connsiteY17" fmla="*/ 5000 h 10000"/>
                  <a:gd name="connsiteX18" fmla="*/ 282 w 10000"/>
                  <a:gd name="connsiteY18" fmla="*/ 5577 h 10000"/>
                  <a:gd name="connsiteX19" fmla="*/ 1761 w 10000"/>
                  <a:gd name="connsiteY19" fmla="*/ 5833 h 10000"/>
                  <a:gd name="connsiteX20" fmla="*/ 1972 w 10000"/>
                  <a:gd name="connsiteY20" fmla="*/ 6538 h 10000"/>
                  <a:gd name="connsiteX21" fmla="*/ 2183 w 10000"/>
                  <a:gd name="connsiteY21" fmla="*/ 7309 h 10000"/>
                  <a:gd name="connsiteX22" fmla="*/ 2042 w 10000"/>
                  <a:gd name="connsiteY22" fmla="*/ 8077 h 10000"/>
                  <a:gd name="connsiteX23" fmla="*/ 2113 w 10000"/>
                  <a:gd name="connsiteY23" fmla="*/ 9040 h 10000"/>
                  <a:gd name="connsiteX24" fmla="*/ 2958 w 10000"/>
                  <a:gd name="connsiteY24" fmla="*/ 9103 h 10000"/>
                  <a:gd name="connsiteX25" fmla="*/ 3732 w 10000"/>
                  <a:gd name="connsiteY25" fmla="*/ 8783 h 10000"/>
                  <a:gd name="connsiteX26" fmla="*/ 4366 w 10000"/>
                  <a:gd name="connsiteY26" fmla="*/ 9165 h 10000"/>
                  <a:gd name="connsiteX27" fmla="*/ 4859 w 10000"/>
                  <a:gd name="connsiteY27" fmla="*/ 9423 h 10000"/>
                  <a:gd name="connsiteX28" fmla="*/ 6479 w 10000"/>
                  <a:gd name="connsiteY28" fmla="*/ 9295 h 10000"/>
                  <a:gd name="connsiteX29" fmla="*/ 7887 w 10000"/>
                  <a:gd name="connsiteY29" fmla="*/ 9550 h 10000"/>
                  <a:gd name="connsiteX30" fmla="*/ 8521 w 10000"/>
                  <a:gd name="connsiteY30" fmla="*/ 10000 h 10000"/>
                  <a:gd name="connsiteX31" fmla="*/ 9155 w 10000"/>
                  <a:gd name="connsiteY31" fmla="*/ 9680 h 10000"/>
                  <a:gd name="connsiteX32" fmla="*/ 10000 w 10000"/>
                  <a:gd name="connsiteY32" fmla="*/ 8141 h 10000"/>
                  <a:gd name="connsiteX33" fmla="*/ 9789 w 10000"/>
                  <a:gd name="connsiteY33" fmla="*/ 7051 h 10000"/>
                  <a:gd name="connsiteX34" fmla="*/ 8803 w 10000"/>
                  <a:gd name="connsiteY34" fmla="*/ 5449 h 10000"/>
                  <a:gd name="connsiteX35" fmla="*/ 8521 w 10000"/>
                  <a:gd name="connsiteY35" fmla="*/ 4039 h 10000"/>
                  <a:gd name="connsiteX36" fmla="*/ 7817 w 10000"/>
                  <a:gd name="connsiteY36" fmla="*/ 3269 h 10000"/>
                  <a:gd name="connsiteX0" fmla="*/ 7535 w 9718"/>
                  <a:gd name="connsiteY0" fmla="*/ 3269 h 10000"/>
                  <a:gd name="connsiteX1" fmla="*/ 6700 w 9718"/>
                  <a:gd name="connsiteY1" fmla="*/ 3627 h 10000"/>
                  <a:gd name="connsiteX2" fmla="*/ 5616 w 9718"/>
                  <a:gd name="connsiteY2" fmla="*/ 3627 h 10000"/>
                  <a:gd name="connsiteX3" fmla="*/ 5616 w 9718"/>
                  <a:gd name="connsiteY3" fmla="*/ 3627 h 10000"/>
                  <a:gd name="connsiteX4" fmla="*/ 4532 w 9718"/>
                  <a:gd name="connsiteY4" fmla="*/ 3627 h 10000"/>
                  <a:gd name="connsiteX5" fmla="*/ 4532 w 9718"/>
                  <a:gd name="connsiteY5" fmla="*/ 3627 h 10000"/>
                  <a:gd name="connsiteX6" fmla="*/ 3447 w 9718"/>
                  <a:gd name="connsiteY6" fmla="*/ 3627 h 10000"/>
                  <a:gd name="connsiteX7" fmla="*/ 2464 w 9718"/>
                  <a:gd name="connsiteY7" fmla="*/ 0 h 10000"/>
                  <a:gd name="connsiteX8" fmla="*/ 1760 w 9718"/>
                  <a:gd name="connsiteY8" fmla="*/ 63 h 10000"/>
                  <a:gd name="connsiteX9" fmla="*/ 1408 w 9718"/>
                  <a:gd name="connsiteY9" fmla="*/ 705 h 10000"/>
                  <a:gd name="connsiteX10" fmla="*/ 1267 w 9718"/>
                  <a:gd name="connsiteY10" fmla="*/ 1602 h 10000"/>
                  <a:gd name="connsiteX11" fmla="*/ 1056 w 9718"/>
                  <a:gd name="connsiteY11" fmla="*/ 1731 h 10000"/>
                  <a:gd name="connsiteX12" fmla="*/ 1056 w 9718"/>
                  <a:gd name="connsiteY12" fmla="*/ 2243 h 10000"/>
                  <a:gd name="connsiteX13" fmla="*/ 1267 w 9718"/>
                  <a:gd name="connsiteY13" fmla="*/ 2948 h 10000"/>
                  <a:gd name="connsiteX14" fmla="*/ 704 w 9718"/>
                  <a:gd name="connsiteY14" fmla="*/ 3462 h 10000"/>
                  <a:gd name="connsiteX15" fmla="*/ 915 w 9718"/>
                  <a:gd name="connsiteY15" fmla="*/ 3846 h 10000"/>
                  <a:gd name="connsiteX16" fmla="*/ 563 w 9718"/>
                  <a:gd name="connsiteY16" fmla="*/ 4807 h 10000"/>
                  <a:gd name="connsiteX17" fmla="*/ 0 w 9718"/>
                  <a:gd name="connsiteY17" fmla="*/ 5577 h 10000"/>
                  <a:gd name="connsiteX18" fmla="*/ 1479 w 9718"/>
                  <a:gd name="connsiteY18" fmla="*/ 5833 h 10000"/>
                  <a:gd name="connsiteX19" fmla="*/ 1690 w 9718"/>
                  <a:gd name="connsiteY19" fmla="*/ 6538 h 10000"/>
                  <a:gd name="connsiteX20" fmla="*/ 1901 w 9718"/>
                  <a:gd name="connsiteY20" fmla="*/ 7309 h 10000"/>
                  <a:gd name="connsiteX21" fmla="*/ 1760 w 9718"/>
                  <a:gd name="connsiteY21" fmla="*/ 8077 h 10000"/>
                  <a:gd name="connsiteX22" fmla="*/ 1831 w 9718"/>
                  <a:gd name="connsiteY22" fmla="*/ 9040 h 10000"/>
                  <a:gd name="connsiteX23" fmla="*/ 2676 w 9718"/>
                  <a:gd name="connsiteY23" fmla="*/ 9103 h 10000"/>
                  <a:gd name="connsiteX24" fmla="*/ 3450 w 9718"/>
                  <a:gd name="connsiteY24" fmla="*/ 8783 h 10000"/>
                  <a:gd name="connsiteX25" fmla="*/ 4084 w 9718"/>
                  <a:gd name="connsiteY25" fmla="*/ 9165 h 10000"/>
                  <a:gd name="connsiteX26" fmla="*/ 4577 w 9718"/>
                  <a:gd name="connsiteY26" fmla="*/ 9423 h 10000"/>
                  <a:gd name="connsiteX27" fmla="*/ 6197 w 9718"/>
                  <a:gd name="connsiteY27" fmla="*/ 9295 h 10000"/>
                  <a:gd name="connsiteX28" fmla="*/ 7605 w 9718"/>
                  <a:gd name="connsiteY28" fmla="*/ 9550 h 10000"/>
                  <a:gd name="connsiteX29" fmla="*/ 8239 w 9718"/>
                  <a:gd name="connsiteY29" fmla="*/ 10000 h 10000"/>
                  <a:gd name="connsiteX30" fmla="*/ 8873 w 9718"/>
                  <a:gd name="connsiteY30" fmla="*/ 9680 h 10000"/>
                  <a:gd name="connsiteX31" fmla="*/ 9718 w 9718"/>
                  <a:gd name="connsiteY31" fmla="*/ 8141 h 10000"/>
                  <a:gd name="connsiteX32" fmla="*/ 9507 w 9718"/>
                  <a:gd name="connsiteY32" fmla="*/ 7051 h 10000"/>
                  <a:gd name="connsiteX33" fmla="*/ 8521 w 9718"/>
                  <a:gd name="connsiteY33" fmla="*/ 5449 h 10000"/>
                  <a:gd name="connsiteX34" fmla="*/ 8239 w 9718"/>
                  <a:gd name="connsiteY34" fmla="*/ 4039 h 10000"/>
                  <a:gd name="connsiteX35" fmla="*/ 7535 w 9718"/>
                  <a:gd name="connsiteY35" fmla="*/ 3269 h 10000"/>
                  <a:gd name="connsiteX0" fmla="*/ 7754 w 10000"/>
                  <a:gd name="connsiteY0" fmla="*/ 3269 h 10000"/>
                  <a:gd name="connsiteX1" fmla="*/ 6894 w 10000"/>
                  <a:gd name="connsiteY1" fmla="*/ 3627 h 10000"/>
                  <a:gd name="connsiteX2" fmla="*/ 5779 w 10000"/>
                  <a:gd name="connsiteY2" fmla="*/ 3627 h 10000"/>
                  <a:gd name="connsiteX3" fmla="*/ 5779 w 10000"/>
                  <a:gd name="connsiteY3" fmla="*/ 3627 h 10000"/>
                  <a:gd name="connsiteX4" fmla="*/ 4664 w 10000"/>
                  <a:gd name="connsiteY4" fmla="*/ 3627 h 10000"/>
                  <a:gd name="connsiteX5" fmla="*/ 4664 w 10000"/>
                  <a:gd name="connsiteY5" fmla="*/ 3627 h 10000"/>
                  <a:gd name="connsiteX6" fmla="*/ 3547 w 10000"/>
                  <a:gd name="connsiteY6" fmla="*/ 3627 h 10000"/>
                  <a:gd name="connsiteX7" fmla="*/ 2536 w 10000"/>
                  <a:gd name="connsiteY7" fmla="*/ 0 h 10000"/>
                  <a:gd name="connsiteX8" fmla="*/ 1811 w 10000"/>
                  <a:gd name="connsiteY8" fmla="*/ 63 h 10000"/>
                  <a:gd name="connsiteX9" fmla="*/ 1449 w 10000"/>
                  <a:gd name="connsiteY9" fmla="*/ 705 h 10000"/>
                  <a:gd name="connsiteX10" fmla="*/ 1304 w 10000"/>
                  <a:gd name="connsiteY10" fmla="*/ 1602 h 10000"/>
                  <a:gd name="connsiteX11" fmla="*/ 1087 w 10000"/>
                  <a:gd name="connsiteY11" fmla="*/ 1731 h 10000"/>
                  <a:gd name="connsiteX12" fmla="*/ 1087 w 10000"/>
                  <a:gd name="connsiteY12" fmla="*/ 2243 h 10000"/>
                  <a:gd name="connsiteX13" fmla="*/ 1304 w 10000"/>
                  <a:gd name="connsiteY13" fmla="*/ 2948 h 10000"/>
                  <a:gd name="connsiteX14" fmla="*/ 942 w 10000"/>
                  <a:gd name="connsiteY14" fmla="*/ 3846 h 10000"/>
                  <a:gd name="connsiteX15" fmla="*/ 579 w 10000"/>
                  <a:gd name="connsiteY15" fmla="*/ 4807 h 10000"/>
                  <a:gd name="connsiteX16" fmla="*/ 0 w 10000"/>
                  <a:gd name="connsiteY16" fmla="*/ 5577 h 10000"/>
                  <a:gd name="connsiteX17" fmla="*/ 1522 w 10000"/>
                  <a:gd name="connsiteY17" fmla="*/ 5833 h 10000"/>
                  <a:gd name="connsiteX18" fmla="*/ 1739 w 10000"/>
                  <a:gd name="connsiteY18" fmla="*/ 6538 h 10000"/>
                  <a:gd name="connsiteX19" fmla="*/ 1956 w 10000"/>
                  <a:gd name="connsiteY19" fmla="*/ 7309 h 10000"/>
                  <a:gd name="connsiteX20" fmla="*/ 1811 w 10000"/>
                  <a:gd name="connsiteY20" fmla="*/ 8077 h 10000"/>
                  <a:gd name="connsiteX21" fmla="*/ 1884 w 10000"/>
                  <a:gd name="connsiteY21" fmla="*/ 9040 h 10000"/>
                  <a:gd name="connsiteX22" fmla="*/ 2754 w 10000"/>
                  <a:gd name="connsiteY22" fmla="*/ 9103 h 10000"/>
                  <a:gd name="connsiteX23" fmla="*/ 3550 w 10000"/>
                  <a:gd name="connsiteY23" fmla="*/ 8783 h 10000"/>
                  <a:gd name="connsiteX24" fmla="*/ 4203 w 10000"/>
                  <a:gd name="connsiteY24" fmla="*/ 9165 h 10000"/>
                  <a:gd name="connsiteX25" fmla="*/ 4710 w 10000"/>
                  <a:gd name="connsiteY25" fmla="*/ 9423 h 10000"/>
                  <a:gd name="connsiteX26" fmla="*/ 6377 w 10000"/>
                  <a:gd name="connsiteY26" fmla="*/ 9295 h 10000"/>
                  <a:gd name="connsiteX27" fmla="*/ 7826 w 10000"/>
                  <a:gd name="connsiteY27" fmla="*/ 9550 h 10000"/>
                  <a:gd name="connsiteX28" fmla="*/ 8478 w 10000"/>
                  <a:gd name="connsiteY28" fmla="*/ 10000 h 10000"/>
                  <a:gd name="connsiteX29" fmla="*/ 9130 w 10000"/>
                  <a:gd name="connsiteY29" fmla="*/ 9680 h 10000"/>
                  <a:gd name="connsiteX30" fmla="*/ 10000 w 10000"/>
                  <a:gd name="connsiteY30" fmla="*/ 8141 h 10000"/>
                  <a:gd name="connsiteX31" fmla="*/ 9783 w 10000"/>
                  <a:gd name="connsiteY31" fmla="*/ 7051 h 10000"/>
                  <a:gd name="connsiteX32" fmla="*/ 8768 w 10000"/>
                  <a:gd name="connsiteY32" fmla="*/ 5449 h 10000"/>
                  <a:gd name="connsiteX33" fmla="*/ 8478 w 10000"/>
                  <a:gd name="connsiteY33" fmla="*/ 4039 h 10000"/>
                  <a:gd name="connsiteX34" fmla="*/ 7754 w 10000"/>
                  <a:gd name="connsiteY34" fmla="*/ 3269 h 10000"/>
                  <a:gd name="connsiteX0" fmla="*/ 7754 w 10000"/>
                  <a:gd name="connsiteY0" fmla="*/ 3269 h 10000"/>
                  <a:gd name="connsiteX1" fmla="*/ 6894 w 10000"/>
                  <a:gd name="connsiteY1" fmla="*/ 3627 h 10000"/>
                  <a:gd name="connsiteX2" fmla="*/ 5779 w 10000"/>
                  <a:gd name="connsiteY2" fmla="*/ 3627 h 10000"/>
                  <a:gd name="connsiteX3" fmla="*/ 5779 w 10000"/>
                  <a:gd name="connsiteY3" fmla="*/ 3627 h 10000"/>
                  <a:gd name="connsiteX4" fmla="*/ 4664 w 10000"/>
                  <a:gd name="connsiteY4" fmla="*/ 3627 h 10000"/>
                  <a:gd name="connsiteX5" fmla="*/ 4664 w 10000"/>
                  <a:gd name="connsiteY5" fmla="*/ 3627 h 10000"/>
                  <a:gd name="connsiteX6" fmla="*/ 3547 w 10000"/>
                  <a:gd name="connsiteY6" fmla="*/ 3627 h 10000"/>
                  <a:gd name="connsiteX7" fmla="*/ 2536 w 10000"/>
                  <a:gd name="connsiteY7" fmla="*/ 0 h 10000"/>
                  <a:gd name="connsiteX8" fmla="*/ 1811 w 10000"/>
                  <a:gd name="connsiteY8" fmla="*/ 63 h 10000"/>
                  <a:gd name="connsiteX9" fmla="*/ 1449 w 10000"/>
                  <a:gd name="connsiteY9" fmla="*/ 705 h 10000"/>
                  <a:gd name="connsiteX10" fmla="*/ 1304 w 10000"/>
                  <a:gd name="connsiteY10" fmla="*/ 1602 h 10000"/>
                  <a:gd name="connsiteX11" fmla="*/ 1087 w 10000"/>
                  <a:gd name="connsiteY11" fmla="*/ 1731 h 10000"/>
                  <a:gd name="connsiteX12" fmla="*/ 1304 w 10000"/>
                  <a:gd name="connsiteY12" fmla="*/ 2948 h 10000"/>
                  <a:gd name="connsiteX13" fmla="*/ 942 w 10000"/>
                  <a:gd name="connsiteY13" fmla="*/ 3846 h 10000"/>
                  <a:gd name="connsiteX14" fmla="*/ 579 w 10000"/>
                  <a:gd name="connsiteY14" fmla="*/ 4807 h 10000"/>
                  <a:gd name="connsiteX15" fmla="*/ 0 w 10000"/>
                  <a:gd name="connsiteY15" fmla="*/ 5577 h 10000"/>
                  <a:gd name="connsiteX16" fmla="*/ 1522 w 10000"/>
                  <a:gd name="connsiteY16" fmla="*/ 5833 h 10000"/>
                  <a:gd name="connsiteX17" fmla="*/ 1739 w 10000"/>
                  <a:gd name="connsiteY17" fmla="*/ 6538 h 10000"/>
                  <a:gd name="connsiteX18" fmla="*/ 1956 w 10000"/>
                  <a:gd name="connsiteY18" fmla="*/ 7309 h 10000"/>
                  <a:gd name="connsiteX19" fmla="*/ 1811 w 10000"/>
                  <a:gd name="connsiteY19" fmla="*/ 8077 h 10000"/>
                  <a:gd name="connsiteX20" fmla="*/ 1884 w 10000"/>
                  <a:gd name="connsiteY20" fmla="*/ 9040 h 10000"/>
                  <a:gd name="connsiteX21" fmla="*/ 2754 w 10000"/>
                  <a:gd name="connsiteY21" fmla="*/ 9103 h 10000"/>
                  <a:gd name="connsiteX22" fmla="*/ 3550 w 10000"/>
                  <a:gd name="connsiteY22" fmla="*/ 8783 h 10000"/>
                  <a:gd name="connsiteX23" fmla="*/ 4203 w 10000"/>
                  <a:gd name="connsiteY23" fmla="*/ 9165 h 10000"/>
                  <a:gd name="connsiteX24" fmla="*/ 4710 w 10000"/>
                  <a:gd name="connsiteY24" fmla="*/ 9423 h 10000"/>
                  <a:gd name="connsiteX25" fmla="*/ 6377 w 10000"/>
                  <a:gd name="connsiteY25" fmla="*/ 9295 h 10000"/>
                  <a:gd name="connsiteX26" fmla="*/ 7826 w 10000"/>
                  <a:gd name="connsiteY26" fmla="*/ 9550 h 10000"/>
                  <a:gd name="connsiteX27" fmla="*/ 8478 w 10000"/>
                  <a:gd name="connsiteY27" fmla="*/ 10000 h 10000"/>
                  <a:gd name="connsiteX28" fmla="*/ 9130 w 10000"/>
                  <a:gd name="connsiteY28" fmla="*/ 9680 h 10000"/>
                  <a:gd name="connsiteX29" fmla="*/ 10000 w 10000"/>
                  <a:gd name="connsiteY29" fmla="*/ 8141 h 10000"/>
                  <a:gd name="connsiteX30" fmla="*/ 9783 w 10000"/>
                  <a:gd name="connsiteY30" fmla="*/ 7051 h 10000"/>
                  <a:gd name="connsiteX31" fmla="*/ 8768 w 10000"/>
                  <a:gd name="connsiteY31" fmla="*/ 5449 h 10000"/>
                  <a:gd name="connsiteX32" fmla="*/ 8478 w 10000"/>
                  <a:gd name="connsiteY32" fmla="*/ 4039 h 10000"/>
                  <a:gd name="connsiteX33" fmla="*/ 7754 w 10000"/>
                  <a:gd name="connsiteY33" fmla="*/ 3269 h 10000"/>
                  <a:gd name="connsiteX0" fmla="*/ 7754 w 10000"/>
                  <a:gd name="connsiteY0" fmla="*/ 3269 h 10000"/>
                  <a:gd name="connsiteX1" fmla="*/ 6894 w 10000"/>
                  <a:gd name="connsiteY1" fmla="*/ 3627 h 10000"/>
                  <a:gd name="connsiteX2" fmla="*/ 5779 w 10000"/>
                  <a:gd name="connsiteY2" fmla="*/ 3627 h 10000"/>
                  <a:gd name="connsiteX3" fmla="*/ 5779 w 10000"/>
                  <a:gd name="connsiteY3" fmla="*/ 3627 h 10000"/>
                  <a:gd name="connsiteX4" fmla="*/ 4664 w 10000"/>
                  <a:gd name="connsiteY4" fmla="*/ 3627 h 10000"/>
                  <a:gd name="connsiteX5" fmla="*/ 4664 w 10000"/>
                  <a:gd name="connsiteY5" fmla="*/ 3627 h 10000"/>
                  <a:gd name="connsiteX6" fmla="*/ 3547 w 10000"/>
                  <a:gd name="connsiteY6" fmla="*/ 3627 h 10000"/>
                  <a:gd name="connsiteX7" fmla="*/ 2536 w 10000"/>
                  <a:gd name="connsiteY7" fmla="*/ 0 h 10000"/>
                  <a:gd name="connsiteX8" fmla="*/ 1811 w 10000"/>
                  <a:gd name="connsiteY8" fmla="*/ 63 h 10000"/>
                  <a:gd name="connsiteX9" fmla="*/ 1449 w 10000"/>
                  <a:gd name="connsiteY9" fmla="*/ 705 h 10000"/>
                  <a:gd name="connsiteX10" fmla="*/ 1087 w 10000"/>
                  <a:gd name="connsiteY10" fmla="*/ 1731 h 10000"/>
                  <a:gd name="connsiteX11" fmla="*/ 1304 w 10000"/>
                  <a:gd name="connsiteY11" fmla="*/ 2948 h 10000"/>
                  <a:gd name="connsiteX12" fmla="*/ 942 w 10000"/>
                  <a:gd name="connsiteY12" fmla="*/ 3846 h 10000"/>
                  <a:gd name="connsiteX13" fmla="*/ 579 w 10000"/>
                  <a:gd name="connsiteY13" fmla="*/ 4807 h 10000"/>
                  <a:gd name="connsiteX14" fmla="*/ 0 w 10000"/>
                  <a:gd name="connsiteY14" fmla="*/ 5577 h 10000"/>
                  <a:gd name="connsiteX15" fmla="*/ 1522 w 10000"/>
                  <a:gd name="connsiteY15" fmla="*/ 5833 h 10000"/>
                  <a:gd name="connsiteX16" fmla="*/ 1739 w 10000"/>
                  <a:gd name="connsiteY16" fmla="*/ 6538 h 10000"/>
                  <a:gd name="connsiteX17" fmla="*/ 1956 w 10000"/>
                  <a:gd name="connsiteY17" fmla="*/ 7309 h 10000"/>
                  <a:gd name="connsiteX18" fmla="*/ 1811 w 10000"/>
                  <a:gd name="connsiteY18" fmla="*/ 8077 h 10000"/>
                  <a:gd name="connsiteX19" fmla="*/ 1884 w 10000"/>
                  <a:gd name="connsiteY19" fmla="*/ 9040 h 10000"/>
                  <a:gd name="connsiteX20" fmla="*/ 2754 w 10000"/>
                  <a:gd name="connsiteY20" fmla="*/ 9103 h 10000"/>
                  <a:gd name="connsiteX21" fmla="*/ 3550 w 10000"/>
                  <a:gd name="connsiteY21" fmla="*/ 8783 h 10000"/>
                  <a:gd name="connsiteX22" fmla="*/ 4203 w 10000"/>
                  <a:gd name="connsiteY22" fmla="*/ 9165 h 10000"/>
                  <a:gd name="connsiteX23" fmla="*/ 4710 w 10000"/>
                  <a:gd name="connsiteY23" fmla="*/ 9423 h 10000"/>
                  <a:gd name="connsiteX24" fmla="*/ 6377 w 10000"/>
                  <a:gd name="connsiteY24" fmla="*/ 9295 h 10000"/>
                  <a:gd name="connsiteX25" fmla="*/ 7826 w 10000"/>
                  <a:gd name="connsiteY25" fmla="*/ 9550 h 10000"/>
                  <a:gd name="connsiteX26" fmla="*/ 8478 w 10000"/>
                  <a:gd name="connsiteY26" fmla="*/ 10000 h 10000"/>
                  <a:gd name="connsiteX27" fmla="*/ 9130 w 10000"/>
                  <a:gd name="connsiteY27" fmla="*/ 9680 h 10000"/>
                  <a:gd name="connsiteX28" fmla="*/ 10000 w 10000"/>
                  <a:gd name="connsiteY28" fmla="*/ 8141 h 10000"/>
                  <a:gd name="connsiteX29" fmla="*/ 9783 w 10000"/>
                  <a:gd name="connsiteY29" fmla="*/ 7051 h 10000"/>
                  <a:gd name="connsiteX30" fmla="*/ 8768 w 10000"/>
                  <a:gd name="connsiteY30" fmla="*/ 5449 h 10000"/>
                  <a:gd name="connsiteX31" fmla="*/ 8478 w 10000"/>
                  <a:gd name="connsiteY31" fmla="*/ 4039 h 10000"/>
                  <a:gd name="connsiteX32" fmla="*/ 7754 w 10000"/>
                  <a:gd name="connsiteY32" fmla="*/ 3269 h 10000"/>
                  <a:gd name="connsiteX0" fmla="*/ 7754 w 10000"/>
                  <a:gd name="connsiteY0" fmla="*/ 3269 h 10000"/>
                  <a:gd name="connsiteX1" fmla="*/ 6894 w 10000"/>
                  <a:gd name="connsiteY1" fmla="*/ 3627 h 10000"/>
                  <a:gd name="connsiteX2" fmla="*/ 5779 w 10000"/>
                  <a:gd name="connsiteY2" fmla="*/ 3627 h 10000"/>
                  <a:gd name="connsiteX3" fmla="*/ 5779 w 10000"/>
                  <a:gd name="connsiteY3" fmla="*/ 3627 h 10000"/>
                  <a:gd name="connsiteX4" fmla="*/ 4664 w 10000"/>
                  <a:gd name="connsiteY4" fmla="*/ 3627 h 10000"/>
                  <a:gd name="connsiteX5" fmla="*/ 4664 w 10000"/>
                  <a:gd name="connsiteY5" fmla="*/ 3627 h 10000"/>
                  <a:gd name="connsiteX6" fmla="*/ 3547 w 10000"/>
                  <a:gd name="connsiteY6" fmla="*/ 3627 h 10000"/>
                  <a:gd name="connsiteX7" fmla="*/ 2536 w 10000"/>
                  <a:gd name="connsiteY7" fmla="*/ 0 h 10000"/>
                  <a:gd name="connsiteX8" fmla="*/ 1811 w 10000"/>
                  <a:gd name="connsiteY8" fmla="*/ 63 h 10000"/>
                  <a:gd name="connsiteX9" fmla="*/ 1087 w 10000"/>
                  <a:gd name="connsiteY9" fmla="*/ 1731 h 10000"/>
                  <a:gd name="connsiteX10" fmla="*/ 1304 w 10000"/>
                  <a:gd name="connsiteY10" fmla="*/ 2948 h 10000"/>
                  <a:gd name="connsiteX11" fmla="*/ 942 w 10000"/>
                  <a:gd name="connsiteY11" fmla="*/ 3846 h 10000"/>
                  <a:gd name="connsiteX12" fmla="*/ 579 w 10000"/>
                  <a:gd name="connsiteY12" fmla="*/ 4807 h 10000"/>
                  <a:gd name="connsiteX13" fmla="*/ 0 w 10000"/>
                  <a:gd name="connsiteY13" fmla="*/ 5577 h 10000"/>
                  <a:gd name="connsiteX14" fmla="*/ 1522 w 10000"/>
                  <a:gd name="connsiteY14" fmla="*/ 5833 h 10000"/>
                  <a:gd name="connsiteX15" fmla="*/ 1739 w 10000"/>
                  <a:gd name="connsiteY15" fmla="*/ 6538 h 10000"/>
                  <a:gd name="connsiteX16" fmla="*/ 1956 w 10000"/>
                  <a:gd name="connsiteY16" fmla="*/ 7309 h 10000"/>
                  <a:gd name="connsiteX17" fmla="*/ 1811 w 10000"/>
                  <a:gd name="connsiteY17" fmla="*/ 8077 h 10000"/>
                  <a:gd name="connsiteX18" fmla="*/ 1884 w 10000"/>
                  <a:gd name="connsiteY18" fmla="*/ 9040 h 10000"/>
                  <a:gd name="connsiteX19" fmla="*/ 2754 w 10000"/>
                  <a:gd name="connsiteY19" fmla="*/ 9103 h 10000"/>
                  <a:gd name="connsiteX20" fmla="*/ 3550 w 10000"/>
                  <a:gd name="connsiteY20" fmla="*/ 8783 h 10000"/>
                  <a:gd name="connsiteX21" fmla="*/ 4203 w 10000"/>
                  <a:gd name="connsiteY21" fmla="*/ 9165 h 10000"/>
                  <a:gd name="connsiteX22" fmla="*/ 4710 w 10000"/>
                  <a:gd name="connsiteY22" fmla="*/ 9423 h 10000"/>
                  <a:gd name="connsiteX23" fmla="*/ 6377 w 10000"/>
                  <a:gd name="connsiteY23" fmla="*/ 9295 h 10000"/>
                  <a:gd name="connsiteX24" fmla="*/ 7826 w 10000"/>
                  <a:gd name="connsiteY24" fmla="*/ 9550 h 10000"/>
                  <a:gd name="connsiteX25" fmla="*/ 8478 w 10000"/>
                  <a:gd name="connsiteY25" fmla="*/ 10000 h 10000"/>
                  <a:gd name="connsiteX26" fmla="*/ 9130 w 10000"/>
                  <a:gd name="connsiteY26" fmla="*/ 9680 h 10000"/>
                  <a:gd name="connsiteX27" fmla="*/ 10000 w 10000"/>
                  <a:gd name="connsiteY27" fmla="*/ 8141 h 10000"/>
                  <a:gd name="connsiteX28" fmla="*/ 9783 w 10000"/>
                  <a:gd name="connsiteY28" fmla="*/ 7051 h 10000"/>
                  <a:gd name="connsiteX29" fmla="*/ 8768 w 10000"/>
                  <a:gd name="connsiteY29" fmla="*/ 5449 h 10000"/>
                  <a:gd name="connsiteX30" fmla="*/ 8478 w 10000"/>
                  <a:gd name="connsiteY30" fmla="*/ 4039 h 10000"/>
                  <a:gd name="connsiteX31" fmla="*/ 7754 w 10000"/>
                  <a:gd name="connsiteY31" fmla="*/ 3269 h 10000"/>
                  <a:gd name="connsiteX0" fmla="*/ 7754 w 10000"/>
                  <a:gd name="connsiteY0" fmla="*/ 3269 h 10000"/>
                  <a:gd name="connsiteX1" fmla="*/ 6894 w 10000"/>
                  <a:gd name="connsiteY1" fmla="*/ 3627 h 10000"/>
                  <a:gd name="connsiteX2" fmla="*/ 5779 w 10000"/>
                  <a:gd name="connsiteY2" fmla="*/ 3627 h 10000"/>
                  <a:gd name="connsiteX3" fmla="*/ 5779 w 10000"/>
                  <a:gd name="connsiteY3" fmla="*/ 3627 h 10000"/>
                  <a:gd name="connsiteX4" fmla="*/ 4664 w 10000"/>
                  <a:gd name="connsiteY4" fmla="*/ 3627 h 10000"/>
                  <a:gd name="connsiteX5" fmla="*/ 4664 w 10000"/>
                  <a:gd name="connsiteY5" fmla="*/ 3627 h 10000"/>
                  <a:gd name="connsiteX6" fmla="*/ 3547 w 10000"/>
                  <a:gd name="connsiteY6" fmla="*/ 3627 h 10000"/>
                  <a:gd name="connsiteX7" fmla="*/ 2536 w 10000"/>
                  <a:gd name="connsiteY7" fmla="*/ 0 h 10000"/>
                  <a:gd name="connsiteX8" fmla="*/ 1087 w 10000"/>
                  <a:gd name="connsiteY8" fmla="*/ 1731 h 10000"/>
                  <a:gd name="connsiteX9" fmla="*/ 1304 w 10000"/>
                  <a:gd name="connsiteY9" fmla="*/ 2948 h 10000"/>
                  <a:gd name="connsiteX10" fmla="*/ 942 w 10000"/>
                  <a:gd name="connsiteY10" fmla="*/ 3846 h 10000"/>
                  <a:gd name="connsiteX11" fmla="*/ 579 w 10000"/>
                  <a:gd name="connsiteY11" fmla="*/ 4807 h 10000"/>
                  <a:gd name="connsiteX12" fmla="*/ 0 w 10000"/>
                  <a:gd name="connsiteY12" fmla="*/ 5577 h 10000"/>
                  <a:gd name="connsiteX13" fmla="*/ 1522 w 10000"/>
                  <a:gd name="connsiteY13" fmla="*/ 5833 h 10000"/>
                  <a:gd name="connsiteX14" fmla="*/ 1739 w 10000"/>
                  <a:gd name="connsiteY14" fmla="*/ 6538 h 10000"/>
                  <a:gd name="connsiteX15" fmla="*/ 1956 w 10000"/>
                  <a:gd name="connsiteY15" fmla="*/ 7309 h 10000"/>
                  <a:gd name="connsiteX16" fmla="*/ 1811 w 10000"/>
                  <a:gd name="connsiteY16" fmla="*/ 8077 h 10000"/>
                  <a:gd name="connsiteX17" fmla="*/ 1884 w 10000"/>
                  <a:gd name="connsiteY17" fmla="*/ 9040 h 10000"/>
                  <a:gd name="connsiteX18" fmla="*/ 2754 w 10000"/>
                  <a:gd name="connsiteY18" fmla="*/ 9103 h 10000"/>
                  <a:gd name="connsiteX19" fmla="*/ 3550 w 10000"/>
                  <a:gd name="connsiteY19" fmla="*/ 8783 h 10000"/>
                  <a:gd name="connsiteX20" fmla="*/ 4203 w 10000"/>
                  <a:gd name="connsiteY20" fmla="*/ 9165 h 10000"/>
                  <a:gd name="connsiteX21" fmla="*/ 4710 w 10000"/>
                  <a:gd name="connsiteY21" fmla="*/ 9423 h 10000"/>
                  <a:gd name="connsiteX22" fmla="*/ 6377 w 10000"/>
                  <a:gd name="connsiteY22" fmla="*/ 9295 h 10000"/>
                  <a:gd name="connsiteX23" fmla="*/ 7826 w 10000"/>
                  <a:gd name="connsiteY23" fmla="*/ 9550 h 10000"/>
                  <a:gd name="connsiteX24" fmla="*/ 8478 w 10000"/>
                  <a:gd name="connsiteY24" fmla="*/ 10000 h 10000"/>
                  <a:gd name="connsiteX25" fmla="*/ 9130 w 10000"/>
                  <a:gd name="connsiteY25" fmla="*/ 9680 h 10000"/>
                  <a:gd name="connsiteX26" fmla="*/ 10000 w 10000"/>
                  <a:gd name="connsiteY26" fmla="*/ 8141 h 10000"/>
                  <a:gd name="connsiteX27" fmla="*/ 9783 w 10000"/>
                  <a:gd name="connsiteY27" fmla="*/ 7051 h 10000"/>
                  <a:gd name="connsiteX28" fmla="*/ 8768 w 10000"/>
                  <a:gd name="connsiteY28" fmla="*/ 5449 h 10000"/>
                  <a:gd name="connsiteX29" fmla="*/ 8478 w 10000"/>
                  <a:gd name="connsiteY29" fmla="*/ 4039 h 10000"/>
                  <a:gd name="connsiteX30" fmla="*/ 7754 w 10000"/>
                  <a:gd name="connsiteY30" fmla="*/ 3269 h 10000"/>
                  <a:gd name="connsiteX0" fmla="*/ 7754 w 10000"/>
                  <a:gd name="connsiteY0" fmla="*/ 1538 h 8269"/>
                  <a:gd name="connsiteX1" fmla="*/ 6894 w 10000"/>
                  <a:gd name="connsiteY1" fmla="*/ 1896 h 8269"/>
                  <a:gd name="connsiteX2" fmla="*/ 5779 w 10000"/>
                  <a:gd name="connsiteY2" fmla="*/ 1896 h 8269"/>
                  <a:gd name="connsiteX3" fmla="*/ 5779 w 10000"/>
                  <a:gd name="connsiteY3" fmla="*/ 1896 h 8269"/>
                  <a:gd name="connsiteX4" fmla="*/ 4664 w 10000"/>
                  <a:gd name="connsiteY4" fmla="*/ 1896 h 8269"/>
                  <a:gd name="connsiteX5" fmla="*/ 4664 w 10000"/>
                  <a:gd name="connsiteY5" fmla="*/ 1896 h 8269"/>
                  <a:gd name="connsiteX6" fmla="*/ 3547 w 10000"/>
                  <a:gd name="connsiteY6" fmla="*/ 1896 h 8269"/>
                  <a:gd name="connsiteX7" fmla="*/ 3547 w 10000"/>
                  <a:gd name="connsiteY7" fmla="*/ 3032 h 8269"/>
                  <a:gd name="connsiteX8" fmla="*/ 1087 w 10000"/>
                  <a:gd name="connsiteY8" fmla="*/ 0 h 8269"/>
                  <a:gd name="connsiteX9" fmla="*/ 1304 w 10000"/>
                  <a:gd name="connsiteY9" fmla="*/ 1217 h 8269"/>
                  <a:gd name="connsiteX10" fmla="*/ 942 w 10000"/>
                  <a:gd name="connsiteY10" fmla="*/ 2115 h 8269"/>
                  <a:gd name="connsiteX11" fmla="*/ 579 w 10000"/>
                  <a:gd name="connsiteY11" fmla="*/ 3076 h 8269"/>
                  <a:gd name="connsiteX12" fmla="*/ 0 w 10000"/>
                  <a:gd name="connsiteY12" fmla="*/ 3846 h 8269"/>
                  <a:gd name="connsiteX13" fmla="*/ 1522 w 10000"/>
                  <a:gd name="connsiteY13" fmla="*/ 4102 h 8269"/>
                  <a:gd name="connsiteX14" fmla="*/ 1739 w 10000"/>
                  <a:gd name="connsiteY14" fmla="*/ 4807 h 8269"/>
                  <a:gd name="connsiteX15" fmla="*/ 1956 w 10000"/>
                  <a:gd name="connsiteY15" fmla="*/ 5578 h 8269"/>
                  <a:gd name="connsiteX16" fmla="*/ 1811 w 10000"/>
                  <a:gd name="connsiteY16" fmla="*/ 6346 h 8269"/>
                  <a:gd name="connsiteX17" fmla="*/ 1884 w 10000"/>
                  <a:gd name="connsiteY17" fmla="*/ 7309 h 8269"/>
                  <a:gd name="connsiteX18" fmla="*/ 2754 w 10000"/>
                  <a:gd name="connsiteY18" fmla="*/ 7372 h 8269"/>
                  <a:gd name="connsiteX19" fmla="*/ 3550 w 10000"/>
                  <a:gd name="connsiteY19" fmla="*/ 7052 h 8269"/>
                  <a:gd name="connsiteX20" fmla="*/ 4203 w 10000"/>
                  <a:gd name="connsiteY20" fmla="*/ 7434 h 8269"/>
                  <a:gd name="connsiteX21" fmla="*/ 4710 w 10000"/>
                  <a:gd name="connsiteY21" fmla="*/ 7692 h 8269"/>
                  <a:gd name="connsiteX22" fmla="*/ 6377 w 10000"/>
                  <a:gd name="connsiteY22" fmla="*/ 7564 h 8269"/>
                  <a:gd name="connsiteX23" fmla="*/ 7826 w 10000"/>
                  <a:gd name="connsiteY23" fmla="*/ 7819 h 8269"/>
                  <a:gd name="connsiteX24" fmla="*/ 8478 w 10000"/>
                  <a:gd name="connsiteY24" fmla="*/ 8269 h 8269"/>
                  <a:gd name="connsiteX25" fmla="*/ 9130 w 10000"/>
                  <a:gd name="connsiteY25" fmla="*/ 7949 h 8269"/>
                  <a:gd name="connsiteX26" fmla="*/ 10000 w 10000"/>
                  <a:gd name="connsiteY26" fmla="*/ 6410 h 8269"/>
                  <a:gd name="connsiteX27" fmla="*/ 9783 w 10000"/>
                  <a:gd name="connsiteY27" fmla="*/ 5320 h 8269"/>
                  <a:gd name="connsiteX28" fmla="*/ 8768 w 10000"/>
                  <a:gd name="connsiteY28" fmla="*/ 3718 h 8269"/>
                  <a:gd name="connsiteX29" fmla="*/ 8478 w 10000"/>
                  <a:gd name="connsiteY29" fmla="*/ 2308 h 8269"/>
                  <a:gd name="connsiteX30" fmla="*/ 7754 w 10000"/>
                  <a:gd name="connsiteY30" fmla="*/ 1538 h 8269"/>
                  <a:gd name="connsiteX0" fmla="*/ 7754 w 10000"/>
                  <a:gd name="connsiteY0" fmla="*/ 879 h 9019"/>
                  <a:gd name="connsiteX1" fmla="*/ 6894 w 10000"/>
                  <a:gd name="connsiteY1" fmla="*/ 1312 h 9019"/>
                  <a:gd name="connsiteX2" fmla="*/ 5779 w 10000"/>
                  <a:gd name="connsiteY2" fmla="*/ 1312 h 9019"/>
                  <a:gd name="connsiteX3" fmla="*/ 5779 w 10000"/>
                  <a:gd name="connsiteY3" fmla="*/ 1312 h 9019"/>
                  <a:gd name="connsiteX4" fmla="*/ 4664 w 10000"/>
                  <a:gd name="connsiteY4" fmla="*/ 1312 h 9019"/>
                  <a:gd name="connsiteX5" fmla="*/ 4664 w 10000"/>
                  <a:gd name="connsiteY5" fmla="*/ 1312 h 9019"/>
                  <a:gd name="connsiteX6" fmla="*/ 3547 w 10000"/>
                  <a:gd name="connsiteY6" fmla="*/ 1312 h 9019"/>
                  <a:gd name="connsiteX7" fmla="*/ 3547 w 10000"/>
                  <a:gd name="connsiteY7" fmla="*/ 2686 h 9019"/>
                  <a:gd name="connsiteX8" fmla="*/ 1316 w 10000"/>
                  <a:gd name="connsiteY8" fmla="*/ 1311 h 9019"/>
                  <a:gd name="connsiteX9" fmla="*/ 1304 w 10000"/>
                  <a:gd name="connsiteY9" fmla="*/ 491 h 9019"/>
                  <a:gd name="connsiteX10" fmla="*/ 942 w 10000"/>
                  <a:gd name="connsiteY10" fmla="*/ 1577 h 9019"/>
                  <a:gd name="connsiteX11" fmla="*/ 579 w 10000"/>
                  <a:gd name="connsiteY11" fmla="*/ 2739 h 9019"/>
                  <a:gd name="connsiteX12" fmla="*/ 0 w 10000"/>
                  <a:gd name="connsiteY12" fmla="*/ 3670 h 9019"/>
                  <a:gd name="connsiteX13" fmla="*/ 1522 w 10000"/>
                  <a:gd name="connsiteY13" fmla="*/ 3980 h 9019"/>
                  <a:gd name="connsiteX14" fmla="*/ 1739 w 10000"/>
                  <a:gd name="connsiteY14" fmla="*/ 4832 h 9019"/>
                  <a:gd name="connsiteX15" fmla="*/ 1956 w 10000"/>
                  <a:gd name="connsiteY15" fmla="*/ 5765 h 9019"/>
                  <a:gd name="connsiteX16" fmla="*/ 1811 w 10000"/>
                  <a:gd name="connsiteY16" fmla="*/ 6693 h 9019"/>
                  <a:gd name="connsiteX17" fmla="*/ 1884 w 10000"/>
                  <a:gd name="connsiteY17" fmla="*/ 7858 h 9019"/>
                  <a:gd name="connsiteX18" fmla="*/ 2754 w 10000"/>
                  <a:gd name="connsiteY18" fmla="*/ 7934 h 9019"/>
                  <a:gd name="connsiteX19" fmla="*/ 3550 w 10000"/>
                  <a:gd name="connsiteY19" fmla="*/ 7547 h 9019"/>
                  <a:gd name="connsiteX20" fmla="*/ 4203 w 10000"/>
                  <a:gd name="connsiteY20" fmla="*/ 8009 h 9019"/>
                  <a:gd name="connsiteX21" fmla="*/ 4710 w 10000"/>
                  <a:gd name="connsiteY21" fmla="*/ 8321 h 9019"/>
                  <a:gd name="connsiteX22" fmla="*/ 6377 w 10000"/>
                  <a:gd name="connsiteY22" fmla="*/ 8166 h 9019"/>
                  <a:gd name="connsiteX23" fmla="*/ 7826 w 10000"/>
                  <a:gd name="connsiteY23" fmla="*/ 8475 h 9019"/>
                  <a:gd name="connsiteX24" fmla="*/ 8478 w 10000"/>
                  <a:gd name="connsiteY24" fmla="*/ 9019 h 9019"/>
                  <a:gd name="connsiteX25" fmla="*/ 9130 w 10000"/>
                  <a:gd name="connsiteY25" fmla="*/ 8632 h 9019"/>
                  <a:gd name="connsiteX26" fmla="*/ 10000 w 10000"/>
                  <a:gd name="connsiteY26" fmla="*/ 6771 h 9019"/>
                  <a:gd name="connsiteX27" fmla="*/ 9783 w 10000"/>
                  <a:gd name="connsiteY27" fmla="*/ 5453 h 9019"/>
                  <a:gd name="connsiteX28" fmla="*/ 8768 w 10000"/>
                  <a:gd name="connsiteY28" fmla="*/ 3515 h 9019"/>
                  <a:gd name="connsiteX29" fmla="*/ 8478 w 10000"/>
                  <a:gd name="connsiteY29" fmla="*/ 1810 h 9019"/>
                  <a:gd name="connsiteX30" fmla="*/ 7754 w 10000"/>
                  <a:gd name="connsiteY30" fmla="*/ 879 h 9019"/>
                  <a:gd name="connsiteX0" fmla="*/ 7754 w 10000"/>
                  <a:gd name="connsiteY0" fmla="*/ 0 h 9025"/>
                  <a:gd name="connsiteX1" fmla="*/ 6894 w 10000"/>
                  <a:gd name="connsiteY1" fmla="*/ 480 h 9025"/>
                  <a:gd name="connsiteX2" fmla="*/ 5779 w 10000"/>
                  <a:gd name="connsiteY2" fmla="*/ 480 h 9025"/>
                  <a:gd name="connsiteX3" fmla="*/ 5779 w 10000"/>
                  <a:gd name="connsiteY3" fmla="*/ 480 h 9025"/>
                  <a:gd name="connsiteX4" fmla="*/ 4664 w 10000"/>
                  <a:gd name="connsiteY4" fmla="*/ 480 h 9025"/>
                  <a:gd name="connsiteX5" fmla="*/ 4664 w 10000"/>
                  <a:gd name="connsiteY5" fmla="*/ 480 h 9025"/>
                  <a:gd name="connsiteX6" fmla="*/ 3547 w 10000"/>
                  <a:gd name="connsiteY6" fmla="*/ 480 h 9025"/>
                  <a:gd name="connsiteX7" fmla="*/ 3547 w 10000"/>
                  <a:gd name="connsiteY7" fmla="*/ 2003 h 9025"/>
                  <a:gd name="connsiteX8" fmla="*/ 1316 w 10000"/>
                  <a:gd name="connsiteY8" fmla="*/ 479 h 9025"/>
                  <a:gd name="connsiteX9" fmla="*/ 942 w 10000"/>
                  <a:gd name="connsiteY9" fmla="*/ 774 h 9025"/>
                  <a:gd name="connsiteX10" fmla="*/ 579 w 10000"/>
                  <a:gd name="connsiteY10" fmla="*/ 2062 h 9025"/>
                  <a:gd name="connsiteX11" fmla="*/ 0 w 10000"/>
                  <a:gd name="connsiteY11" fmla="*/ 3094 h 9025"/>
                  <a:gd name="connsiteX12" fmla="*/ 1522 w 10000"/>
                  <a:gd name="connsiteY12" fmla="*/ 3438 h 9025"/>
                  <a:gd name="connsiteX13" fmla="*/ 1739 w 10000"/>
                  <a:gd name="connsiteY13" fmla="*/ 4383 h 9025"/>
                  <a:gd name="connsiteX14" fmla="*/ 1956 w 10000"/>
                  <a:gd name="connsiteY14" fmla="*/ 5417 h 9025"/>
                  <a:gd name="connsiteX15" fmla="*/ 1811 w 10000"/>
                  <a:gd name="connsiteY15" fmla="*/ 6446 h 9025"/>
                  <a:gd name="connsiteX16" fmla="*/ 1884 w 10000"/>
                  <a:gd name="connsiteY16" fmla="*/ 7738 h 9025"/>
                  <a:gd name="connsiteX17" fmla="*/ 2754 w 10000"/>
                  <a:gd name="connsiteY17" fmla="*/ 7822 h 9025"/>
                  <a:gd name="connsiteX18" fmla="*/ 3550 w 10000"/>
                  <a:gd name="connsiteY18" fmla="*/ 7393 h 9025"/>
                  <a:gd name="connsiteX19" fmla="*/ 4203 w 10000"/>
                  <a:gd name="connsiteY19" fmla="*/ 7905 h 9025"/>
                  <a:gd name="connsiteX20" fmla="*/ 4710 w 10000"/>
                  <a:gd name="connsiteY20" fmla="*/ 8251 h 9025"/>
                  <a:gd name="connsiteX21" fmla="*/ 6377 w 10000"/>
                  <a:gd name="connsiteY21" fmla="*/ 8079 h 9025"/>
                  <a:gd name="connsiteX22" fmla="*/ 7826 w 10000"/>
                  <a:gd name="connsiteY22" fmla="*/ 8422 h 9025"/>
                  <a:gd name="connsiteX23" fmla="*/ 8478 w 10000"/>
                  <a:gd name="connsiteY23" fmla="*/ 9025 h 9025"/>
                  <a:gd name="connsiteX24" fmla="*/ 9130 w 10000"/>
                  <a:gd name="connsiteY24" fmla="*/ 8596 h 9025"/>
                  <a:gd name="connsiteX25" fmla="*/ 10000 w 10000"/>
                  <a:gd name="connsiteY25" fmla="*/ 6532 h 9025"/>
                  <a:gd name="connsiteX26" fmla="*/ 9783 w 10000"/>
                  <a:gd name="connsiteY26" fmla="*/ 5071 h 9025"/>
                  <a:gd name="connsiteX27" fmla="*/ 8768 w 10000"/>
                  <a:gd name="connsiteY27" fmla="*/ 2922 h 9025"/>
                  <a:gd name="connsiteX28" fmla="*/ 8478 w 10000"/>
                  <a:gd name="connsiteY28" fmla="*/ 1032 h 9025"/>
                  <a:gd name="connsiteX29" fmla="*/ 7754 w 10000"/>
                  <a:gd name="connsiteY29" fmla="*/ 0 h 9025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531 h 10000"/>
                  <a:gd name="connsiteX8" fmla="*/ 942 w 10000"/>
                  <a:gd name="connsiteY8" fmla="*/ 858 h 10000"/>
                  <a:gd name="connsiteX9" fmla="*/ 579 w 10000"/>
                  <a:gd name="connsiteY9" fmla="*/ 2285 h 10000"/>
                  <a:gd name="connsiteX10" fmla="*/ 0 w 10000"/>
                  <a:gd name="connsiteY10" fmla="*/ 3428 h 10000"/>
                  <a:gd name="connsiteX11" fmla="*/ 1522 w 10000"/>
                  <a:gd name="connsiteY11" fmla="*/ 3809 h 10000"/>
                  <a:gd name="connsiteX12" fmla="*/ 1739 w 10000"/>
                  <a:gd name="connsiteY12" fmla="*/ 4857 h 10000"/>
                  <a:gd name="connsiteX13" fmla="*/ 1956 w 10000"/>
                  <a:gd name="connsiteY13" fmla="*/ 6002 h 10000"/>
                  <a:gd name="connsiteX14" fmla="*/ 1811 w 10000"/>
                  <a:gd name="connsiteY14" fmla="*/ 7142 h 10000"/>
                  <a:gd name="connsiteX15" fmla="*/ 1884 w 10000"/>
                  <a:gd name="connsiteY15" fmla="*/ 8574 h 10000"/>
                  <a:gd name="connsiteX16" fmla="*/ 2754 w 10000"/>
                  <a:gd name="connsiteY16" fmla="*/ 8667 h 10000"/>
                  <a:gd name="connsiteX17" fmla="*/ 3550 w 10000"/>
                  <a:gd name="connsiteY17" fmla="*/ 8192 h 10000"/>
                  <a:gd name="connsiteX18" fmla="*/ 4203 w 10000"/>
                  <a:gd name="connsiteY18" fmla="*/ 8759 h 10000"/>
                  <a:gd name="connsiteX19" fmla="*/ 4710 w 10000"/>
                  <a:gd name="connsiteY19" fmla="*/ 9142 h 10000"/>
                  <a:gd name="connsiteX20" fmla="*/ 6377 w 10000"/>
                  <a:gd name="connsiteY20" fmla="*/ 8952 h 10000"/>
                  <a:gd name="connsiteX21" fmla="*/ 7826 w 10000"/>
                  <a:gd name="connsiteY21" fmla="*/ 9332 h 10000"/>
                  <a:gd name="connsiteX22" fmla="*/ 8478 w 10000"/>
                  <a:gd name="connsiteY22" fmla="*/ 10000 h 10000"/>
                  <a:gd name="connsiteX23" fmla="*/ 9130 w 10000"/>
                  <a:gd name="connsiteY23" fmla="*/ 9525 h 10000"/>
                  <a:gd name="connsiteX24" fmla="*/ 10000 w 10000"/>
                  <a:gd name="connsiteY24" fmla="*/ 7238 h 10000"/>
                  <a:gd name="connsiteX25" fmla="*/ 9783 w 10000"/>
                  <a:gd name="connsiteY25" fmla="*/ 5619 h 10000"/>
                  <a:gd name="connsiteX26" fmla="*/ 8768 w 10000"/>
                  <a:gd name="connsiteY26" fmla="*/ 3238 h 10000"/>
                  <a:gd name="connsiteX27" fmla="*/ 8478 w 10000"/>
                  <a:gd name="connsiteY27" fmla="*/ 1143 h 10000"/>
                  <a:gd name="connsiteX28" fmla="*/ 7754 w 10000"/>
                  <a:gd name="connsiteY28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942 w 10000"/>
                  <a:gd name="connsiteY8" fmla="*/ 858 h 10000"/>
                  <a:gd name="connsiteX9" fmla="*/ 579 w 10000"/>
                  <a:gd name="connsiteY9" fmla="*/ 2285 h 10000"/>
                  <a:gd name="connsiteX10" fmla="*/ 0 w 10000"/>
                  <a:gd name="connsiteY10" fmla="*/ 3428 h 10000"/>
                  <a:gd name="connsiteX11" fmla="*/ 1522 w 10000"/>
                  <a:gd name="connsiteY11" fmla="*/ 3809 h 10000"/>
                  <a:gd name="connsiteX12" fmla="*/ 1739 w 10000"/>
                  <a:gd name="connsiteY12" fmla="*/ 4857 h 10000"/>
                  <a:gd name="connsiteX13" fmla="*/ 1956 w 10000"/>
                  <a:gd name="connsiteY13" fmla="*/ 6002 h 10000"/>
                  <a:gd name="connsiteX14" fmla="*/ 1811 w 10000"/>
                  <a:gd name="connsiteY14" fmla="*/ 7142 h 10000"/>
                  <a:gd name="connsiteX15" fmla="*/ 1884 w 10000"/>
                  <a:gd name="connsiteY15" fmla="*/ 8574 h 10000"/>
                  <a:gd name="connsiteX16" fmla="*/ 2754 w 10000"/>
                  <a:gd name="connsiteY16" fmla="*/ 8667 h 10000"/>
                  <a:gd name="connsiteX17" fmla="*/ 3550 w 10000"/>
                  <a:gd name="connsiteY17" fmla="*/ 8192 h 10000"/>
                  <a:gd name="connsiteX18" fmla="*/ 4203 w 10000"/>
                  <a:gd name="connsiteY18" fmla="*/ 8759 h 10000"/>
                  <a:gd name="connsiteX19" fmla="*/ 4710 w 10000"/>
                  <a:gd name="connsiteY19" fmla="*/ 9142 h 10000"/>
                  <a:gd name="connsiteX20" fmla="*/ 6377 w 10000"/>
                  <a:gd name="connsiteY20" fmla="*/ 8952 h 10000"/>
                  <a:gd name="connsiteX21" fmla="*/ 7826 w 10000"/>
                  <a:gd name="connsiteY21" fmla="*/ 9332 h 10000"/>
                  <a:gd name="connsiteX22" fmla="*/ 8478 w 10000"/>
                  <a:gd name="connsiteY22" fmla="*/ 10000 h 10000"/>
                  <a:gd name="connsiteX23" fmla="*/ 9130 w 10000"/>
                  <a:gd name="connsiteY23" fmla="*/ 9525 h 10000"/>
                  <a:gd name="connsiteX24" fmla="*/ 10000 w 10000"/>
                  <a:gd name="connsiteY24" fmla="*/ 7238 h 10000"/>
                  <a:gd name="connsiteX25" fmla="*/ 9783 w 10000"/>
                  <a:gd name="connsiteY25" fmla="*/ 5619 h 10000"/>
                  <a:gd name="connsiteX26" fmla="*/ 8768 w 10000"/>
                  <a:gd name="connsiteY26" fmla="*/ 3238 h 10000"/>
                  <a:gd name="connsiteX27" fmla="*/ 8478 w 10000"/>
                  <a:gd name="connsiteY27" fmla="*/ 1143 h 10000"/>
                  <a:gd name="connsiteX28" fmla="*/ 7754 w 10000"/>
                  <a:gd name="connsiteY28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1811 w 10000"/>
                  <a:gd name="connsiteY13" fmla="*/ 7142 h 10000"/>
                  <a:gd name="connsiteX14" fmla="*/ 1884 w 10000"/>
                  <a:gd name="connsiteY14" fmla="*/ 8574 h 10000"/>
                  <a:gd name="connsiteX15" fmla="*/ 2754 w 10000"/>
                  <a:gd name="connsiteY15" fmla="*/ 8667 h 10000"/>
                  <a:gd name="connsiteX16" fmla="*/ 3550 w 10000"/>
                  <a:gd name="connsiteY16" fmla="*/ 8192 h 10000"/>
                  <a:gd name="connsiteX17" fmla="*/ 4203 w 10000"/>
                  <a:gd name="connsiteY17" fmla="*/ 8759 h 10000"/>
                  <a:gd name="connsiteX18" fmla="*/ 4710 w 10000"/>
                  <a:gd name="connsiteY18" fmla="*/ 9142 h 10000"/>
                  <a:gd name="connsiteX19" fmla="*/ 6377 w 10000"/>
                  <a:gd name="connsiteY19" fmla="*/ 8952 h 10000"/>
                  <a:gd name="connsiteX20" fmla="*/ 7826 w 10000"/>
                  <a:gd name="connsiteY20" fmla="*/ 9332 h 10000"/>
                  <a:gd name="connsiteX21" fmla="*/ 8478 w 10000"/>
                  <a:gd name="connsiteY21" fmla="*/ 10000 h 10000"/>
                  <a:gd name="connsiteX22" fmla="*/ 9130 w 10000"/>
                  <a:gd name="connsiteY22" fmla="*/ 9525 h 10000"/>
                  <a:gd name="connsiteX23" fmla="*/ 10000 w 10000"/>
                  <a:gd name="connsiteY23" fmla="*/ 7238 h 10000"/>
                  <a:gd name="connsiteX24" fmla="*/ 9783 w 10000"/>
                  <a:gd name="connsiteY24" fmla="*/ 5619 h 10000"/>
                  <a:gd name="connsiteX25" fmla="*/ 8768 w 10000"/>
                  <a:gd name="connsiteY25" fmla="*/ 3238 h 10000"/>
                  <a:gd name="connsiteX26" fmla="*/ 8478 w 10000"/>
                  <a:gd name="connsiteY26" fmla="*/ 1143 h 10000"/>
                  <a:gd name="connsiteX27" fmla="*/ 7754 w 10000"/>
                  <a:gd name="connsiteY27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1811 w 10000"/>
                  <a:gd name="connsiteY13" fmla="*/ 7142 h 10000"/>
                  <a:gd name="connsiteX14" fmla="*/ 2754 w 10000"/>
                  <a:gd name="connsiteY14" fmla="*/ 8667 h 10000"/>
                  <a:gd name="connsiteX15" fmla="*/ 3550 w 10000"/>
                  <a:gd name="connsiteY15" fmla="*/ 8192 h 10000"/>
                  <a:gd name="connsiteX16" fmla="*/ 4203 w 10000"/>
                  <a:gd name="connsiteY16" fmla="*/ 8759 h 10000"/>
                  <a:gd name="connsiteX17" fmla="*/ 4710 w 10000"/>
                  <a:gd name="connsiteY17" fmla="*/ 9142 h 10000"/>
                  <a:gd name="connsiteX18" fmla="*/ 6377 w 10000"/>
                  <a:gd name="connsiteY18" fmla="*/ 8952 h 10000"/>
                  <a:gd name="connsiteX19" fmla="*/ 7826 w 10000"/>
                  <a:gd name="connsiteY19" fmla="*/ 9332 h 10000"/>
                  <a:gd name="connsiteX20" fmla="*/ 8478 w 10000"/>
                  <a:gd name="connsiteY20" fmla="*/ 10000 h 10000"/>
                  <a:gd name="connsiteX21" fmla="*/ 9130 w 10000"/>
                  <a:gd name="connsiteY21" fmla="*/ 9525 h 10000"/>
                  <a:gd name="connsiteX22" fmla="*/ 10000 w 10000"/>
                  <a:gd name="connsiteY22" fmla="*/ 7238 h 10000"/>
                  <a:gd name="connsiteX23" fmla="*/ 9783 w 10000"/>
                  <a:gd name="connsiteY23" fmla="*/ 5619 h 10000"/>
                  <a:gd name="connsiteX24" fmla="*/ 8768 w 10000"/>
                  <a:gd name="connsiteY24" fmla="*/ 3238 h 10000"/>
                  <a:gd name="connsiteX25" fmla="*/ 8478 w 10000"/>
                  <a:gd name="connsiteY25" fmla="*/ 1143 h 10000"/>
                  <a:gd name="connsiteX26" fmla="*/ 7754 w 10000"/>
                  <a:gd name="connsiteY26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1811 w 10000"/>
                  <a:gd name="connsiteY13" fmla="*/ 7142 h 10000"/>
                  <a:gd name="connsiteX14" fmla="*/ 3550 w 10000"/>
                  <a:gd name="connsiteY14" fmla="*/ 8192 h 10000"/>
                  <a:gd name="connsiteX15" fmla="*/ 4203 w 10000"/>
                  <a:gd name="connsiteY15" fmla="*/ 8759 h 10000"/>
                  <a:gd name="connsiteX16" fmla="*/ 4710 w 10000"/>
                  <a:gd name="connsiteY16" fmla="*/ 9142 h 10000"/>
                  <a:gd name="connsiteX17" fmla="*/ 6377 w 10000"/>
                  <a:gd name="connsiteY17" fmla="*/ 8952 h 10000"/>
                  <a:gd name="connsiteX18" fmla="*/ 7826 w 10000"/>
                  <a:gd name="connsiteY18" fmla="*/ 9332 h 10000"/>
                  <a:gd name="connsiteX19" fmla="*/ 8478 w 10000"/>
                  <a:gd name="connsiteY19" fmla="*/ 10000 h 10000"/>
                  <a:gd name="connsiteX20" fmla="*/ 9130 w 10000"/>
                  <a:gd name="connsiteY20" fmla="*/ 9525 h 10000"/>
                  <a:gd name="connsiteX21" fmla="*/ 10000 w 10000"/>
                  <a:gd name="connsiteY21" fmla="*/ 7238 h 10000"/>
                  <a:gd name="connsiteX22" fmla="*/ 9783 w 10000"/>
                  <a:gd name="connsiteY22" fmla="*/ 5619 h 10000"/>
                  <a:gd name="connsiteX23" fmla="*/ 8768 w 10000"/>
                  <a:gd name="connsiteY23" fmla="*/ 3238 h 10000"/>
                  <a:gd name="connsiteX24" fmla="*/ 8478 w 10000"/>
                  <a:gd name="connsiteY24" fmla="*/ 1143 h 10000"/>
                  <a:gd name="connsiteX25" fmla="*/ 7754 w 10000"/>
                  <a:gd name="connsiteY25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3547 w 10000"/>
                  <a:gd name="connsiteY13" fmla="*/ 7286 h 10000"/>
                  <a:gd name="connsiteX14" fmla="*/ 3550 w 10000"/>
                  <a:gd name="connsiteY14" fmla="*/ 8192 h 10000"/>
                  <a:gd name="connsiteX15" fmla="*/ 4203 w 10000"/>
                  <a:gd name="connsiteY15" fmla="*/ 8759 h 10000"/>
                  <a:gd name="connsiteX16" fmla="*/ 4710 w 10000"/>
                  <a:gd name="connsiteY16" fmla="*/ 9142 h 10000"/>
                  <a:gd name="connsiteX17" fmla="*/ 6377 w 10000"/>
                  <a:gd name="connsiteY17" fmla="*/ 8952 h 10000"/>
                  <a:gd name="connsiteX18" fmla="*/ 7826 w 10000"/>
                  <a:gd name="connsiteY18" fmla="*/ 9332 h 10000"/>
                  <a:gd name="connsiteX19" fmla="*/ 8478 w 10000"/>
                  <a:gd name="connsiteY19" fmla="*/ 10000 h 10000"/>
                  <a:gd name="connsiteX20" fmla="*/ 9130 w 10000"/>
                  <a:gd name="connsiteY20" fmla="*/ 9525 h 10000"/>
                  <a:gd name="connsiteX21" fmla="*/ 10000 w 10000"/>
                  <a:gd name="connsiteY21" fmla="*/ 7238 h 10000"/>
                  <a:gd name="connsiteX22" fmla="*/ 9783 w 10000"/>
                  <a:gd name="connsiteY22" fmla="*/ 5619 h 10000"/>
                  <a:gd name="connsiteX23" fmla="*/ 8768 w 10000"/>
                  <a:gd name="connsiteY23" fmla="*/ 3238 h 10000"/>
                  <a:gd name="connsiteX24" fmla="*/ 8478 w 10000"/>
                  <a:gd name="connsiteY24" fmla="*/ 1143 h 10000"/>
                  <a:gd name="connsiteX25" fmla="*/ 7754 w 10000"/>
                  <a:gd name="connsiteY25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3547 w 10000"/>
                  <a:gd name="connsiteY13" fmla="*/ 7286 h 10000"/>
                  <a:gd name="connsiteX14" fmla="*/ 4203 w 10000"/>
                  <a:gd name="connsiteY14" fmla="*/ 8759 h 10000"/>
                  <a:gd name="connsiteX15" fmla="*/ 4710 w 10000"/>
                  <a:gd name="connsiteY15" fmla="*/ 9142 h 10000"/>
                  <a:gd name="connsiteX16" fmla="*/ 6377 w 10000"/>
                  <a:gd name="connsiteY16" fmla="*/ 8952 h 10000"/>
                  <a:gd name="connsiteX17" fmla="*/ 7826 w 10000"/>
                  <a:gd name="connsiteY17" fmla="*/ 9332 h 10000"/>
                  <a:gd name="connsiteX18" fmla="*/ 8478 w 10000"/>
                  <a:gd name="connsiteY18" fmla="*/ 10000 h 10000"/>
                  <a:gd name="connsiteX19" fmla="*/ 9130 w 10000"/>
                  <a:gd name="connsiteY19" fmla="*/ 9525 h 10000"/>
                  <a:gd name="connsiteX20" fmla="*/ 10000 w 10000"/>
                  <a:gd name="connsiteY20" fmla="*/ 7238 h 10000"/>
                  <a:gd name="connsiteX21" fmla="*/ 9783 w 10000"/>
                  <a:gd name="connsiteY21" fmla="*/ 5619 h 10000"/>
                  <a:gd name="connsiteX22" fmla="*/ 8768 w 10000"/>
                  <a:gd name="connsiteY22" fmla="*/ 3238 h 10000"/>
                  <a:gd name="connsiteX23" fmla="*/ 8478 w 10000"/>
                  <a:gd name="connsiteY23" fmla="*/ 1143 h 10000"/>
                  <a:gd name="connsiteX24" fmla="*/ 7754 w 10000"/>
                  <a:gd name="connsiteY24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3547 w 10000"/>
                  <a:gd name="connsiteY13" fmla="*/ 7286 h 10000"/>
                  <a:gd name="connsiteX14" fmla="*/ 4663 w 10000"/>
                  <a:gd name="connsiteY14" fmla="*/ 5597 h 10000"/>
                  <a:gd name="connsiteX15" fmla="*/ 4710 w 10000"/>
                  <a:gd name="connsiteY15" fmla="*/ 9142 h 10000"/>
                  <a:gd name="connsiteX16" fmla="*/ 6377 w 10000"/>
                  <a:gd name="connsiteY16" fmla="*/ 8952 h 10000"/>
                  <a:gd name="connsiteX17" fmla="*/ 7826 w 10000"/>
                  <a:gd name="connsiteY17" fmla="*/ 9332 h 10000"/>
                  <a:gd name="connsiteX18" fmla="*/ 8478 w 10000"/>
                  <a:gd name="connsiteY18" fmla="*/ 10000 h 10000"/>
                  <a:gd name="connsiteX19" fmla="*/ 9130 w 10000"/>
                  <a:gd name="connsiteY19" fmla="*/ 9525 h 10000"/>
                  <a:gd name="connsiteX20" fmla="*/ 10000 w 10000"/>
                  <a:gd name="connsiteY20" fmla="*/ 7238 h 10000"/>
                  <a:gd name="connsiteX21" fmla="*/ 9783 w 10000"/>
                  <a:gd name="connsiteY21" fmla="*/ 5619 h 10000"/>
                  <a:gd name="connsiteX22" fmla="*/ 8768 w 10000"/>
                  <a:gd name="connsiteY22" fmla="*/ 3238 h 10000"/>
                  <a:gd name="connsiteX23" fmla="*/ 8478 w 10000"/>
                  <a:gd name="connsiteY23" fmla="*/ 1143 h 10000"/>
                  <a:gd name="connsiteX24" fmla="*/ 7754 w 10000"/>
                  <a:gd name="connsiteY24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3547 w 10000"/>
                  <a:gd name="connsiteY13" fmla="*/ 7286 h 10000"/>
                  <a:gd name="connsiteX14" fmla="*/ 4710 w 10000"/>
                  <a:gd name="connsiteY14" fmla="*/ 9142 h 10000"/>
                  <a:gd name="connsiteX15" fmla="*/ 6377 w 10000"/>
                  <a:gd name="connsiteY15" fmla="*/ 8952 h 10000"/>
                  <a:gd name="connsiteX16" fmla="*/ 7826 w 10000"/>
                  <a:gd name="connsiteY16" fmla="*/ 9332 h 10000"/>
                  <a:gd name="connsiteX17" fmla="*/ 8478 w 10000"/>
                  <a:gd name="connsiteY17" fmla="*/ 10000 h 10000"/>
                  <a:gd name="connsiteX18" fmla="*/ 9130 w 10000"/>
                  <a:gd name="connsiteY18" fmla="*/ 9525 h 10000"/>
                  <a:gd name="connsiteX19" fmla="*/ 10000 w 10000"/>
                  <a:gd name="connsiteY19" fmla="*/ 7238 h 10000"/>
                  <a:gd name="connsiteX20" fmla="*/ 9783 w 10000"/>
                  <a:gd name="connsiteY20" fmla="*/ 5619 h 10000"/>
                  <a:gd name="connsiteX21" fmla="*/ 8768 w 10000"/>
                  <a:gd name="connsiteY21" fmla="*/ 3238 h 10000"/>
                  <a:gd name="connsiteX22" fmla="*/ 8478 w 10000"/>
                  <a:gd name="connsiteY22" fmla="*/ 1143 h 10000"/>
                  <a:gd name="connsiteX23" fmla="*/ 7754 w 10000"/>
                  <a:gd name="connsiteY23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3547 w 10000"/>
                  <a:gd name="connsiteY13" fmla="*/ 5597 h 10000"/>
                  <a:gd name="connsiteX14" fmla="*/ 4710 w 10000"/>
                  <a:gd name="connsiteY14" fmla="*/ 9142 h 10000"/>
                  <a:gd name="connsiteX15" fmla="*/ 6377 w 10000"/>
                  <a:gd name="connsiteY15" fmla="*/ 8952 h 10000"/>
                  <a:gd name="connsiteX16" fmla="*/ 7826 w 10000"/>
                  <a:gd name="connsiteY16" fmla="*/ 9332 h 10000"/>
                  <a:gd name="connsiteX17" fmla="*/ 8478 w 10000"/>
                  <a:gd name="connsiteY17" fmla="*/ 10000 h 10000"/>
                  <a:gd name="connsiteX18" fmla="*/ 9130 w 10000"/>
                  <a:gd name="connsiteY18" fmla="*/ 9525 h 10000"/>
                  <a:gd name="connsiteX19" fmla="*/ 10000 w 10000"/>
                  <a:gd name="connsiteY19" fmla="*/ 7238 h 10000"/>
                  <a:gd name="connsiteX20" fmla="*/ 9783 w 10000"/>
                  <a:gd name="connsiteY20" fmla="*/ 5619 h 10000"/>
                  <a:gd name="connsiteX21" fmla="*/ 8768 w 10000"/>
                  <a:gd name="connsiteY21" fmla="*/ 3238 h 10000"/>
                  <a:gd name="connsiteX22" fmla="*/ 8478 w 10000"/>
                  <a:gd name="connsiteY22" fmla="*/ 1143 h 10000"/>
                  <a:gd name="connsiteX23" fmla="*/ 7754 w 10000"/>
                  <a:gd name="connsiteY23" fmla="*/ 0 h 10000"/>
                  <a:gd name="connsiteX0" fmla="*/ 7754 w 10000"/>
                  <a:gd name="connsiteY0" fmla="*/ 0 h 10000"/>
                  <a:gd name="connsiteX1" fmla="*/ 6894 w 10000"/>
                  <a:gd name="connsiteY1" fmla="*/ 532 h 10000"/>
                  <a:gd name="connsiteX2" fmla="*/ 5779 w 10000"/>
                  <a:gd name="connsiteY2" fmla="*/ 532 h 10000"/>
                  <a:gd name="connsiteX3" fmla="*/ 5779 w 10000"/>
                  <a:gd name="connsiteY3" fmla="*/ 532 h 10000"/>
                  <a:gd name="connsiteX4" fmla="*/ 4664 w 10000"/>
                  <a:gd name="connsiteY4" fmla="*/ 532 h 10000"/>
                  <a:gd name="connsiteX5" fmla="*/ 4664 w 10000"/>
                  <a:gd name="connsiteY5" fmla="*/ 532 h 10000"/>
                  <a:gd name="connsiteX6" fmla="*/ 3547 w 10000"/>
                  <a:gd name="connsiteY6" fmla="*/ 532 h 10000"/>
                  <a:gd name="connsiteX7" fmla="*/ 1316 w 10000"/>
                  <a:gd name="connsiteY7" fmla="*/ 2220 h 10000"/>
                  <a:gd name="connsiteX8" fmla="*/ 579 w 10000"/>
                  <a:gd name="connsiteY8" fmla="*/ 2285 h 10000"/>
                  <a:gd name="connsiteX9" fmla="*/ 0 w 10000"/>
                  <a:gd name="connsiteY9" fmla="*/ 3428 h 10000"/>
                  <a:gd name="connsiteX10" fmla="*/ 1522 w 10000"/>
                  <a:gd name="connsiteY10" fmla="*/ 3809 h 10000"/>
                  <a:gd name="connsiteX11" fmla="*/ 1739 w 10000"/>
                  <a:gd name="connsiteY11" fmla="*/ 4857 h 10000"/>
                  <a:gd name="connsiteX12" fmla="*/ 1956 w 10000"/>
                  <a:gd name="connsiteY12" fmla="*/ 6002 h 10000"/>
                  <a:gd name="connsiteX13" fmla="*/ 3547 w 10000"/>
                  <a:gd name="connsiteY13" fmla="*/ 5597 h 10000"/>
                  <a:gd name="connsiteX14" fmla="*/ 4663 w 10000"/>
                  <a:gd name="connsiteY14" fmla="*/ 5597 h 10000"/>
                  <a:gd name="connsiteX15" fmla="*/ 6377 w 10000"/>
                  <a:gd name="connsiteY15" fmla="*/ 8952 h 10000"/>
                  <a:gd name="connsiteX16" fmla="*/ 7826 w 10000"/>
                  <a:gd name="connsiteY16" fmla="*/ 9332 h 10000"/>
                  <a:gd name="connsiteX17" fmla="*/ 8478 w 10000"/>
                  <a:gd name="connsiteY17" fmla="*/ 10000 h 10000"/>
                  <a:gd name="connsiteX18" fmla="*/ 9130 w 10000"/>
                  <a:gd name="connsiteY18" fmla="*/ 9525 h 10000"/>
                  <a:gd name="connsiteX19" fmla="*/ 10000 w 10000"/>
                  <a:gd name="connsiteY19" fmla="*/ 7238 h 10000"/>
                  <a:gd name="connsiteX20" fmla="*/ 9783 w 10000"/>
                  <a:gd name="connsiteY20" fmla="*/ 5619 h 10000"/>
                  <a:gd name="connsiteX21" fmla="*/ 8768 w 10000"/>
                  <a:gd name="connsiteY21" fmla="*/ 3238 h 10000"/>
                  <a:gd name="connsiteX22" fmla="*/ 8478 w 10000"/>
                  <a:gd name="connsiteY22" fmla="*/ 1143 h 10000"/>
                  <a:gd name="connsiteX23" fmla="*/ 7754 w 10000"/>
                  <a:gd name="connsiteY23" fmla="*/ 0 h 10000"/>
                  <a:gd name="connsiteX0" fmla="*/ 7754 w 10000"/>
                  <a:gd name="connsiteY0" fmla="*/ 0 h 9525"/>
                  <a:gd name="connsiteX1" fmla="*/ 6894 w 10000"/>
                  <a:gd name="connsiteY1" fmla="*/ 532 h 9525"/>
                  <a:gd name="connsiteX2" fmla="*/ 5779 w 10000"/>
                  <a:gd name="connsiteY2" fmla="*/ 532 h 9525"/>
                  <a:gd name="connsiteX3" fmla="*/ 5779 w 10000"/>
                  <a:gd name="connsiteY3" fmla="*/ 532 h 9525"/>
                  <a:gd name="connsiteX4" fmla="*/ 4664 w 10000"/>
                  <a:gd name="connsiteY4" fmla="*/ 532 h 9525"/>
                  <a:gd name="connsiteX5" fmla="*/ 4664 w 10000"/>
                  <a:gd name="connsiteY5" fmla="*/ 532 h 9525"/>
                  <a:gd name="connsiteX6" fmla="*/ 3547 w 10000"/>
                  <a:gd name="connsiteY6" fmla="*/ 532 h 9525"/>
                  <a:gd name="connsiteX7" fmla="*/ 1316 w 10000"/>
                  <a:gd name="connsiteY7" fmla="*/ 2220 h 9525"/>
                  <a:gd name="connsiteX8" fmla="*/ 579 w 10000"/>
                  <a:gd name="connsiteY8" fmla="*/ 2285 h 9525"/>
                  <a:gd name="connsiteX9" fmla="*/ 0 w 10000"/>
                  <a:gd name="connsiteY9" fmla="*/ 3428 h 9525"/>
                  <a:gd name="connsiteX10" fmla="*/ 1522 w 10000"/>
                  <a:gd name="connsiteY10" fmla="*/ 3809 h 9525"/>
                  <a:gd name="connsiteX11" fmla="*/ 1739 w 10000"/>
                  <a:gd name="connsiteY11" fmla="*/ 4857 h 9525"/>
                  <a:gd name="connsiteX12" fmla="*/ 1956 w 10000"/>
                  <a:gd name="connsiteY12" fmla="*/ 6002 h 9525"/>
                  <a:gd name="connsiteX13" fmla="*/ 3547 w 10000"/>
                  <a:gd name="connsiteY13" fmla="*/ 5597 h 9525"/>
                  <a:gd name="connsiteX14" fmla="*/ 4663 w 10000"/>
                  <a:gd name="connsiteY14" fmla="*/ 5597 h 9525"/>
                  <a:gd name="connsiteX15" fmla="*/ 6377 w 10000"/>
                  <a:gd name="connsiteY15" fmla="*/ 8952 h 9525"/>
                  <a:gd name="connsiteX16" fmla="*/ 7826 w 10000"/>
                  <a:gd name="connsiteY16" fmla="*/ 9332 h 9525"/>
                  <a:gd name="connsiteX17" fmla="*/ 9130 w 10000"/>
                  <a:gd name="connsiteY17" fmla="*/ 9525 h 9525"/>
                  <a:gd name="connsiteX18" fmla="*/ 10000 w 10000"/>
                  <a:gd name="connsiteY18" fmla="*/ 7238 h 9525"/>
                  <a:gd name="connsiteX19" fmla="*/ 9783 w 10000"/>
                  <a:gd name="connsiteY19" fmla="*/ 5619 h 9525"/>
                  <a:gd name="connsiteX20" fmla="*/ 8768 w 10000"/>
                  <a:gd name="connsiteY20" fmla="*/ 3238 h 9525"/>
                  <a:gd name="connsiteX21" fmla="*/ 8478 w 10000"/>
                  <a:gd name="connsiteY21" fmla="*/ 1143 h 9525"/>
                  <a:gd name="connsiteX22" fmla="*/ 7754 w 10000"/>
                  <a:gd name="connsiteY22" fmla="*/ 0 h 9525"/>
                  <a:gd name="connsiteX0" fmla="*/ 7754 w 10000"/>
                  <a:gd name="connsiteY0" fmla="*/ 0 h 9797"/>
                  <a:gd name="connsiteX1" fmla="*/ 6894 w 10000"/>
                  <a:gd name="connsiteY1" fmla="*/ 559 h 9797"/>
                  <a:gd name="connsiteX2" fmla="*/ 5779 w 10000"/>
                  <a:gd name="connsiteY2" fmla="*/ 559 h 9797"/>
                  <a:gd name="connsiteX3" fmla="*/ 5779 w 10000"/>
                  <a:gd name="connsiteY3" fmla="*/ 559 h 9797"/>
                  <a:gd name="connsiteX4" fmla="*/ 4664 w 10000"/>
                  <a:gd name="connsiteY4" fmla="*/ 559 h 9797"/>
                  <a:gd name="connsiteX5" fmla="*/ 4664 w 10000"/>
                  <a:gd name="connsiteY5" fmla="*/ 559 h 9797"/>
                  <a:gd name="connsiteX6" fmla="*/ 3547 w 10000"/>
                  <a:gd name="connsiteY6" fmla="*/ 559 h 9797"/>
                  <a:gd name="connsiteX7" fmla="*/ 1316 w 10000"/>
                  <a:gd name="connsiteY7" fmla="*/ 2331 h 9797"/>
                  <a:gd name="connsiteX8" fmla="*/ 579 w 10000"/>
                  <a:gd name="connsiteY8" fmla="*/ 2399 h 9797"/>
                  <a:gd name="connsiteX9" fmla="*/ 0 w 10000"/>
                  <a:gd name="connsiteY9" fmla="*/ 3599 h 9797"/>
                  <a:gd name="connsiteX10" fmla="*/ 1522 w 10000"/>
                  <a:gd name="connsiteY10" fmla="*/ 3999 h 9797"/>
                  <a:gd name="connsiteX11" fmla="*/ 1739 w 10000"/>
                  <a:gd name="connsiteY11" fmla="*/ 5099 h 9797"/>
                  <a:gd name="connsiteX12" fmla="*/ 1956 w 10000"/>
                  <a:gd name="connsiteY12" fmla="*/ 6301 h 9797"/>
                  <a:gd name="connsiteX13" fmla="*/ 3547 w 10000"/>
                  <a:gd name="connsiteY13" fmla="*/ 5876 h 9797"/>
                  <a:gd name="connsiteX14" fmla="*/ 4663 w 10000"/>
                  <a:gd name="connsiteY14" fmla="*/ 5876 h 9797"/>
                  <a:gd name="connsiteX15" fmla="*/ 6377 w 10000"/>
                  <a:gd name="connsiteY15" fmla="*/ 9398 h 9797"/>
                  <a:gd name="connsiteX16" fmla="*/ 7826 w 10000"/>
                  <a:gd name="connsiteY16" fmla="*/ 9797 h 9797"/>
                  <a:gd name="connsiteX17" fmla="*/ 10000 w 10000"/>
                  <a:gd name="connsiteY17" fmla="*/ 7599 h 9797"/>
                  <a:gd name="connsiteX18" fmla="*/ 9783 w 10000"/>
                  <a:gd name="connsiteY18" fmla="*/ 5899 h 9797"/>
                  <a:gd name="connsiteX19" fmla="*/ 8768 w 10000"/>
                  <a:gd name="connsiteY19" fmla="*/ 3399 h 9797"/>
                  <a:gd name="connsiteX20" fmla="*/ 8478 w 10000"/>
                  <a:gd name="connsiteY20" fmla="*/ 1200 h 9797"/>
                  <a:gd name="connsiteX21" fmla="*/ 7754 w 10000"/>
                  <a:gd name="connsiteY21" fmla="*/ 0 h 9797"/>
                  <a:gd name="connsiteX0" fmla="*/ 7754 w 10000"/>
                  <a:gd name="connsiteY0" fmla="*/ 0 h 10000"/>
                  <a:gd name="connsiteX1" fmla="*/ 6894 w 10000"/>
                  <a:gd name="connsiteY1" fmla="*/ 571 h 10000"/>
                  <a:gd name="connsiteX2" fmla="*/ 5779 w 10000"/>
                  <a:gd name="connsiteY2" fmla="*/ 571 h 10000"/>
                  <a:gd name="connsiteX3" fmla="*/ 5779 w 10000"/>
                  <a:gd name="connsiteY3" fmla="*/ 571 h 10000"/>
                  <a:gd name="connsiteX4" fmla="*/ 4664 w 10000"/>
                  <a:gd name="connsiteY4" fmla="*/ 571 h 10000"/>
                  <a:gd name="connsiteX5" fmla="*/ 4664 w 10000"/>
                  <a:gd name="connsiteY5" fmla="*/ 571 h 10000"/>
                  <a:gd name="connsiteX6" fmla="*/ 3547 w 10000"/>
                  <a:gd name="connsiteY6" fmla="*/ 571 h 10000"/>
                  <a:gd name="connsiteX7" fmla="*/ 1316 w 10000"/>
                  <a:gd name="connsiteY7" fmla="*/ 2379 h 10000"/>
                  <a:gd name="connsiteX8" fmla="*/ 579 w 10000"/>
                  <a:gd name="connsiteY8" fmla="*/ 2449 h 10000"/>
                  <a:gd name="connsiteX9" fmla="*/ 0 w 10000"/>
                  <a:gd name="connsiteY9" fmla="*/ 3674 h 10000"/>
                  <a:gd name="connsiteX10" fmla="*/ 1522 w 10000"/>
                  <a:gd name="connsiteY10" fmla="*/ 4082 h 10000"/>
                  <a:gd name="connsiteX11" fmla="*/ 1739 w 10000"/>
                  <a:gd name="connsiteY11" fmla="*/ 5205 h 10000"/>
                  <a:gd name="connsiteX12" fmla="*/ 1956 w 10000"/>
                  <a:gd name="connsiteY12" fmla="*/ 6432 h 10000"/>
                  <a:gd name="connsiteX13" fmla="*/ 3547 w 10000"/>
                  <a:gd name="connsiteY13" fmla="*/ 5998 h 10000"/>
                  <a:gd name="connsiteX14" fmla="*/ 4663 w 10000"/>
                  <a:gd name="connsiteY14" fmla="*/ 5998 h 10000"/>
                  <a:gd name="connsiteX15" fmla="*/ 5779 w 10000"/>
                  <a:gd name="connsiteY15" fmla="*/ 5998 h 10000"/>
                  <a:gd name="connsiteX16" fmla="*/ 7826 w 10000"/>
                  <a:gd name="connsiteY16" fmla="*/ 10000 h 10000"/>
                  <a:gd name="connsiteX17" fmla="*/ 10000 w 10000"/>
                  <a:gd name="connsiteY17" fmla="*/ 7756 h 10000"/>
                  <a:gd name="connsiteX18" fmla="*/ 9783 w 10000"/>
                  <a:gd name="connsiteY18" fmla="*/ 6021 h 10000"/>
                  <a:gd name="connsiteX19" fmla="*/ 8768 w 10000"/>
                  <a:gd name="connsiteY19" fmla="*/ 3469 h 10000"/>
                  <a:gd name="connsiteX20" fmla="*/ 8478 w 10000"/>
                  <a:gd name="connsiteY20" fmla="*/ 1225 h 10000"/>
                  <a:gd name="connsiteX21" fmla="*/ 7754 w 10000"/>
                  <a:gd name="connsiteY21" fmla="*/ 0 h 10000"/>
                  <a:gd name="connsiteX0" fmla="*/ 7754 w 10000"/>
                  <a:gd name="connsiteY0" fmla="*/ 0 h 7756"/>
                  <a:gd name="connsiteX1" fmla="*/ 6894 w 10000"/>
                  <a:gd name="connsiteY1" fmla="*/ 571 h 7756"/>
                  <a:gd name="connsiteX2" fmla="*/ 5779 w 10000"/>
                  <a:gd name="connsiteY2" fmla="*/ 571 h 7756"/>
                  <a:gd name="connsiteX3" fmla="*/ 5779 w 10000"/>
                  <a:gd name="connsiteY3" fmla="*/ 571 h 7756"/>
                  <a:gd name="connsiteX4" fmla="*/ 4664 w 10000"/>
                  <a:gd name="connsiteY4" fmla="*/ 571 h 7756"/>
                  <a:gd name="connsiteX5" fmla="*/ 4664 w 10000"/>
                  <a:gd name="connsiteY5" fmla="*/ 571 h 7756"/>
                  <a:gd name="connsiteX6" fmla="*/ 3547 w 10000"/>
                  <a:gd name="connsiteY6" fmla="*/ 571 h 7756"/>
                  <a:gd name="connsiteX7" fmla="*/ 1316 w 10000"/>
                  <a:gd name="connsiteY7" fmla="*/ 2379 h 7756"/>
                  <a:gd name="connsiteX8" fmla="*/ 579 w 10000"/>
                  <a:gd name="connsiteY8" fmla="*/ 2449 h 7756"/>
                  <a:gd name="connsiteX9" fmla="*/ 0 w 10000"/>
                  <a:gd name="connsiteY9" fmla="*/ 3674 h 7756"/>
                  <a:gd name="connsiteX10" fmla="*/ 1522 w 10000"/>
                  <a:gd name="connsiteY10" fmla="*/ 4082 h 7756"/>
                  <a:gd name="connsiteX11" fmla="*/ 1739 w 10000"/>
                  <a:gd name="connsiteY11" fmla="*/ 5205 h 7756"/>
                  <a:gd name="connsiteX12" fmla="*/ 1956 w 10000"/>
                  <a:gd name="connsiteY12" fmla="*/ 6432 h 7756"/>
                  <a:gd name="connsiteX13" fmla="*/ 3547 w 10000"/>
                  <a:gd name="connsiteY13" fmla="*/ 5998 h 7756"/>
                  <a:gd name="connsiteX14" fmla="*/ 4663 w 10000"/>
                  <a:gd name="connsiteY14" fmla="*/ 5998 h 7756"/>
                  <a:gd name="connsiteX15" fmla="*/ 5779 w 10000"/>
                  <a:gd name="connsiteY15" fmla="*/ 5998 h 7756"/>
                  <a:gd name="connsiteX16" fmla="*/ 8010 w 10000"/>
                  <a:gd name="connsiteY16" fmla="*/ 5998 h 7756"/>
                  <a:gd name="connsiteX17" fmla="*/ 10000 w 10000"/>
                  <a:gd name="connsiteY17" fmla="*/ 7756 h 7756"/>
                  <a:gd name="connsiteX18" fmla="*/ 9783 w 10000"/>
                  <a:gd name="connsiteY18" fmla="*/ 6021 h 7756"/>
                  <a:gd name="connsiteX19" fmla="*/ 8768 w 10000"/>
                  <a:gd name="connsiteY19" fmla="*/ 3469 h 7756"/>
                  <a:gd name="connsiteX20" fmla="*/ 8478 w 10000"/>
                  <a:gd name="connsiteY20" fmla="*/ 1225 h 7756"/>
                  <a:gd name="connsiteX21" fmla="*/ 7754 w 10000"/>
                  <a:gd name="connsiteY21" fmla="*/ 0 h 7756"/>
                  <a:gd name="connsiteX0" fmla="*/ 7754 w 9783"/>
                  <a:gd name="connsiteY0" fmla="*/ 0 h 8818"/>
                  <a:gd name="connsiteX1" fmla="*/ 6894 w 9783"/>
                  <a:gd name="connsiteY1" fmla="*/ 736 h 8818"/>
                  <a:gd name="connsiteX2" fmla="*/ 5779 w 9783"/>
                  <a:gd name="connsiteY2" fmla="*/ 736 h 8818"/>
                  <a:gd name="connsiteX3" fmla="*/ 5779 w 9783"/>
                  <a:gd name="connsiteY3" fmla="*/ 736 h 8818"/>
                  <a:gd name="connsiteX4" fmla="*/ 4664 w 9783"/>
                  <a:gd name="connsiteY4" fmla="*/ 736 h 8818"/>
                  <a:gd name="connsiteX5" fmla="*/ 4664 w 9783"/>
                  <a:gd name="connsiteY5" fmla="*/ 736 h 8818"/>
                  <a:gd name="connsiteX6" fmla="*/ 3547 w 9783"/>
                  <a:gd name="connsiteY6" fmla="*/ 736 h 8818"/>
                  <a:gd name="connsiteX7" fmla="*/ 1316 w 9783"/>
                  <a:gd name="connsiteY7" fmla="*/ 3067 h 8818"/>
                  <a:gd name="connsiteX8" fmla="*/ 579 w 9783"/>
                  <a:gd name="connsiteY8" fmla="*/ 3158 h 8818"/>
                  <a:gd name="connsiteX9" fmla="*/ 0 w 9783"/>
                  <a:gd name="connsiteY9" fmla="*/ 4737 h 8818"/>
                  <a:gd name="connsiteX10" fmla="*/ 1522 w 9783"/>
                  <a:gd name="connsiteY10" fmla="*/ 5263 h 8818"/>
                  <a:gd name="connsiteX11" fmla="*/ 1739 w 9783"/>
                  <a:gd name="connsiteY11" fmla="*/ 6711 h 8818"/>
                  <a:gd name="connsiteX12" fmla="*/ 1956 w 9783"/>
                  <a:gd name="connsiteY12" fmla="*/ 8293 h 8818"/>
                  <a:gd name="connsiteX13" fmla="*/ 3547 w 9783"/>
                  <a:gd name="connsiteY13" fmla="*/ 7733 h 8818"/>
                  <a:gd name="connsiteX14" fmla="*/ 4663 w 9783"/>
                  <a:gd name="connsiteY14" fmla="*/ 7733 h 8818"/>
                  <a:gd name="connsiteX15" fmla="*/ 5779 w 9783"/>
                  <a:gd name="connsiteY15" fmla="*/ 7733 h 8818"/>
                  <a:gd name="connsiteX16" fmla="*/ 8010 w 9783"/>
                  <a:gd name="connsiteY16" fmla="*/ 7733 h 8818"/>
                  <a:gd name="connsiteX17" fmla="*/ 9783 w 9783"/>
                  <a:gd name="connsiteY17" fmla="*/ 7763 h 8818"/>
                  <a:gd name="connsiteX18" fmla="*/ 8768 w 9783"/>
                  <a:gd name="connsiteY18" fmla="*/ 4473 h 8818"/>
                  <a:gd name="connsiteX19" fmla="*/ 8478 w 9783"/>
                  <a:gd name="connsiteY19" fmla="*/ 1579 h 8818"/>
                  <a:gd name="connsiteX20" fmla="*/ 7754 w 9783"/>
                  <a:gd name="connsiteY20" fmla="*/ 0 h 8818"/>
                  <a:gd name="connsiteX0" fmla="*/ 7926 w 8962"/>
                  <a:gd name="connsiteY0" fmla="*/ 0 h 10000"/>
                  <a:gd name="connsiteX1" fmla="*/ 7047 w 8962"/>
                  <a:gd name="connsiteY1" fmla="*/ 835 h 10000"/>
                  <a:gd name="connsiteX2" fmla="*/ 5907 w 8962"/>
                  <a:gd name="connsiteY2" fmla="*/ 835 h 10000"/>
                  <a:gd name="connsiteX3" fmla="*/ 5907 w 8962"/>
                  <a:gd name="connsiteY3" fmla="*/ 835 h 10000"/>
                  <a:gd name="connsiteX4" fmla="*/ 4767 w 8962"/>
                  <a:gd name="connsiteY4" fmla="*/ 835 h 10000"/>
                  <a:gd name="connsiteX5" fmla="*/ 4767 w 8962"/>
                  <a:gd name="connsiteY5" fmla="*/ 835 h 10000"/>
                  <a:gd name="connsiteX6" fmla="*/ 3626 w 8962"/>
                  <a:gd name="connsiteY6" fmla="*/ 835 h 10000"/>
                  <a:gd name="connsiteX7" fmla="*/ 1345 w 8962"/>
                  <a:gd name="connsiteY7" fmla="*/ 3478 h 10000"/>
                  <a:gd name="connsiteX8" fmla="*/ 592 w 8962"/>
                  <a:gd name="connsiteY8" fmla="*/ 3581 h 10000"/>
                  <a:gd name="connsiteX9" fmla="*/ 0 w 8962"/>
                  <a:gd name="connsiteY9" fmla="*/ 5372 h 10000"/>
                  <a:gd name="connsiteX10" fmla="*/ 1556 w 8962"/>
                  <a:gd name="connsiteY10" fmla="*/ 5968 h 10000"/>
                  <a:gd name="connsiteX11" fmla="*/ 1778 w 8962"/>
                  <a:gd name="connsiteY11" fmla="*/ 7611 h 10000"/>
                  <a:gd name="connsiteX12" fmla="*/ 1999 w 8962"/>
                  <a:gd name="connsiteY12" fmla="*/ 9405 h 10000"/>
                  <a:gd name="connsiteX13" fmla="*/ 3626 w 8962"/>
                  <a:gd name="connsiteY13" fmla="*/ 8770 h 10000"/>
                  <a:gd name="connsiteX14" fmla="*/ 4766 w 8962"/>
                  <a:gd name="connsiteY14" fmla="*/ 8770 h 10000"/>
                  <a:gd name="connsiteX15" fmla="*/ 5907 w 8962"/>
                  <a:gd name="connsiteY15" fmla="*/ 8770 h 10000"/>
                  <a:gd name="connsiteX16" fmla="*/ 8188 w 8962"/>
                  <a:gd name="connsiteY16" fmla="*/ 8770 h 10000"/>
                  <a:gd name="connsiteX17" fmla="*/ 8962 w 8962"/>
                  <a:gd name="connsiteY17" fmla="*/ 5073 h 10000"/>
                  <a:gd name="connsiteX18" fmla="*/ 8666 w 8962"/>
                  <a:gd name="connsiteY18" fmla="*/ 1791 h 10000"/>
                  <a:gd name="connsiteX19" fmla="*/ 7926 w 8962"/>
                  <a:gd name="connsiteY19" fmla="*/ 0 h 10000"/>
                  <a:gd name="connsiteX0" fmla="*/ 8844 w 10000"/>
                  <a:gd name="connsiteY0" fmla="*/ 0 h 10000"/>
                  <a:gd name="connsiteX1" fmla="*/ 7863 w 10000"/>
                  <a:gd name="connsiteY1" fmla="*/ 835 h 10000"/>
                  <a:gd name="connsiteX2" fmla="*/ 6591 w 10000"/>
                  <a:gd name="connsiteY2" fmla="*/ 835 h 10000"/>
                  <a:gd name="connsiteX3" fmla="*/ 6591 w 10000"/>
                  <a:gd name="connsiteY3" fmla="*/ 835 h 10000"/>
                  <a:gd name="connsiteX4" fmla="*/ 5319 w 10000"/>
                  <a:gd name="connsiteY4" fmla="*/ 835 h 10000"/>
                  <a:gd name="connsiteX5" fmla="*/ 5319 w 10000"/>
                  <a:gd name="connsiteY5" fmla="*/ 835 h 10000"/>
                  <a:gd name="connsiteX6" fmla="*/ 4046 w 10000"/>
                  <a:gd name="connsiteY6" fmla="*/ 835 h 10000"/>
                  <a:gd name="connsiteX7" fmla="*/ 1501 w 10000"/>
                  <a:gd name="connsiteY7" fmla="*/ 3478 h 10000"/>
                  <a:gd name="connsiteX8" fmla="*/ 661 w 10000"/>
                  <a:gd name="connsiteY8" fmla="*/ 3581 h 10000"/>
                  <a:gd name="connsiteX9" fmla="*/ 0 w 10000"/>
                  <a:gd name="connsiteY9" fmla="*/ 5372 h 10000"/>
                  <a:gd name="connsiteX10" fmla="*/ 1736 w 10000"/>
                  <a:gd name="connsiteY10" fmla="*/ 5968 h 10000"/>
                  <a:gd name="connsiteX11" fmla="*/ 1984 w 10000"/>
                  <a:gd name="connsiteY11" fmla="*/ 7611 h 10000"/>
                  <a:gd name="connsiteX12" fmla="*/ 2231 w 10000"/>
                  <a:gd name="connsiteY12" fmla="*/ 9405 h 10000"/>
                  <a:gd name="connsiteX13" fmla="*/ 4046 w 10000"/>
                  <a:gd name="connsiteY13" fmla="*/ 8770 h 10000"/>
                  <a:gd name="connsiteX14" fmla="*/ 5318 w 10000"/>
                  <a:gd name="connsiteY14" fmla="*/ 8770 h 10000"/>
                  <a:gd name="connsiteX15" fmla="*/ 6591 w 10000"/>
                  <a:gd name="connsiteY15" fmla="*/ 8770 h 10000"/>
                  <a:gd name="connsiteX16" fmla="*/ 9136 w 10000"/>
                  <a:gd name="connsiteY16" fmla="*/ 8770 h 10000"/>
                  <a:gd name="connsiteX17" fmla="*/ 10000 w 10000"/>
                  <a:gd name="connsiteY17" fmla="*/ 5073 h 10000"/>
                  <a:gd name="connsiteX18" fmla="*/ 9670 w 10000"/>
                  <a:gd name="connsiteY18" fmla="*/ 1791 h 10000"/>
                  <a:gd name="connsiteX19" fmla="*/ 8844 w 10000"/>
                  <a:gd name="connsiteY19" fmla="*/ 0 h 10000"/>
                  <a:gd name="connsiteX0" fmla="*/ 8844 w 10000"/>
                  <a:gd name="connsiteY0" fmla="*/ 0 h 10188"/>
                  <a:gd name="connsiteX1" fmla="*/ 7863 w 10000"/>
                  <a:gd name="connsiteY1" fmla="*/ 835 h 10188"/>
                  <a:gd name="connsiteX2" fmla="*/ 6591 w 10000"/>
                  <a:gd name="connsiteY2" fmla="*/ 835 h 10188"/>
                  <a:gd name="connsiteX3" fmla="*/ 6591 w 10000"/>
                  <a:gd name="connsiteY3" fmla="*/ 835 h 10188"/>
                  <a:gd name="connsiteX4" fmla="*/ 5319 w 10000"/>
                  <a:gd name="connsiteY4" fmla="*/ 835 h 10188"/>
                  <a:gd name="connsiteX5" fmla="*/ 5319 w 10000"/>
                  <a:gd name="connsiteY5" fmla="*/ 835 h 10188"/>
                  <a:gd name="connsiteX6" fmla="*/ 4046 w 10000"/>
                  <a:gd name="connsiteY6" fmla="*/ 835 h 10188"/>
                  <a:gd name="connsiteX7" fmla="*/ 1501 w 10000"/>
                  <a:gd name="connsiteY7" fmla="*/ 3478 h 10188"/>
                  <a:gd name="connsiteX8" fmla="*/ 661 w 10000"/>
                  <a:gd name="connsiteY8" fmla="*/ 3581 h 10188"/>
                  <a:gd name="connsiteX9" fmla="*/ 0 w 10000"/>
                  <a:gd name="connsiteY9" fmla="*/ 5372 h 10188"/>
                  <a:gd name="connsiteX10" fmla="*/ 1736 w 10000"/>
                  <a:gd name="connsiteY10" fmla="*/ 5968 h 10188"/>
                  <a:gd name="connsiteX11" fmla="*/ 1984 w 10000"/>
                  <a:gd name="connsiteY11" fmla="*/ 7611 h 10188"/>
                  <a:gd name="connsiteX12" fmla="*/ 2231 w 10000"/>
                  <a:gd name="connsiteY12" fmla="*/ 9405 h 10188"/>
                  <a:gd name="connsiteX13" fmla="*/ 4046 w 10000"/>
                  <a:gd name="connsiteY13" fmla="*/ 8770 h 10188"/>
                  <a:gd name="connsiteX14" fmla="*/ 5318 w 10000"/>
                  <a:gd name="connsiteY14" fmla="*/ 8770 h 10188"/>
                  <a:gd name="connsiteX15" fmla="*/ 6591 w 10000"/>
                  <a:gd name="connsiteY15" fmla="*/ 8770 h 10188"/>
                  <a:gd name="connsiteX16" fmla="*/ 9136 w 10000"/>
                  <a:gd name="connsiteY16" fmla="*/ 8770 h 10188"/>
                  <a:gd name="connsiteX17" fmla="*/ 10000 w 10000"/>
                  <a:gd name="connsiteY17" fmla="*/ 5073 h 10188"/>
                  <a:gd name="connsiteX18" fmla="*/ 9670 w 10000"/>
                  <a:gd name="connsiteY18" fmla="*/ 1791 h 10188"/>
                  <a:gd name="connsiteX19" fmla="*/ 8844 w 10000"/>
                  <a:gd name="connsiteY19" fmla="*/ 0 h 10188"/>
                  <a:gd name="connsiteX0" fmla="*/ 8844 w 10000"/>
                  <a:gd name="connsiteY0" fmla="*/ 0 h 10188"/>
                  <a:gd name="connsiteX1" fmla="*/ 7863 w 10000"/>
                  <a:gd name="connsiteY1" fmla="*/ 835 h 10188"/>
                  <a:gd name="connsiteX2" fmla="*/ 6591 w 10000"/>
                  <a:gd name="connsiteY2" fmla="*/ 835 h 10188"/>
                  <a:gd name="connsiteX3" fmla="*/ 6591 w 10000"/>
                  <a:gd name="connsiteY3" fmla="*/ 835 h 10188"/>
                  <a:gd name="connsiteX4" fmla="*/ 5319 w 10000"/>
                  <a:gd name="connsiteY4" fmla="*/ 835 h 10188"/>
                  <a:gd name="connsiteX5" fmla="*/ 5319 w 10000"/>
                  <a:gd name="connsiteY5" fmla="*/ 835 h 10188"/>
                  <a:gd name="connsiteX6" fmla="*/ 4046 w 10000"/>
                  <a:gd name="connsiteY6" fmla="*/ 835 h 10188"/>
                  <a:gd name="connsiteX7" fmla="*/ 1501 w 10000"/>
                  <a:gd name="connsiteY7" fmla="*/ 3478 h 10188"/>
                  <a:gd name="connsiteX8" fmla="*/ 661 w 10000"/>
                  <a:gd name="connsiteY8" fmla="*/ 3581 h 10188"/>
                  <a:gd name="connsiteX9" fmla="*/ 0 w 10000"/>
                  <a:gd name="connsiteY9" fmla="*/ 5372 h 10188"/>
                  <a:gd name="connsiteX10" fmla="*/ 1736 w 10000"/>
                  <a:gd name="connsiteY10" fmla="*/ 5968 h 10188"/>
                  <a:gd name="connsiteX11" fmla="*/ 1984 w 10000"/>
                  <a:gd name="connsiteY11" fmla="*/ 7611 h 10188"/>
                  <a:gd name="connsiteX12" fmla="*/ 2231 w 10000"/>
                  <a:gd name="connsiteY12" fmla="*/ 9405 h 10188"/>
                  <a:gd name="connsiteX13" fmla="*/ 4046 w 10000"/>
                  <a:gd name="connsiteY13" fmla="*/ 8770 h 10188"/>
                  <a:gd name="connsiteX14" fmla="*/ 5318 w 10000"/>
                  <a:gd name="connsiteY14" fmla="*/ 8770 h 10188"/>
                  <a:gd name="connsiteX15" fmla="*/ 6591 w 10000"/>
                  <a:gd name="connsiteY15" fmla="*/ 8770 h 10188"/>
                  <a:gd name="connsiteX16" fmla="*/ 9136 w 10000"/>
                  <a:gd name="connsiteY16" fmla="*/ 8770 h 10188"/>
                  <a:gd name="connsiteX17" fmla="*/ 10000 w 10000"/>
                  <a:gd name="connsiteY17" fmla="*/ 5073 h 10188"/>
                  <a:gd name="connsiteX18" fmla="*/ 9670 w 10000"/>
                  <a:gd name="connsiteY18" fmla="*/ 1791 h 10188"/>
                  <a:gd name="connsiteX19" fmla="*/ 8844 w 10000"/>
                  <a:gd name="connsiteY19" fmla="*/ 0 h 10188"/>
                  <a:gd name="connsiteX0" fmla="*/ 8844 w 11424"/>
                  <a:gd name="connsiteY0" fmla="*/ 0 h 13964"/>
                  <a:gd name="connsiteX1" fmla="*/ 7863 w 11424"/>
                  <a:gd name="connsiteY1" fmla="*/ 835 h 13964"/>
                  <a:gd name="connsiteX2" fmla="*/ 6591 w 11424"/>
                  <a:gd name="connsiteY2" fmla="*/ 835 h 13964"/>
                  <a:gd name="connsiteX3" fmla="*/ 6591 w 11424"/>
                  <a:gd name="connsiteY3" fmla="*/ 835 h 13964"/>
                  <a:gd name="connsiteX4" fmla="*/ 5319 w 11424"/>
                  <a:gd name="connsiteY4" fmla="*/ 835 h 13964"/>
                  <a:gd name="connsiteX5" fmla="*/ 5319 w 11424"/>
                  <a:gd name="connsiteY5" fmla="*/ 835 h 13964"/>
                  <a:gd name="connsiteX6" fmla="*/ 4046 w 11424"/>
                  <a:gd name="connsiteY6" fmla="*/ 835 h 13964"/>
                  <a:gd name="connsiteX7" fmla="*/ 1501 w 11424"/>
                  <a:gd name="connsiteY7" fmla="*/ 3478 h 13964"/>
                  <a:gd name="connsiteX8" fmla="*/ 661 w 11424"/>
                  <a:gd name="connsiteY8" fmla="*/ 3581 h 13964"/>
                  <a:gd name="connsiteX9" fmla="*/ 0 w 11424"/>
                  <a:gd name="connsiteY9" fmla="*/ 5372 h 13964"/>
                  <a:gd name="connsiteX10" fmla="*/ 1736 w 11424"/>
                  <a:gd name="connsiteY10" fmla="*/ 5968 h 13964"/>
                  <a:gd name="connsiteX11" fmla="*/ 1984 w 11424"/>
                  <a:gd name="connsiteY11" fmla="*/ 7611 h 13964"/>
                  <a:gd name="connsiteX12" fmla="*/ 2231 w 11424"/>
                  <a:gd name="connsiteY12" fmla="*/ 9405 h 13964"/>
                  <a:gd name="connsiteX13" fmla="*/ 4046 w 11424"/>
                  <a:gd name="connsiteY13" fmla="*/ 8770 h 13964"/>
                  <a:gd name="connsiteX14" fmla="*/ 5318 w 11424"/>
                  <a:gd name="connsiteY14" fmla="*/ 8770 h 13964"/>
                  <a:gd name="connsiteX15" fmla="*/ 6591 w 11424"/>
                  <a:gd name="connsiteY15" fmla="*/ 8770 h 13964"/>
                  <a:gd name="connsiteX16" fmla="*/ 9136 w 11424"/>
                  <a:gd name="connsiteY16" fmla="*/ 8770 h 13964"/>
                  <a:gd name="connsiteX17" fmla="*/ 10000 w 11424"/>
                  <a:gd name="connsiteY17" fmla="*/ 5073 h 13964"/>
                  <a:gd name="connsiteX18" fmla="*/ 9670 w 11424"/>
                  <a:gd name="connsiteY18" fmla="*/ 1791 h 13964"/>
                  <a:gd name="connsiteX19" fmla="*/ 8844 w 11424"/>
                  <a:gd name="connsiteY19" fmla="*/ 0 h 13964"/>
                  <a:gd name="connsiteX0" fmla="*/ 8844 w 11424"/>
                  <a:gd name="connsiteY0" fmla="*/ 0 h 16610"/>
                  <a:gd name="connsiteX1" fmla="*/ 7863 w 11424"/>
                  <a:gd name="connsiteY1" fmla="*/ 835 h 16610"/>
                  <a:gd name="connsiteX2" fmla="*/ 6591 w 11424"/>
                  <a:gd name="connsiteY2" fmla="*/ 835 h 16610"/>
                  <a:gd name="connsiteX3" fmla="*/ 6591 w 11424"/>
                  <a:gd name="connsiteY3" fmla="*/ 835 h 16610"/>
                  <a:gd name="connsiteX4" fmla="*/ 5319 w 11424"/>
                  <a:gd name="connsiteY4" fmla="*/ 835 h 16610"/>
                  <a:gd name="connsiteX5" fmla="*/ 5319 w 11424"/>
                  <a:gd name="connsiteY5" fmla="*/ 835 h 16610"/>
                  <a:gd name="connsiteX6" fmla="*/ 4046 w 11424"/>
                  <a:gd name="connsiteY6" fmla="*/ 835 h 16610"/>
                  <a:gd name="connsiteX7" fmla="*/ 1501 w 11424"/>
                  <a:gd name="connsiteY7" fmla="*/ 3478 h 16610"/>
                  <a:gd name="connsiteX8" fmla="*/ 661 w 11424"/>
                  <a:gd name="connsiteY8" fmla="*/ 3581 h 16610"/>
                  <a:gd name="connsiteX9" fmla="*/ 0 w 11424"/>
                  <a:gd name="connsiteY9" fmla="*/ 5372 h 16610"/>
                  <a:gd name="connsiteX10" fmla="*/ 1736 w 11424"/>
                  <a:gd name="connsiteY10" fmla="*/ 5968 h 16610"/>
                  <a:gd name="connsiteX11" fmla="*/ 1984 w 11424"/>
                  <a:gd name="connsiteY11" fmla="*/ 7611 h 16610"/>
                  <a:gd name="connsiteX12" fmla="*/ 2231 w 11424"/>
                  <a:gd name="connsiteY12" fmla="*/ 9405 h 16610"/>
                  <a:gd name="connsiteX13" fmla="*/ 4046 w 11424"/>
                  <a:gd name="connsiteY13" fmla="*/ 8770 h 16610"/>
                  <a:gd name="connsiteX14" fmla="*/ 5318 w 11424"/>
                  <a:gd name="connsiteY14" fmla="*/ 8770 h 16610"/>
                  <a:gd name="connsiteX15" fmla="*/ 6591 w 11424"/>
                  <a:gd name="connsiteY15" fmla="*/ 8770 h 16610"/>
                  <a:gd name="connsiteX16" fmla="*/ 9136 w 11424"/>
                  <a:gd name="connsiteY16" fmla="*/ 11416 h 16610"/>
                  <a:gd name="connsiteX17" fmla="*/ 10000 w 11424"/>
                  <a:gd name="connsiteY17" fmla="*/ 5073 h 16610"/>
                  <a:gd name="connsiteX18" fmla="*/ 9670 w 11424"/>
                  <a:gd name="connsiteY18" fmla="*/ 1791 h 16610"/>
                  <a:gd name="connsiteX19" fmla="*/ 8844 w 11424"/>
                  <a:gd name="connsiteY19" fmla="*/ 0 h 16610"/>
                  <a:gd name="connsiteX0" fmla="*/ 8844 w 10000"/>
                  <a:gd name="connsiteY0" fmla="*/ 0 h 10000"/>
                  <a:gd name="connsiteX1" fmla="*/ 7863 w 10000"/>
                  <a:gd name="connsiteY1" fmla="*/ 835 h 10000"/>
                  <a:gd name="connsiteX2" fmla="*/ 6591 w 10000"/>
                  <a:gd name="connsiteY2" fmla="*/ 835 h 10000"/>
                  <a:gd name="connsiteX3" fmla="*/ 6591 w 10000"/>
                  <a:gd name="connsiteY3" fmla="*/ 835 h 10000"/>
                  <a:gd name="connsiteX4" fmla="*/ 5319 w 10000"/>
                  <a:gd name="connsiteY4" fmla="*/ 835 h 10000"/>
                  <a:gd name="connsiteX5" fmla="*/ 5319 w 10000"/>
                  <a:gd name="connsiteY5" fmla="*/ 835 h 10000"/>
                  <a:gd name="connsiteX6" fmla="*/ 4046 w 10000"/>
                  <a:gd name="connsiteY6" fmla="*/ 835 h 10000"/>
                  <a:gd name="connsiteX7" fmla="*/ 1501 w 10000"/>
                  <a:gd name="connsiteY7" fmla="*/ 3478 h 10000"/>
                  <a:gd name="connsiteX8" fmla="*/ 661 w 10000"/>
                  <a:gd name="connsiteY8" fmla="*/ 3581 h 10000"/>
                  <a:gd name="connsiteX9" fmla="*/ 0 w 10000"/>
                  <a:gd name="connsiteY9" fmla="*/ 5372 h 10000"/>
                  <a:gd name="connsiteX10" fmla="*/ 1736 w 10000"/>
                  <a:gd name="connsiteY10" fmla="*/ 5968 h 10000"/>
                  <a:gd name="connsiteX11" fmla="*/ 1984 w 10000"/>
                  <a:gd name="connsiteY11" fmla="*/ 7611 h 10000"/>
                  <a:gd name="connsiteX12" fmla="*/ 2231 w 10000"/>
                  <a:gd name="connsiteY12" fmla="*/ 9405 h 10000"/>
                  <a:gd name="connsiteX13" fmla="*/ 4046 w 10000"/>
                  <a:gd name="connsiteY13" fmla="*/ 8770 h 10000"/>
                  <a:gd name="connsiteX14" fmla="*/ 5318 w 10000"/>
                  <a:gd name="connsiteY14" fmla="*/ 8770 h 10000"/>
                  <a:gd name="connsiteX15" fmla="*/ 6591 w 10000"/>
                  <a:gd name="connsiteY15" fmla="*/ 8770 h 10000"/>
                  <a:gd name="connsiteX16" fmla="*/ 10000 w 10000"/>
                  <a:gd name="connsiteY16" fmla="*/ 5073 h 10000"/>
                  <a:gd name="connsiteX17" fmla="*/ 9670 w 10000"/>
                  <a:gd name="connsiteY17" fmla="*/ 1791 h 10000"/>
                  <a:gd name="connsiteX18" fmla="*/ 8844 w 10000"/>
                  <a:gd name="connsiteY18" fmla="*/ 0 h 10000"/>
                  <a:gd name="connsiteX0" fmla="*/ 8844 w 10000"/>
                  <a:gd name="connsiteY0" fmla="*/ 0 h 10000"/>
                  <a:gd name="connsiteX1" fmla="*/ 7863 w 10000"/>
                  <a:gd name="connsiteY1" fmla="*/ 835 h 10000"/>
                  <a:gd name="connsiteX2" fmla="*/ 6591 w 10000"/>
                  <a:gd name="connsiteY2" fmla="*/ 835 h 10000"/>
                  <a:gd name="connsiteX3" fmla="*/ 6591 w 10000"/>
                  <a:gd name="connsiteY3" fmla="*/ 835 h 10000"/>
                  <a:gd name="connsiteX4" fmla="*/ 5319 w 10000"/>
                  <a:gd name="connsiteY4" fmla="*/ 835 h 10000"/>
                  <a:gd name="connsiteX5" fmla="*/ 5319 w 10000"/>
                  <a:gd name="connsiteY5" fmla="*/ 835 h 10000"/>
                  <a:gd name="connsiteX6" fmla="*/ 4046 w 10000"/>
                  <a:gd name="connsiteY6" fmla="*/ 835 h 10000"/>
                  <a:gd name="connsiteX7" fmla="*/ 1501 w 10000"/>
                  <a:gd name="connsiteY7" fmla="*/ 3478 h 10000"/>
                  <a:gd name="connsiteX8" fmla="*/ 661 w 10000"/>
                  <a:gd name="connsiteY8" fmla="*/ 3581 h 10000"/>
                  <a:gd name="connsiteX9" fmla="*/ 0 w 10000"/>
                  <a:gd name="connsiteY9" fmla="*/ 5372 h 10000"/>
                  <a:gd name="connsiteX10" fmla="*/ 1736 w 10000"/>
                  <a:gd name="connsiteY10" fmla="*/ 5968 h 10000"/>
                  <a:gd name="connsiteX11" fmla="*/ 1984 w 10000"/>
                  <a:gd name="connsiteY11" fmla="*/ 7611 h 10000"/>
                  <a:gd name="connsiteX12" fmla="*/ 2231 w 10000"/>
                  <a:gd name="connsiteY12" fmla="*/ 9405 h 10000"/>
                  <a:gd name="connsiteX13" fmla="*/ 4046 w 10000"/>
                  <a:gd name="connsiteY13" fmla="*/ 8770 h 10000"/>
                  <a:gd name="connsiteX14" fmla="*/ 5318 w 10000"/>
                  <a:gd name="connsiteY14" fmla="*/ 8770 h 10000"/>
                  <a:gd name="connsiteX15" fmla="*/ 6591 w 10000"/>
                  <a:gd name="connsiteY15" fmla="*/ 8770 h 10000"/>
                  <a:gd name="connsiteX16" fmla="*/ 8545 w 10000"/>
                  <a:gd name="connsiteY16" fmla="*/ 6786 h 10000"/>
                  <a:gd name="connsiteX17" fmla="*/ 10000 w 10000"/>
                  <a:gd name="connsiteY17" fmla="*/ 5073 h 10000"/>
                  <a:gd name="connsiteX18" fmla="*/ 9670 w 10000"/>
                  <a:gd name="connsiteY18" fmla="*/ 1791 h 10000"/>
                  <a:gd name="connsiteX19" fmla="*/ 8844 w 10000"/>
                  <a:gd name="connsiteY19" fmla="*/ 0 h 10000"/>
                  <a:gd name="connsiteX0" fmla="*/ 8844 w 10000"/>
                  <a:gd name="connsiteY0" fmla="*/ 0 h 12032"/>
                  <a:gd name="connsiteX1" fmla="*/ 7863 w 10000"/>
                  <a:gd name="connsiteY1" fmla="*/ 835 h 12032"/>
                  <a:gd name="connsiteX2" fmla="*/ 6591 w 10000"/>
                  <a:gd name="connsiteY2" fmla="*/ 835 h 12032"/>
                  <a:gd name="connsiteX3" fmla="*/ 6591 w 10000"/>
                  <a:gd name="connsiteY3" fmla="*/ 835 h 12032"/>
                  <a:gd name="connsiteX4" fmla="*/ 5319 w 10000"/>
                  <a:gd name="connsiteY4" fmla="*/ 835 h 12032"/>
                  <a:gd name="connsiteX5" fmla="*/ 5319 w 10000"/>
                  <a:gd name="connsiteY5" fmla="*/ 835 h 12032"/>
                  <a:gd name="connsiteX6" fmla="*/ 4046 w 10000"/>
                  <a:gd name="connsiteY6" fmla="*/ 835 h 12032"/>
                  <a:gd name="connsiteX7" fmla="*/ 1501 w 10000"/>
                  <a:gd name="connsiteY7" fmla="*/ 3478 h 12032"/>
                  <a:gd name="connsiteX8" fmla="*/ 661 w 10000"/>
                  <a:gd name="connsiteY8" fmla="*/ 3581 h 12032"/>
                  <a:gd name="connsiteX9" fmla="*/ 0 w 10000"/>
                  <a:gd name="connsiteY9" fmla="*/ 5372 h 12032"/>
                  <a:gd name="connsiteX10" fmla="*/ 1736 w 10000"/>
                  <a:gd name="connsiteY10" fmla="*/ 5968 h 12032"/>
                  <a:gd name="connsiteX11" fmla="*/ 1984 w 10000"/>
                  <a:gd name="connsiteY11" fmla="*/ 7611 h 12032"/>
                  <a:gd name="connsiteX12" fmla="*/ 2231 w 10000"/>
                  <a:gd name="connsiteY12" fmla="*/ 9405 h 12032"/>
                  <a:gd name="connsiteX13" fmla="*/ 4046 w 10000"/>
                  <a:gd name="connsiteY13" fmla="*/ 8770 h 12032"/>
                  <a:gd name="connsiteX14" fmla="*/ 5318 w 10000"/>
                  <a:gd name="connsiteY14" fmla="*/ 8770 h 12032"/>
                  <a:gd name="connsiteX15" fmla="*/ 6591 w 10000"/>
                  <a:gd name="connsiteY15" fmla="*/ 8770 h 12032"/>
                  <a:gd name="connsiteX16" fmla="*/ 7864 w 10000"/>
                  <a:gd name="connsiteY16" fmla="*/ 11416 h 12032"/>
                  <a:gd name="connsiteX17" fmla="*/ 10000 w 10000"/>
                  <a:gd name="connsiteY17" fmla="*/ 5073 h 12032"/>
                  <a:gd name="connsiteX18" fmla="*/ 9670 w 10000"/>
                  <a:gd name="connsiteY18" fmla="*/ 1791 h 12032"/>
                  <a:gd name="connsiteX19" fmla="*/ 8844 w 10000"/>
                  <a:gd name="connsiteY19" fmla="*/ 0 h 12032"/>
                  <a:gd name="connsiteX0" fmla="*/ 8844 w 10000"/>
                  <a:gd name="connsiteY0" fmla="*/ 0 h 10520"/>
                  <a:gd name="connsiteX1" fmla="*/ 7863 w 10000"/>
                  <a:gd name="connsiteY1" fmla="*/ 835 h 10520"/>
                  <a:gd name="connsiteX2" fmla="*/ 6591 w 10000"/>
                  <a:gd name="connsiteY2" fmla="*/ 835 h 10520"/>
                  <a:gd name="connsiteX3" fmla="*/ 6591 w 10000"/>
                  <a:gd name="connsiteY3" fmla="*/ 835 h 10520"/>
                  <a:gd name="connsiteX4" fmla="*/ 5319 w 10000"/>
                  <a:gd name="connsiteY4" fmla="*/ 835 h 10520"/>
                  <a:gd name="connsiteX5" fmla="*/ 5319 w 10000"/>
                  <a:gd name="connsiteY5" fmla="*/ 835 h 10520"/>
                  <a:gd name="connsiteX6" fmla="*/ 4046 w 10000"/>
                  <a:gd name="connsiteY6" fmla="*/ 835 h 10520"/>
                  <a:gd name="connsiteX7" fmla="*/ 1501 w 10000"/>
                  <a:gd name="connsiteY7" fmla="*/ 3478 h 10520"/>
                  <a:gd name="connsiteX8" fmla="*/ 661 w 10000"/>
                  <a:gd name="connsiteY8" fmla="*/ 3581 h 10520"/>
                  <a:gd name="connsiteX9" fmla="*/ 0 w 10000"/>
                  <a:gd name="connsiteY9" fmla="*/ 5372 h 10520"/>
                  <a:gd name="connsiteX10" fmla="*/ 1736 w 10000"/>
                  <a:gd name="connsiteY10" fmla="*/ 5968 h 10520"/>
                  <a:gd name="connsiteX11" fmla="*/ 1984 w 10000"/>
                  <a:gd name="connsiteY11" fmla="*/ 7611 h 10520"/>
                  <a:gd name="connsiteX12" fmla="*/ 2231 w 10000"/>
                  <a:gd name="connsiteY12" fmla="*/ 9405 h 10520"/>
                  <a:gd name="connsiteX13" fmla="*/ 4046 w 10000"/>
                  <a:gd name="connsiteY13" fmla="*/ 8770 h 10520"/>
                  <a:gd name="connsiteX14" fmla="*/ 5318 w 10000"/>
                  <a:gd name="connsiteY14" fmla="*/ 8770 h 10520"/>
                  <a:gd name="connsiteX15" fmla="*/ 6591 w 10000"/>
                  <a:gd name="connsiteY15" fmla="*/ 8770 h 10520"/>
                  <a:gd name="connsiteX16" fmla="*/ 8000 w 10000"/>
                  <a:gd name="connsiteY16" fmla="*/ 9904 h 10520"/>
                  <a:gd name="connsiteX17" fmla="*/ 10000 w 10000"/>
                  <a:gd name="connsiteY17" fmla="*/ 5073 h 10520"/>
                  <a:gd name="connsiteX18" fmla="*/ 9670 w 10000"/>
                  <a:gd name="connsiteY18" fmla="*/ 1791 h 10520"/>
                  <a:gd name="connsiteX19" fmla="*/ 8844 w 10000"/>
                  <a:gd name="connsiteY19" fmla="*/ 0 h 10520"/>
                  <a:gd name="connsiteX0" fmla="*/ 8183 w 9339"/>
                  <a:gd name="connsiteY0" fmla="*/ 0 h 10520"/>
                  <a:gd name="connsiteX1" fmla="*/ 7202 w 9339"/>
                  <a:gd name="connsiteY1" fmla="*/ 835 h 10520"/>
                  <a:gd name="connsiteX2" fmla="*/ 5930 w 9339"/>
                  <a:gd name="connsiteY2" fmla="*/ 835 h 10520"/>
                  <a:gd name="connsiteX3" fmla="*/ 5930 w 9339"/>
                  <a:gd name="connsiteY3" fmla="*/ 835 h 10520"/>
                  <a:gd name="connsiteX4" fmla="*/ 4658 w 9339"/>
                  <a:gd name="connsiteY4" fmla="*/ 835 h 10520"/>
                  <a:gd name="connsiteX5" fmla="*/ 4658 w 9339"/>
                  <a:gd name="connsiteY5" fmla="*/ 835 h 10520"/>
                  <a:gd name="connsiteX6" fmla="*/ 3385 w 9339"/>
                  <a:gd name="connsiteY6" fmla="*/ 835 h 10520"/>
                  <a:gd name="connsiteX7" fmla="*/ 840 w 9339"/>
                  <a:gd name="connsiteY7" fmla="*/ 3478 h 10520"/>
                  <a:gd name="connsiteX8" fmla="*/ 0 w 9339"/>
                  <a:gd name="connsiteY8" fmla="*/ 3581 h 10520"/>
                  <a:gd name="connsiteX9" fmla="*/ 1075 w 9339"/>
                  <a:gd name="connsiteY9" fmla="*/ 5968 h 10520"/>
                  <a:gd name="connsiteX10" fmla="*/ 1323 w 9339"/>
                  <a:gd name="connsiteY10" fmla="*/ 7611 h 10520"/>
                  <a:gd name="connsiteX11" fmla="*/ 1570 w 9339"/>
                  <a:gd name="connsiteY11" fmla="*/ 9405 h 10520"/>
                  <a:gd name="connsiteX12" fmla="*/ 3385 w 9339"/>
                  <a:gd name="connsiteY12" fmla="*/ 8770 h 10520"/>
                  <a:gd name="connsiteX13" fmla="*/ 4657 w 9339"/>
                  <a:gd name="connsiteY13" fmla="*/ 8770 h 10520"/>
                  <a:gd name="connsiteX14" fmla="*/ 5930 w 9339"/>
                  <a:gd name="connsiteY14" fmla="*/ 8770 h 10520"/>
                  <a:gd name="connsiteX15" fmla="*/ 7339 w 9339"/>
                  <a:gd name="connsiteY15" fmla="*/ 9904 h 10520"/>
                  <a:gd name="connsiteX16" fmla="*/ 9339 w 9339"/>
                  <a:gd name="connsiteY16" fmla="*/ 5073 h 10520"/>
                  <a:gd name="connsiteX17" fmla="*/ 9009 w 9339"/>
                  <a:gd name="connsiteY17" fmla="*/ 1791 h 10520"/>
                  <a:gd name="connsiteX18" fmla="*/ 8183 w 9339"/>
                  <a:gd name="connsiteY18" fmla="*/ 0 h 10520"/>
                  <a:gd name="connsiteX0" fmla="*/ 8275 w 9513"/>
                  <a:gd name="connsiteY0" fmla="*/ 0 h 10000"/>
                  <a:gd name="connsiteX1" fmla="*/ 7225 w 9513"/>
                  <a:gd name="connsiteY1" fmla="*/ 794 h 10000"/>
                  <a:gd name="connsiteX2" fmla="*/ 5863 w 9513"/>
                  <a:gd name="connsiteY2" fmla="*/ 794 h 10000"/>
                  <a:gd name="connsiteX3" fmla="*/ 5863 w 9513"/>
                  <a:gd name="connsiteY3" fmla="*/ 794 h 10000"/>
                  <a:gd name="connsiteX4" fmla="*/ 4501 w 9513"/>
                  <a:gd name="connsiteY4" fmla="*/ 794 h 10000"/>
                  <a:gd name="connsiteX5" fmla="*/ 4501 w 9513"/>
                  <a:gd name="connsiteY5" fmla="*/ 794 h 10000"/>
                  <a:gd name="connsiteX6" fmla="*/ 3138 w 9513"/>
                  <a:gd name="connsiteY6" fmla="*/ 794 h 10000"/>
                  <a:gd name="connsiteX7" fmla="*/ 412 w 9513"/>
                  <a:gd name="connsiteY7" fmla="*/ 3306 h 10000"/>
                  <a:gd name="connsiteX8" fmla="*/ 664 w 9513"/>
                  <a:gd name="connsiteY8" fmla="*/ 5673 h 10000"/>
                  <a:gd name="connsiteX9" fmla="*/ 930 w 9513"/>
                  <a:gd name="connsiteY9" fmla="*/ 7235 h 10000"/>
                  <a:gd name="connsiteX10" fmla="*/ 1194 w 9513"/>
                  <a:gd name="connsiteY10" fmla="*/ 8940 h 10000"/>
                  <a:gd name="connsiteX11" fmla="*/ 3138 w 9513"/>
                  <a:gd name="connsiteY11" fmla="*/ 8337 h 10000"/>
                  <a:gd name="connsiteX12" fmla="*/ 4500 w 9513"/>
                  <a:gd name="connsiteY12" fmla="*/ 8337 h 10000"/>
                  <a:gd name="connsiteX13" fmla="*/ 5863 w 9513"/>
                  <a:gd name="connsiteY13" fmla="*/ 8337 h 10000"/>
                  <a:gd name="connsiteX14" fmla="*/ 7371 w 9513"/>
                  <a:gd name="connsiteY14" fmla="*/ 9414 h 10000"/>
                  <a:gd name="connsiteX15" fmla="*/ 9513 w 9513"/>
                  <a:gd name="connsiteY15" fmla="*/ 4822 h 10000"/>
                  <a:gd name="connsiteX16" fmla="*/ 9160 w 9513"/>
                  <a:gd name="connsiteY16" fmla="*/ 1702 h 10000"/>
                  <a:gd name="connsiteX17" fmla="*/ 8275 w 9513"/>
                  <a:gd name="connsiteY17" fmla="*/ 0 h 10000"/>
                  <a:gd name="connsiteX0" fmla="*/ 9629 w 10000"/>
                  <a:gd name="connsiteY0" fmla="*/ 1289 h 9587"/>
                  <a:gd name="connsiteX1" fmla="*/ 7595 w 10000"/>
                  <a:gd name="connsiteY1" fmla="*/ 381 h 9587"/>
                  <a:gd name="connsiteX2" fmla="*/ 6163 w 10000"/>
                  <a:gd name="connsiteY2" fmla="*/ 381 h 9587"/>
                  <a:gd name="connsiteX3" fmla="*/ 6163 w 10000"/>
                  <a:gd name="connsiteY3" fmla="*/ 381 h 9587"/>
                  <a:gd name="connsiteX4" fmla="*/ 4731 w 10000"/>
                  <a:gd name="connsiteY4" fmla="*/ 381 h 9587"/>
                  <a:gd name="connsiteX5" fmla="*/ 4731 w 10000"/>
                  <a:gd name="connsiteY5" fmla="*/ 381 h 9587"/>
                  <a:gd name="connsiteX6" fmla="*/ 3299 w 10000"/>
                  <a:gd name="connsiteY6" fmla="*/ 381 h 9587"/>
                  <a:gd name="connsiteX7" fmla="*/ 433 w 10000"/>
                  <a:gd name="connsiteY7" fmla="*/ 2893 h 9587"/>
                  <a:gd name="connsiteX8" fmla="*/ 698 w 10000"/>
                  <a:gd name="connsiteY8" fmla="*/ 5260 h 9587"/>
                  <a:gd name="connsiteX9" fmla="*/ 978 w 10000"/>
                  <a:gd name="connsiteY9" fmla="*/ 6822 h 9587"/>
                  <a:gd name="connsiteX10" fmla="*/ 1255 w 10000"/>
                  <a:gd name="connsiteY10" fmla="*/ 8527 h 9587"/>
                  <a:gd name="connsiteX11" fmla="*/ 3299 w 10000"/>
                  <a:gd name="connsiteY11" fmla="*/ 7924 h 9587"/>
                  <a:gd name="connsiteX12" fmla="*/ 4730 w 10000"/>
                  <a:gd name="connsiteY12" fmla="*/ 7924 h 9587"/>
                  <a:gd name="connsiteX13" fmla="*/ 6163 w 10000"/>
                  <a:gd name="connsiteY13" fmla="*/ 7924 h 9587"/>
                  <a:gd name="connsiteX14" fmla="*/ 7748 w 10000"/>
                  <a:gd name="connsiteY14" fmla="*/ 9001 h 9587"/>
                  <a:gd name="connsiteX15" fmla="*/ 10000 w 10000"/>
                  <a:gd name="connsiteY15" fmla="*/ 4409 h 9587"/>
                  <a:gd name="connsiteX16" fmla="*/ 9629 w 10000"/>
                  <a:gd name="connsiteY16" fmla="*/ 1289 h 9587"/>
                  <a:gd name="connsiteX0" fmla="*/ 9629 w 10000"/>
                  <a:gd name="connsiteY0" fmla="*/ 1345 h 11500"/>
                  <a:gd name="connsiteX1" fmla="*/ 7595 w 10000"/>
                  <a:gd name="connsiteY1" fmla="*/ 397 h 11500"/>
                  <a:gd name="connsiteX2" fmla="*/ 6163 w 10000"/>
                  <a:gd name="connsiteY2" fmla="*/ 397 h 11500"/>
                  <a:gd name="connsiteX3" fmla="*/ 6163 w 10000"/>
                  <a:gd name="connsiteY3" fmla="*/ 397 h 11500"/>
                  <a:gd name="connsiteX4" fmla="*/ 4731 w 10000"/>
                  <a:gd name="connsiteY4" fmla="*/ 397 h 11500"/>
                  <a:gd name="connsiteX5" fmla="*/ 4731 w 10000"/>
                  <a:gd name="connsiteY5" fmla="*/ 397 h 11500"/>
                  <a:gd name="connsiteX6" fmla="*/ 3299 w 10000"/>
                  <a:gd name="connsiteY6" fmla="*/ 397 h 11500"/>
                  <a:gd name="connsiteX7" fmla="*/ 433 w 10000"/>
                  <a:gd name="connsiteY7" fmla="*/ 3018 h 11500"/>
                  <a:gd name="connsiteX8" fmla="*/ 698 w 10000"/>
                  <a:gd name="connsiteY8" fmla="*/ 5487 h 11500"/>
                  <a:gd name="connsiteX9" fmla="*/ 978 w 10000"/>
                  <a:gd name="connsiteY9" fmla="*/ 7116 h 11500"/>
                  <a:gd name="connsiteX10" fmla="*/ 1255 w 10000"/>
                  <a:gd name="connsiteY10" fmla="*/ 8894 h 11500"/>
                  <a:gd name="connsiteX11" fmla="*/ 3299 w 10000"/>
                  <a:gd name="connsiteY11" fmla="*/ 8265 h 11500"/>
                  <a:gd name="connsiteX12" fmla="*/ 4730 w 10000"/>
                  <a:gd name="connsiteY12" fmla="*/ 8265 h 11500"/>
                  <a:gd name="connsiteX13" fmla="*/ 6163 w 10000"/>
                  <a:gd name="connsiteY13" fmla="*/ 8265 h 11500"/>
                  <a:gd name="connsiteX14" fmla="*/ 9028 w 10000"/>
                  <a:gd name="connsiteY14" fmla="*/ 10889 h 11500"/>
                  <a:gd name="connsiteX15" fmla="*/ 10000 w 10000"/>
                  <a:gd name="connsiteY15" fmla="*/ 4599 h 11500"/>
                  <a:gd name="connsiteX16" fmla="*/ 9629 w 10000"/>
                  <a:gd name="connsiteY16" fmla="*/ 1345 h 11500"/>
                  <a:gd name="connsiteX0" fmla="*/ 9629 w 10000"/>
                  <a:gd name="connsiteY0" fmla="*/ 1345 h 10844"/>
                  <a:gd name="connsiteX1" fmla="*/ 7595 w 10000"/>
                  <a:gd name="connsiteY1" fmla="*/ 397 h 10844"/>
                  <a:gd name="connsiteX2" fmla="*/ 6163 w 10000"/>
                  <a:gd name="connsiteY2" fmla="*/ 397 h 10844"/>
                  <a:gd name="connsiteX3" fmla="*/ 6163 w 10000"/>
                  <a:gd name="connsiteY3" fmla="*/ 397 h 10844"/>
                  <a:gd name="connsiteX4" fmla="*/ 4731 w 10000"/>
                  <a:gd name="connsiteY4" fmla="*/ 397 h 10844"/>
                  <a:gd name="connsiteX5" fmla="*/ 4731 w 10000"/>
                  <a:gd name="connsiteY5" fmla="*/ 397 h 10844"/>
                  <a:gd name="connsiteX6" fmla="*/ 3299 w 10000"/>
                  <a:gd name="connsiteY6" fmla="*/ 397 h 10844"/>
                  <a:gd name="connsiteX7" fmla="*/ 433 w 10000"/>
                  <a:gd name="connsiteY7" fmla="*/ 3018 h 10844"/>
                  <a:gd name="connsiteX8" fmla="*/ 698 w 10000"/>
                  <a:gd name="connsiteY8" fmla="*/ 5487 h 10844"/>
                  <a:gd name="connsiteX9" fmla="*/ 978 w 10000"/>
                  <a:gd name="connsiteY9" fmla="*/ 7116 h 10844"/>
                  <a:gd name="connsiteX10" fmla="*/ 1255 w 10000"/>
                  <a:gd name="connsiteY10" fmla="*/ 8894 h 10844"/>
                  <a:gd name="connsiteX11" fmla="*/ 3299 w 10000"/>
                  <a:gd name="connsiteY11" fmla="*/ 8265 h 10844"/>
                  <a:gd name="connsiteX12" fmla="*/ 4730 w 10000"/>
                  <a:gd name="connsiteY12" fmla="*/ 8265 h 10844"/>
                  <a:gd name="connsiteX13" fmla="*/ 6163 w 10000"/>
                  <a:gd name="connsiteY13" fmla="*/ 8265 h 10844"/>
                  <a:gd name="connsiteX14" fmla="*/ 8849 w 10000"/>
                  <a:gd name="connsiteY14" fmla="*/ 10233 h 10844"/>
                  <a:gd name="connsiteX15" fmla="*/ 10000 w 10000"/>
                  <a:gd name="connsiteY15" fmla="*/ 4599 h 10844"/>
                  <a:gd name="connsiteX16" fmla="*/ 9629 w 10000"/>
                  <a:gd name="connsiteY16" fmla="*/ 1345 h 10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000" h="10844">
                    <a:moveTo>
                      <a:pt x="9629" y="1345"/>
                    </a:moveTo>
                    <a:lnTo>
                      <a:pt x="7595" y="397"/>
                    </a:lnTo>
                    <a:cubicBezTo>
                      <a:pt x="7494" y="3256"/>
                      <a:pt x="7236" y="342"/>
                      <a:pt x="6163" y="397"/>
                    </a:cubicBezTo>
                    <a:lnTo>
                      <a:pt x="6163" y="397"/>
                    </a:lnTo>
                    <a:cubicBezTo>
                      <a:pt x="6132" y="791"/>
                      <a:pt x="4763" y="0"/>
                      <a:pt x="4731" y="397"/>
                    </a:cubicBezTo>
                    <a:lnTo>
                      <a:pt x="4731" y="397"/>
                    </a:lnTo>
                    <a:lnTo>
                      <a:pt x="3299" y="397"/>
                    </a:lnTo>
                    <a:lnTo>
                      <a:pt x="433" y="3018"/>
                    </a:lnTo>
                    <a:cubicBezTo>
                      <a:pt x="0" y="3866"/>
                      <a:pt x="608" y="4803"/>
                      <a:pt x="698" y="5487"/>
                    </a:cubicBezTo>
                    <a:cubicBezTo>
                      <a:pt x="790" y="6028"/>
                      <a:pt x="884" y="6571"/>
                      <a:pt x="978" y="7116"/>
                    </a:cubicBezTo>
                    <a:cubicBezTo>
                      <a:pt x="1068" y="7706"/>
                      <a:pt x="1163" y="8299"/>
                      <a:pt x="1255" y="8894"/>
                    </a:cubicBezTo>
                    <a:cubicBezTo>
                      <a:pt x="1193" y="9485"/>
                      <a:pt x="3360" y="7673"/>
                      <a:pt x="3299" y="8265"/>
                    </a:cubicBezTo>
                    <a:cubicBezTo>
                      <a:pt x="3887" y="9076"/>
                      <a:pt x="4125" y="7832"/>
                      <a:pt x="4730" y="8265"/>
                    </a:cubicBezTo>
                    <a:lnTo>
                      <a:pt x="6163" y="8265"/>
                    </a:lnTo>
                    <a:cubicBezTo>
                      <a:pt x="6769" y="7937"/>
                      <a:pt x="8210" y="10844"/>
                      <a:pt x="8849" y="10233"/>
                    </a:cubicBezTo>
                    <a:cubicBezTo>
                      <a:pt x="9490" y="9623"/>
                      <a:pt x="9790" y="5424"/>
                      <a:pt x="10000" y="4599"/>
                    </a:cubicBezTo>
                    <a:cubicBezTo>
                      <a:pt x="9876" y="3517"/>
                      <a:pt x="9752" y="2431"/>
                      <a:pt x="9629" y="1345"/>
                    </a:cubicBezTo>
                    <a:close/>
                  </a:path>
                </a:pathLst>
              </a:custGeom>
              <a:solidFill>
                <a:srgbClr val="C0C0C0">
                  <a:alpha val="50195"/>
                </a:srgbClr>
              </a:solidFill>
              <a:ln w="25400">
                <a:solidFill>
                  <a:schemeClr val="bg1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cxnSp>
        <p:nvCxnSpPr>
          <p:cNvPr id="76" name="Straight Arrow Connector 75"/>
          <p:cNvCxnSpPr>
            <a:stCxn id="29759" idx="0"/>
          </p:cNvCxnSpPr>
          <p:nvPr/>
        </p:nvCxnSpPr>
        <p:spPr>
          <a:xfrm rot="16200000" flipV="1">
            <a:off x="5589314" y="4697686"/>
            <a:ext cx="1083156" cy="679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Slide Number Placeholder 7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1B98C6-1598-4BA7-A2A4-22D1F3DDAD9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5" name="Footer Placeholder 6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Forecast Summary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3"/>
          </p:nvPr>
        </p:nvGraphicFramePr>
        <p:xfrm>
          <a:off x="4648200" y="4014788"/>
          <a:ext cx="4038600" cy="2386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304800" y="1752600"/>
            <a:ext cx="4191000" cy="4373563"/>
          </a:xfrm>
        </p:spPr>
        <p:txBody>
          <a:bodyPr/>
          <a:lstStyle/>
          <a:p>
            <a:r>
              <a:rPr lang="en-US" sz="2000" dirty="0" smtClean="0"/>
              <a:t>Winter peak to increase by 31 MW from 2010-2016</a:t>
            </a:r>
          </a:p>
          <a:p>
            <a:r>
              <a:rPr lang="en-US" sz="2000" dirty="0" smtClean="0"/>
              <a:t>Summer peak to increase by 28 MW from 2010-2016</a:t>
            </a:r>
          </a:p>
          <a:p>
            <a:r>
              <a:rPr lang="en-US" sz="2000" dirty="0" smtClean="0"/>
              <a:t>Energy to increase by 182 GWH</a:t>
            </a:r>
          </a:p>
          <a:p>
            <a:r>
              <a:rPr lang="en-US" sz="2000" dirty="0" smtClean="0"/>
              <a:t>1 industrial account will account for 22 MW and 135 GWH of total growth</a:t>
            </a:r>
          </a:p>
          <a:p>
            <a:r>
              <a:rPr lang="en-US" sz="2000" dirty="0" smtClean="0"/>
              <a:t>Net of new industrial customer, energy to increase at 1.4% per year and peak to increase at 1.1% per year</a:t>
            </a:r>
          </a:p>
          <a:p>
            <a:endParaRPr lang="en-US" sz="2400" dirty="0" smtClean="0"/>
          </a:p>
          <a:p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2"/>
          </p:nvPr>
        </p:nvGraphicFramePr>
        <p:xfrm>
          <a:off x="4648200" y="1600200"/>
          <a:ext cx="4038600" cy="2262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1B98C6-1598-4BA7-A2A4-22D1F3DDAD9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Load Forecast Methodologies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Bottom-Up, Top-Down</a:t>
            </a:r>
          </a:p>
          <a:p>
            <a:pPr lvl="1"/>
            <a:r>
              <a:rPr lang="en-US" sz="2000" dirty="0" smtClean="0"/>
              <a:t>Customer class</a:t>
            </a:r>
          </a:p>
          <a:p>
            <a:pPr lvl="1"/>
            <a:r>
              <a:rPr lang="en-US" sz="2000" dirty="0" smtClean="0"/>
              <a:t>Distribution cooperative</a:t>
            </a:r>
          </a:p>
          <a:p>
            <a:pPr lvl="1"/>
            <a:r>
              <a:rPr lang="en-US" sz="2000" dirty="0" smtClean="0"/>
              <a:t>Tex-La</a:t>
            </a:r>
          </a:p>
          <a:p>
            <a:pPr lvl="1"/>
            <a:r>
              <a:rPr lang="en-US" sz="2000" dirty="0" smtClean="0"/>
              <a:t>Region</a:t>
            </a:r>
          </a:p>
          <a:p>
            <a:pPr lvl="1"/>
            <a:r>
              <a:rPr lang="en-US" sz="2000" dirty="0" smtClean="0"/>
              <a:t>Point of delivery</a:t>
            </a:r>
          </a:p>
          <a:p>
            <a:r>
              <a:rPr lang="en-US" sz="2400" dirty="0" smtClean="0"/>
              <a:t>Hybrid End-Use and Econometric Model</a:t>
            </a:r>
          </a:p>
          <a:p>
            <a:r>
              <a:rPr lang="en-US" sz="2400" dirty="0" smtClean="0"/>
              <a:t>Econometrics</a:t>
            </a:r>
          </a:p>
          <a:p>
            <a:r>
              <a:rPr lang="en-US" sz="2400" dirty="0" smtClean="0"/>
              <a:t>Judgment</a:t>
            </a:r>
          </a:p>
          <a:p>
            <a:r>
              <a:rPr lang="en-US" sz="2400" dirty="0" smtClean="0"/>
              <a:t>Historical proportions</a:t>
            </a:r>
            <a:endParaRPr lang="en-US" sz="2400" dirty="0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sz="quarter" idx="2"/>
          </p:nvPr>
        </p:nvGraphicFramePr>
        <p:xfrm>
          <a:off x="4343400" y="1600200"/>
          <a:ext cx="4343400" cy="241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Content Placeholder 20"/>
          <p:cNvGraphicFramePr>
            <a:graphicFrameLocks noGrp="1"/>
          </p:cNvGraphicFramePr>
          <p:nvPr>
            <p:ph sz="quarter" idx="3"/>
          </p:nvPr>
        </p:nvGraphicFramePr>
        <p:xfrm>
          <a:off x="4419600" y="4038600"/>
          <a:ext cx="4267200" cy="2462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1B98C6-1598-4BA7-A2A4-22D1F3DDAD9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/>
          <a:lstStyle/>
          <a:p>
            <a:r>
              <a:rPr lang="en-US" dirty="0" smtClean="0"/>
              <a:t>2010 ALDR Filing</a:t>
            </a:r>
            <a:endParaRPr lang="en-US" dirty="0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6574" y="1752600"/>
            <a:ext cx="6710852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1B98C6-1598-4BA7-A2A4-22D1F3DDAD9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Tex-La Electric Cooperative of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GraywPhotos">
  <a:themeElements>
    <a:clrScheme name="SampleGraywPhoto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ampleGraywPhoto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GraywPhoto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GraywPhoto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GraywPhoto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GraywPhoto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GraywPhoto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GraywPhoto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GraywPhoto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GraywPhoto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GraywPhoto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GraywPhoto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GraywPhoto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GraywPhoto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 No Frills GDS</Template>
  <TotalTime>394</TotalTime>
  <Words>157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SampleGraywPhotos</vt:lpstr>
      <vt:lpstr>Tex-La Electric Cooperative of Texas Load Forecast Methodologies</vt:lpstr>
      <vt:lpstr>Tex-La Service Territory</vt:lpstr>
      <vt:lpstr>Forecast Summary</vt:lpstr>
      <vt:lpstr>Load Forecast Methodologies</vt:lpstr>
      <vt:lpstr>2010 ALDR Filing</vt:lpstr>
    </vt:vector>
  </TitlesOfParts>
  <Company>GDS Associates,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Tex-La Electric Cooperative of Texas Load Forecast Methodologies</dc:title>
  <dc:creator>John Hutts</dc:creator>
  <cp:lastModifiedBy>John Hutts</cp:lastModifiedBy>
  <cp:revision>35</cp:revision>
  <dcterms:created xsi:type="dcterms:W3CDTF">2010-05-27T19:14:18Z</dcterms:created>
  <dcterms:modified xsi:type="dcterms:W3CDTF">2010-05-28T18:28:46Z</dcterms:modified>
</cp:coreProperties>
</file>