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61" r:id="rId2"/>
    <p:sldId id="279" r:id="rId3"/>
    <p:sldId id="289" r:id="rId4"/>
    <p:sldId id="284" r:id="rId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40949A"/>
    <a:srgbClr val="0000CC"/>
    <a:srgbClr val="FF3300"/>
    <a:srgbClr val="FF9900"/>
    <a:srgbClr val="5469A2"/>
    <a:srgbClr val="FFFF66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56" autoAdjust="0"/>
    <p:restoredTop sz="94660"/>
  </p:normalViewPr>
  <p:slideViewPr>
    <p:cSldViewPr>
      <p:cViewPr>
        <p:scale>
          <a:sx n="66" d="100"/>
          <a:sy n="66" d="100"/>
        </p:scale>
        <p:origin x="-1200" y="-3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08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BA9E7C0A-AD98-4782-8DD0-440291AC84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1E7659A-47EF-43DD-8539-070B9CA85C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4021A-1022-4287-86C7-72EFB95A1788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940A3-9C76-4D29-9814-130BCA8078CE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AB396-161C-4105-A1CE-C3CEC1211BA6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26193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June 10, 2009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0483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Retail Market Subcommittee Meeting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F83E48-1D0A-43A3-98D0-6B0762E40A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8E04C8-D90D-4521-84E1-A622B012FAC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F20334-3ABC-43B8-9AA7-3542CA74C3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340293-F8B7-4F29-B117-B8C256DA7F7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DCC062-3EAF-4F3C-BB34-423B44B00B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C39E0F-6F74-47B5-BE57-C94A34C81C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371C0A-8698-4A5D-97DE-A3A092B11A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22B8DBA-2E17-4753-98D8-E8A1F95174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8621C5-F5FD-4288-85DD-479B4DFD63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6AA3E-A28A-473C-9CD2-6C0C18057E5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47D794-8369-49C3-869C-A9BFCD20920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June 10, 2009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1E1DEC86-3388-478F-8CCB-5AF66D6FC65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en-US"/>
              <a:t>June 10, 2009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9, 2010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Retail Market Subcommittee Meeting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905000"/>
          </a:xfrm>
        </p:spPr>
        <p:txBody>
          <a:bodyPr/>
          <a:lstStyle/>
          <a:p>
            <a:pPr algn="ctr"/>
            <a:r>
              <a:rPr lang="en-US"/>
              <a:t>Flight Testing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9, 2010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0610</a:t>
            </a:r>
            <a:endParaRPr lang="en-US" dirty="0"/>
          </a:p>
        </p:txBody>
      </p:sp>
      <p:sp>
        <p:nvSpPr>
          <p:cNvPr id="69978" name="Rectangle 346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79" name="Rectangle 347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80" name="Rectangle 348"/>
          <p:cNvSpPr>
            <a:spLocks noChangeArrowheads="1"/>
          </p:cNvSpPr>
          <p:nvPr/>
        </p:nvSpPr>
        <p:spPr bwMode="auto">
          <a:xfrm>
            <a:off x="5334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Details</a:t>
            </a:r>
            <a:endParaRPr lang="en-US" sz="2000" dirty="0"/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</a:t>
            </a:r>
            <a:r>
              <a:rPr lang="en-US" sz="2400" b="0" dirty="0" smtClean="0"/>
              <a:t>0610 </a:t>
            </a:r>
            <a:r>
              <a:rPr lang="en-US" sz="2400" b="0" dirty="0"/>
              <a:t>Kick-Off Conference Call will be </a:t>
            </a:r>
            <a:r>
              <a:rPr lang="en-US" sz="2400" b="0" dirty="0" smtClean="0"/>
              <a:t>06/18/10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scheduled to begin with Day 1 transactions flowing on </a:t>
            </a:r>
            <a:r>
              <a:rPr lang="en-US" sz="2400" b="0" dirty="0" smtClean="0"/>
              <a:t>06/21/10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scheduled to conclude on </a:t>
            </a:r>
            <a:r>
              <a:rPr lang="en-US" sz="2400" b="0" dirty="0" smtClean="0"/>
              <a:t>08/03/10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0" dirty="0"/>
              <a:t>Contingency Testing scheduled to conclude on </a:t>
            </a:r>
            <a:r>
              <a:rPr lang="en-US" sz="2400" b="0" dirty="0" smtClean="0"/>
              <a:t>08/24/10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 b="0" dirty="0"/>
          </a:p>
          <a:p>
            <a:pPr marL="342900" indent="-342900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9, 2010</a:t>
            </a:r>
            <a:endParaRPr lang="en-US" dirty="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0610</a:t>
            </a:r>
            <a:endParaRPr lang="en-US" dirty="0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3400" y="1066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Flight Manifest</a:t>
            </a:r>
            <a:endParaRPr lang="en-US" sz="2000" dirty="0"/>
          </a:p>
          <a:p>
            <a:pPr marL="342900" indent="-342900">
              <a:spcBef>
                <a:spcPct val="20000"/>
              </a:spcBef>
            </a:pPr>
            <a:endParaRPr lang="en-US" sz="1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6 TDSPs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5 </a:t>
            </a:r>
            <a:r>
              <a:rPr lang="en-US" sz="2400" b="0" dirty="0"/>
              <a:t>New CRs (includes </a:t>
            </a:r>
            <a:r>
              <a:rPr lang="en-US" sz="2400" b="0" dirty="0" smtClean="0"/>
              <a:t>3 </a:t>
            </a:r>
            <a:r>
              <a:rPr lang="en-US" sz="2400" b="0" dirty="0"/>
              <a:t>Additional DUNS) – </a:t>
            </a:r>
            <a:r>
              <a:rPr lang="en-US" sz="2400" b="0" dirty="0" smtClean="0"/>
              <a:t>24 </a:t>
            </a:r>
            <a:r>
              <a:rPr lang="en-US" sz="2400" b="0" dirty="0"/>
              <a:t>New Relationships; 2 </a:t>
            </a:r>
            <a:r>
              <a:rPr lang="en-US" sz="2400" b="0" dirty="0" smtClean="0"/>
              <a:t>PUCT Option 2 Serve Own Load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14 </a:t>
            </a:r>
            <a:r>
              <a:rPr lang="en-US" sz="2400" b="0" dirty="0"/>
              <a:t>Existing </a:t>
            </a:r>
            <a:r>
              <a:rPr lang="en-US" sz="2400" b="0" dirty="0" smtClean="0"/>
              <a:t>CRs </a:t>
            </a:r>
            <a:r>
              <a:rPr lang="en-US" sz="2400" b="0" dirty="0"/>
              <a:t>testing </a:t>
            </a:r>
            <a:r>
              <a:rPr lang="en-US" sz="2400" b="0" dirty="0" smtClean="0"/>
              <a:t>– 5 Change of Service Provider, 3 Bank Changes, 3 adding territories, 2 PUCT Option 2 Serve Own Load, 1 CIS/Billing Change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3678 </a:t>
            </a:r>
            <a:r>
              <a:rPr lang="en-US" sz="2400" dirty="0"/>
              <a:t>Total Tasks</a:t>
            </a:r>
            <a:r>
              <a:rPr lang="en-US" sz="2400" b="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June </a:t>
            </a:r>
            <a:r>
              <a:rPr lang="en-US" dirty="0" smtClean="0"/>
              <a:t>9, 2010</a:t>
            </a: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Progress</a:t>
            </a:r>
            <a:endParaRPr lang="en-US"/>
          </a:p>
          <a:p>
            <a:pPr>
              <a:buFontTx/>
              <a:buNone/>
            </a:pPr>
            <a:endParaRPr lang="en-US" sz="1200" b="0"/>
          </a:p>
          <a:p>
            <a:r>
              <a:rPr lang="en-US" sz="2400" b="0"/>
              <a:t>Connectivity status</a:t>
            </a:r>
          </a:p>
          <a:p>
            <a:r>
              <a:rPr lang="en-US" sz="2400" b="0"/>
              <a:t>Questions</a:t>
            </a:r>
          </a:p>
          <a:p>
            <a:endParaRPr lang="en-US" sz="2400" b="0"/>
          </a:p>
          <a:p>
            <a:endParaRPr lang="en-US" sz="1000" b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  <a:noFill/>
          <a:ln/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0610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3856</TotalTime>
  <Words>139</Words>
  <Application>Microsoft Office PowerPoint</Application>
  <PresentationFormat>On-screen Show (4:3)</PresentationFormat>
  <Paragraphs>41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Arial Black</vt:lpstr>
      <vt:lpstr>Custom Design</vt:lpstr>
      <vt:lpstr>Flight Testing Update</vt:lpstr>
      <vt:lpstr>Flight 0610</vt:lpstr>
      <vt:lpstr>Flight 0610</vt:lpstr>
      <vt:lpstr>Flight 0610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gcervenka</cp:lastModifiedBy>
  <cp:revision>106</cp:revision>
  <dcterms:created xsi:type="dcterms:W3CDTF">2005-04-21T14:28:35Z</dcterms:created>
  <dcterms:modified xsi:type="dcterms:W3CDTF">2010-06-03T12:14:27Z</dcterms:modified>
</cp:coreProperties>
</file>