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60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6F9-32FA-464A-951C-67CD777C5C81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F8D-A1DE-40B6-B5C0-8729A0C6936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6F9-32FA-464A-951C-67CD777C5C81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F8D-A1DE-40B6-B5C0-8729A0C69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6F9-32FA-464A-951C-67CD777C5C81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F8D-A1DE-40B6-B5C0-8729A0C69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6F9-32FA-464A-951C-67CD777C5C81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F8D-A1DE-40B6-B5C0-8729A0C69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6F9-32FA-464A-951C-67CD777C5C81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F8D-A1DE-40B6-B5C0-8729A0C693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6F9-32FA-464A-951C-67CD777C5C81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F8D-A1DE-40B6-B5C0-8729A0C69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6F9-32FA-464A-951C-67CD777C5C81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F8D-A1DE-40B6-B5C0-8729A0C69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6F9-32FA-464A-951C-67CD777C5C81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F8D-A1DE-40B6-B5C0-8729A0C69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6F9-32FA-464A-951C-67CD777C5C81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F8D-A1DE-40B6-B5C0-8729A0C69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86F9-32FA-464A-951C-67CD777C5C81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F8D-A1DE-40B6-B5C0-8729A0C6936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54486F9-32FA-464A-951C-67CD777C5C81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0693F8D-A1DE-40B6-B5C0-8729A0C693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54486F9-32FA-464A-951C-67CD777C5C81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0693F8D-A1DE-40B6-B5C0-8729A0C693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Meter Tampering Task Force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06/09/2010 Update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Month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Task Force meeting held 5/27/2010</a:t>
            </a:r>
          </a:p>
          <a:p>
            <a:pPr lvl="1"/>
            <a:r>
              <a:rPr lang="en-US" dirty="0" smtClean="0"/>
              <a:t>Clarification on switch hold list and operational questions</a:t>
            </a:r>
          </a:p>
          <a:p>
            <a:pPr lvl="1"/>
            <a:r>
              <a:rPr lang="en-US" dirty="0" smtClean="0"/>
              <a:t>C</a:t>
            </a:r>
            <a:r>
              <a:rPr lang="en-US" dirty="0" smtClean="0"/>
              <a:t>reated guidelines and slides for development of training materials</a:t>
            </a:r>
          </a:p>
          <a:p>
            <a:pPr lvl="1"/>
            <a:r>
              <a:rPr lang="en-US" dirty="0" smtClean="0"/>
              <a:t>Developed high level requirements for TXSET v4.0 changes tied to meter tampering and switch hold process</a:t>
            </a:r>
          </a:p>
          <a:p>
            <a:r>
              <a:rPr lang="en-US" dirty="0" smtClean="0"/>
              <a:t>RMG Revisions</a:t>
            </a:r>
          </a:p>
          <a:p>
            <a:pPr lvl="1"/>
            <a:r>
              <a:rPr lang="en-US" dirty="0" smtClean="0"/>
              <a:t>TAC recommended RMGRR087 for approval at their June 3</a:t>
            </a:r>
            <a:r>
              <a:rPr lang="en-US" baseline="30000" dirty="0" smtClean="0"/>
              <a:t>rd</a:t>
            </a:r>
            <a:r>
              <a:rPr lang="en-US" dirty="0" smtClean="0"/>
              <a:t> meeting</a:t>
            </a:r>
          </a:p>
          <a:p>
            <a:pPr lvl="1"/>
            <a:r>
              <a:rPr lang="en-US" dirty="0" smtClean="0"/>
              <a:t>Included </a:t>
            </a:r>
            <a:r>
              <a:rPr lang="en-US" dirty="0" err="1" smtClean="0"/>
              <a:t>Oncor</a:t>
            </a:r>
            <a:r>
              <a:rPr lang="en-US" dirty="0" smtClean="0"/>
              <a:t> comments that added </a:t>
            </a:r>
            <a:r>
              <a:rPr lang="en-US" dirty="0" err="1" smtClean="0"/>
              <a:t>Oncor’s</a:t>
            </a:r>
            <a:r>
              <a:rPr lang="en-US" dirty="0" smtClean="0"/>
              <a:t> contact information to report meter tampering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Austin training completed on 6/7/2010</a:t>
            </a:r>
          </a:p>
          <a:p>
            <a:r>
              <a:rPr lang="en-US" dirty="0" smtClean="0"/>
              <a:t>Houston training to occur on Tuesday, June 15</a:t>
            </a:r>
            <a:r>
              <a:rPr lang="en-US" baseline="30000" dirty="0" smtClean="0"/>
              <a:t>th</a:t>
            </a:r>
            <a:r>
              <a:rPr lang="en-US" dirty="0" smtClean="0"/>
              <a:t> at </a:t>
            </a:r>
            <a:r>
              <a:rPr lang="en-US" dirty="0" err="1" smtClean="0"/>
              <a:t>Centerpoint</a:t>
            </a:r>
            <a:r>
              <a:rPr lang="en-US" dirty="0" smtClean="0"/>
              <a:t> Energy offices.</a:t>
            </a:r>
          </a:p>
          <a:p>
            <a:r>
              <a:rPr lang="en-US" dirty="0" smtClean="0"/>
              <a:t>Dallas training to occur on Friday, June 18</a:t>
            </a:r>
            <a:r>
              <a:rPr lang="en-US" baseline="30000" dirty="0" smtClean="0"/>
              <a:t>th</a:t>
            </a:r>
            <a:r>
              <a:rPr lang="en-US" dirty="0" smtClean="0"/>
              <a:t> at </a:t>
            </a:r>
            <a:r>
              <a:rPr lang="en-US" dirty="0" err="1" smtClean="0"/>
              <a:t>Oncor’s</a:t>
            </a:r>
            <a:r>
              <a:rPr lang="en-US" dirty="0" smtClean="0"/>
              <a:t> offices.</a:t>
            </a:r>
          </a:p>
          <a:p>
            <a:r>
              <a:rPr lang="en-US" dirty="0" smtClean="0"/>
              <a:t>Web-Ex access to all trainings; see ERCOT website for links</a:t>
            </a:r>
          </a:p>
          <a:p>
            <a:r>
              <a:rPr lang="en-US" dirty="0" smtClean="0"/>
              <a:t>Training begins at 9:30 each morning</a:t>
            </a:r>
          </a:p>
          <a:p>
            <a:r>
              <a:rPr lang="en-US" dirty="0" smtClean="0"/>
              <a:t>Space available in both Houston and Dallas sessions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Conference Call</a:t>
            </a:r>
            <a:endParaRPr lang="en-US" baseline="30000" dirty="0" smtClean="0"/>
          </a:p>
          <a:p>
            <a:pPr lvl="1"/>
            <a:r>
              <a:rPr lang="en-US" dirty="0" smtClean="0"/>
              <a:t>June 10</a:t>
            </a:r>
            <a:r>
              <a:rPr lang="en-US" baseline="30000" dirty="0" smtClean="0"/>
              <a:t>th</a:t>
            </a:r>
            <a:r>
              <a:rPr lang="en-US" dirty="0" smtClean="0"/>
              <a:t>; 2:00-3:00pm</a:t>
            </a:r>
          </a:p>
          <a:p>
            <a:pPr lvl="1"/>
            <a:r>
              <a:rPr lang="en-US" dirty="0" smtClean="0"/>
              <a:t>See ERCOT website for call-in details</a:t>
            </a:r>
          </a:p>
          <a:p>
            <a:pPr lvl="1"/>
            <a:r>
              <a:rPr lang="en-US" dirty="0" smtClean="0"/>
              <a:t>Agenda Items</a:t>
            </a:r>
          </a:p>
          <a:p>
            <a:pPr lvl="2"/>
            <a:r>
              <a:rPr lang="en-US" dirty="0" smtClean="0"/>
              <a:t>Future RMG Revision to address additional documentation requirements in final version of rule that were not in memo version used to generate the RMGRR</a:t>
            </a:r>
          </a:p>
          <a:p>
            <a:pPr lvl="2"/>
            <a:r>
              <a:rPr lang="en-US" dirty="0" smtClean="0"/>
              <a:t>Final validation that requirements provided to TXSET for TXSET v4.0 are compliant with language of final version of the rule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28</TotalTime>
  <Words>189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Module</vt:lpstr>
      <vt:lpstr>Meter Tampering Task Force</vt:lpstr>
      <vt:lpstr>Previous Month Activity</vt:lpstr>
      <vt:lpstr>Trainings</vt:lpstr>
      <vt:lpstr>Future Meetings</vt:lpstr>
    </vt:vector>
  </TitlesOfParts>
  <Company>Gexa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Meter Tampering Task Force</dc:title>
  <dc:creator>michael.matlock</dc:creator>
  <cp:lastModifiedBy>michael.matlock</cp:lastModifiedBy>
  <cp:revision>5</cp:revision>
  <dcterms:created xsi:type="dcterms:W3CDTF">2010-06-08T18:06:07Z</dcterms:created>
  <dcterms:modified xsi:type="dcterms:W3CDTF">2010-06-08T18:34:51Z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101940892</vt:i4>
  </property>
  <property fmtid="{D5CDD505-2E9C-101B-9397-08002B2CF9AE}" pid="3" name="_NewReviewCycle">
    <vt:lpwstr/>
  </property>
  <property fmtid="{D5CDD505-2E9C-101B-9397-08002B2CF9AE}" pid="4" name="_EmailSubject">
    <vt:lpwstr>Meter Tampering Task Force Slides for RMS</vt:lpwstr>
  </property>
  <property fmtid="{D5CDD505-2E9C-101B-9397-08002B2CF9AE}" pid="5" name="_AuthorEmail">
    <vt:lpwstr>michael.matlock@gexaenergy.com</vt:lpwstr>
  </property>
  <property fmtid="{D5CDD505-2E9C-101B-9397-08002B2CF9AE}" pid="6" name="_AuthorEmailDisplayName">
    <vt:lpwstr>Michael Matlock</vt:lpwstr>
  </property>
</Properties>
</file>