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57" r:id="rId3"/>
    <p:sldId id="278" r:id="rId4"/>
    <p:sldId id="259" r:id="rId5"/>
    <p:sldId id="270" r:id="rId6"/>
    <p:sldId id="277" r:id="rId7"/>
    <p:sldId id="2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6/7/2010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sl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SEWG Report to COPS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Galvin- Chair, Settlements and Extract Working Group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ERCOT reported on the Extract and Report issues from the mid </a:t>
            </a:r>
            <a:r>
              <a:rPr lang="en-US" sz="2800" dirty="0" smtClean="0"/>
              <a:t>late April through May</a:t>
            </a:r>
            <a:endParaRPr lang="en-US" sz="2800" dirty="0" smtClean="0"/>
          </a:p>
          <a:p>
            <a:pPr lvl="1"/>
            <a:r>
              <a:rPr lang="en-US" dirty="0" smtClean="0">
                <a:hlinkClick r:id="rId2"/>
              </a:rPr>
              <a:t>http://www.ercot.com/services/sla/</a:t>
            </a:r>
            <a:endParaRPr lang="en-US" dirty="0" smtClean="0"/>
          </a:p>
          <a:p>
            <a:r>
              <a:rPr lang="en-US" sz="2800" dirty="0" smtClean="0"/>
              <a:t>Significant issues took place the week of May 4 </a:t>
            </a:r>
            <a:r>
              <a:rPr lang="en-US" sz="2800" dirty="0" smtClean="0"/>
              <a:t>and others after</a:t>
            </a:r>
          </a:p>
          <a:p>
            <a:r>
              <a:rPr lang="en-US" sz="2800" dirty="0" smtClean="0"/>
              <a:t>ERCOT will report to COPS how they will support system stability through Nodal implementation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LFC Test Refresher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Mandy Bauld provided a presentation on the settlement process for the LFC test held May 20, 2010</a:t>
            </a:r>
          </a:p>
          <a:p>
            <a:r>
              <a:rPr lang="en-US" dirty="0" smtClean="0"/>
              <a:t>Presentation looked at the mechanics for settlement during the intervals prior to and after the test</a:t>
            </a:r>
          </a:p>
          <a:p>
            <a:r>
              <a:rPr lang="en-US" dirty="0" smtClean="0"/>
              <a:t>Calculations, bill determinant and examples are provided in the presentation and this presentation is posted on the SEWG site under the meeting day 5/24/2010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Settlement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 continues on the Nodal Settlements guide and current version as of May 2010 contains all algorithms through RT Settlements</a:t>
            </a:r>
          </a:p>
          <a:p>
            <a:r>
              <a:rPr lang="en-US" dirty="0" smtClean="0"/>
              <a:t>A deeper dive into the more robust calculations will be discussed incorporating examples of ERCOT bill determinants (accessed through Market Trials Testing)</a:t>
            </a:r>
          </a:p>
          <a:p>
            <a:r>
              <a:rPr lang="en-US" dirty="0" smtClean="0"/>
              <a:t>Discussions will take place later in the year with ERCOT Staff and COPs as to the appropriat</a:t>
            </a:r>
            <a:r>
              <a:rPr lang="en-US" dirty="0" smtClean="0"/>
              <a:t>e references for this document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UFE Cost Dec 2009 – Mar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SEWG and PWG examined UFE costs during the winter period of Dec 2009 to Mar 2010 where UFE % and costs were noted as being high</a:t>
            </a:r>
          </a:p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Significant cold weather during the period is the likely contributing factor</a:t>
            </a:r>
          </a:p>
          <a:p>
            <a:pPr lvl="1"/>
            <a:r>
              <a:rPr lang="en-US" dirty="0" smtClean="0"/>
              <a:t>Results similar to winter of 2008</a:t>
            </a:r>
          </a:p>
          <a:p>
            <a:pPr lvl="1"/>
            <a:r>
              <a:rPr lang="en-US" dirty="0" smtClean="0"/>
              <a:t>AMS meters likely decreased UFE volatility but did not eliminate UFE nor high UFE periods</a:t>
            </a:r>
          </a:p>
          <a:p>
            <a:pPr lvl="1"/>
            <a:r>
              <a:rPr lang="en-US" dirty="0" smtClean="0"/>
              <a:t>Despite colder February, costs in January were higher</a:t>
            </a:r>
          </a:p>
          <a:p>
            <a:r>
              <a:rPr lang="en-US" dirty="0" smtClean="0"/>
              <a:t>SEWG will continue to monitor and work with PWG on issues arising from UFE statistics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of the Settlement Statements and Formats</a:t>
            </a:r>
          </a:p>
          <a:p>
            <a:r>
              <a:rPr lang="en-US" dirty="0" smtClean="0"/>
              <a:t>Issue with shadowing EILS charges regarding access to self provision amounts</a:t>
            </a:r>
          </a:p>
          <a:p>
            <a:r>
              <a:rPr lang="en-US" dirty="0" smtClean="0"/>
              <a:t>Nodal Settlement Algorithms and examples from extracts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Documents and Settings\xqh5\Local Settings\Temporary Internet Files\Content.IE5\ODEVKTQN\MCj044142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428" y="1600428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179</TotalTime>
  <Words>308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SEWG Report to COPS</vt:lpstr>
      <vt:lpstr>Extract Issues</vt:lpstr>
      <vt:lpstr>LFC Test Refresher</vt:lpstr>
      <vt:lpstr>Nodal Settlement Algorithms</vt:lpstr>
      <vt:lpstr>UFE Cost Dec 2009 – Mar 2010</vt:lpstr>
      <vt:lpstr>Upcoming Items</vt:lpstr>
      <vt:lpstr>Questions</vt:lpstr>
    </vt:vector>
  </TitlesOfParts>
  <Company>Energy Future Holdings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SEWG Report to COPS</dc:title>
  <dc:creator>xqh5</dc:creator>
  <cp:lastModifiedBy>xqh5</cp:lastModifiedBy>
  <cp:revision>39</cp:revision>
  <dcterms:created xsi:type="dcterms:W3CDTF">2010-02-08T17:29:01Z</dcterms:created>
  <dcterms:modified xsi:type="dcterms:W3CDTF">2010-06-07T15:07:28Z</dcterms:modified>
</cp:coreProperties>
</file>