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Default Extension="bin" ContentType="application/vnd.openxmlformats-officedocument.oleObject"/>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docProps/custom.xml" ContentType="application/vnd.openxmlformats-officedocument.custom-properties+xml"/>
  <Override PartName="/ppt/slideLayouts/slideLayout10.xml" ContentType="application/vnd.openxmlformats-officedocument.presentationml.slideLayout+xml"/>
  <Default Extension="vml" ContentType="application/vnd.openxmlformats-officedocument.vmlDrawing"/>
  <Override PartName="/ppt/notesSlides/notesSlide6.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9" r:id="rId1"/>
  </p:sldMasterIdLst>
  <p:notesMasterIdLst>
    <p:notesMasterId r:id="rId13"/>
  </p:notesMasterIdLst>
  <p:handoutMasterIdLst>
    <p:handoutMasterId r:id="rId14"/>
  </p:handoutMasterIdLst>
  <p:sldIdLst>
    <p:sldId id="256" r:id="rId2"/>
    <p:sldId id="257" r:id="rId3"/>
    <p:sldId id="340" r:id="rId4"/>
    <p:sldId id="362" r:id="rId5"/>
    <p:sldId id="364" r:id="rId6"/>
    <p:sldId id="367" r:id="rId7"/>
    <p:sldId id="366" r:id="rId8"/>
    <p:sldId id="360" r:id="rId9"/>
    <p:sldId id="368" r:id="rId10"/>
    <p:sldId id="275" r:id="rId11"/>
    <p:sldId id="268" r:id="rId12"/>
  </p:sldIdLst>
  <p:sldSz cx="9144000" cy="6858000" type="screen4x3"/>
  <p:notesSz cx="7315200" cy="9601200"/>
  <p:defaultTextStyle>
    <a:defPPr>
      <a:defRPr lang="en-US"/>
    </a:defPPr>
    <a:lvl1pPr algn="l" rtl="0" eaLnBrk="0" fontAlgn="base" hangingPunct="0">
      <a:spcBef>
        <a:spcPct val="0"/>
      </a:spcBef>
      <a:spcAft>
        <a:spcPct val="0"/>
      </a:spcAft>
      <a:defRPr kern="1200">
        <a:solidFill>
          <a:schemeClr val="tx1"/>
        </a:solidFill>
        <a:latin typeface="Garamond" pitchFamily="18" charset="0"/>
        <a:ea typeface="+mn-ea"/>
        <a:cs typeface="+mn-cs"/>
      </a:defRPr>
    </a:lvl1pPr>
    <a:lvl2pPr marL="457200" algn="l" rtl="0" eaLnBrk="0" fontAlgn="base" hangingPunct="0">
      <a:spcBef>
        <a:spcPct val="0"/>
      </a:spcBef>
      <a:spcAft>
        <a:spcPct val="0"/>
      </a:spcAft>
      <a:defRPr kern="1200">
        <a:solidFill>
          <a:schemeClr val="tx1"/>
        </a:solidFill>
        <a:latin typeface="Garamond" pitchFamily="18" charset="0"/>
        <a:ea typeface="+mn-ea"/>
        <a:cs typeface="+mn-cs"/>
      </a:defRPr>
    </a:lvl2pPr>
    <a:lvl3pPr marL="914400" algn="l" rtl="0" eaLnBrk="0" fontAlgn="base" hangingPunct="0">
      <a:spcBef>
        <a:spcPct val="0"/>
      </a:spcBef>
      <a:spcAft>
        <a:spcPct val="0"/>
      </a:spcAft>
      <a:defRPr kern="1200">
        <a:solidFill>
          <a:schemeClr val="tx1"/>
        </a:solidFill>
        <a:latin typeface="Garamond" pitchFamily="18" charset="0"/>
        <a:ea typeface="+mn-ea"/>
        <a:cs typeface="+mn-cs"/>
      </a:defRPr>
    </a:lvl3pPr>
    <a:lvl4pPr marL="1371600" algn="l" rtl="0" eaLnBrk="0" fontAlgn="base" hangingPunct="0">
      <a:spcBef>
        <a:spcPct val="0"/>
      </a:spcBef>
      <a:spcAft>
        <a:spcPct val="0"/>
      </a:spcAft>
      <a:defRPr kern="1200">
        <a:solidFill>
          <a:schemeClr val="tx1"/>
        </a:solidFill>
        <a:latin typeface="Garamond" pitchFamily="18" charset="0"/>
        <a:ea typeface="+mn-ea"/>
        <a:cs typeface="+mn-cs"/>
      </a:defRPr>
    </a:lvl4pPr>
    <a:lvl5pPr marL="1828800" algn="l" rtl="0" eaLnBrk="0" fontAlgn="base" hangingPunct="0">
      <a:spcBef>
        <a:spcPct val="0"/>
      </a:spcBef>
      <a:spcAft>
        <a:spcPct val="0"/>
      </a:spcAft>
      <a:defRPr kern="1200">
        <a:solidFill>
          <a:schemeClr val="tx1"/>
        </a:solidFill>
        <a:latin typeface="Garamond" pitchFamily="18" charset="0"/>
        <a:ea typeface="+mn-ea"/>
        <a:cs typeface="+mn-cs"/>
      </a:defRPr>
    </a:lvl5pPr>
    <a:lvl6pPr marL="2286000" algn="l" defTabSz="914400" rtl="0" eaLnBrk="1" latinLnBrk="0" hangingPunct="1">
      <a:defRPr kern="1200">
        <a:solidFill>
          <a:schemeClr val="tx1"/>
        </a:solidFill>
        <a:latin typeface="Garamond" pitchFamily="18" charset="0"/>
        <a:ea typeface="+mn-ea"/>
        <a:cs typeface="+mn-cs"/>
      </a:defRPr>
    </a:lvl6pPr>
    <a:lvl7pPr marL="2743200" algn="l" defTabSz="914400" rtl="0" eaLnBrk="1" latinLnBrk="0" hangingPunct="1">
      <a:defRPr kern="1200">
        <a:solidFill>
          <a:schemeClr val="tx1"/>
        </a:solidFill>
        <a:latin typeface="Garamond" pitchFamily="18" charset="0"/>
        <a:ea typeface="+mn-ea"/>
        <a:cs typeface="+mn-cs"/>
      </a:defRPr>
    </a:lvl7pPr>
    <a:lvl8pPr marL="3200400" algn="l" defTabSz="914400" rtl="0" eaLnBrk="1" latinLnBrk="0" hangingPunct="1">
      <a:defRPr kern="1200">
        <a:solidFill>
          <a:schemeClr val="tx1"/>
        </a:solidFill>
        <a:latin typeface="Garamond" pitchFamily="18" charset="0"/>
        <a:ea typeface="+mn-ea"/>
        <a:cs typeface="+mn-cs"/>
      </a:defRPr>
    </a:lvl8pPr>
    <a:lvl9pPr marL="3657600" algn="l" defTabSz="914400" rtl="0" eaLnBrk="1" latinLnBrk="0" hangingPunct="1">
      <a:defRPr kern="1200">
        <a:solidFill>
          <a:schemeClr val="tx1"/>
        </a:solidFill>
        <a:latin typeface="Garamond" pitchFamily="18"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C0066"/>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582" autoAdjust="0"/>
    <p:restoredTop sz="86491" autoAdjust="0"/>
  </p:normalViewPr>
  <p:slideViewPr>
    <p:cSldViewPr>
      <p:cViewPr varScale="1">
        <p:scale>
          <a:sx n="64" d="100"/>
          <a:sy n="64" d="100"/>
        </p:scale>
        <p:origin x="-1272" y="-102"/>
      </p:cViewPr>
      <p:guideLst>
        <p:guide orient="horz" pos="2160"/>
        <p:guide pos="2880"/>
      </p:guideLst>
    </p:cSldViewPr>
  </p:slideViewPr>
  <p:outlineViewPr>
    <p:cViewPr>
      <p:scale>
        <a:sx n="33" d="100"/>
        <a:sy n="33" d="100"/>
      </p:scale>
      <p:origin x="0" y="390"/>
    </p:cViewPr>
  </p:outlineViewPr>
  <p:notesTextViewPr>
    <p:cViewPr>
      <p:scale>
        <a:sx n="100" d="100"/>
        <a:sy n="100" d="100"/>
      </p:scale>
      <p:origin x="0" y="0"/>
    </p:cViewPr>
  </p:notesTextViewPr>
  <p:notesViewPr>
    <p:cSldViewPr>
      <p:cViewPr>
        <p:scale>
          <a:sx n="100" d="100"/>
          <a:sy n="100" d="100"/>
        </p:scale>
        <p:origin x="-1548" y="2658"/>
      </p:cViewPr>
      <p:guideLst>
        <p:guide orient="horz" pos="3024"/>
        <p:guide pos="2304"/>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handoutMaster" Target="handoutMasters/handoutMaster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png"/></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png"/></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70238" cy="479425"/>
          </a:xfrm>
          <a:prstGeom prst="rect">
            <a:avLst/>
          </a:prstGeom>
        </p:spPr>
        <p:txBody>
          <a:bodyPr vert="horz" lIns="91440" tIns="45720" rIns="91440" bIns="45720" rtlCol="0"/>
          <a:lstStyle>
            <a:lvl1pPr algn="l">
              <a:defRPr sz="1200"/>
            </a:lvl1pPr>
          </a:lstStyle>
          <a:p>
            <a:pPr>
              <a:defRPr/>
            </a:pPr>
            <a:endParaRPr lang="en-US"/>
          </a:p>
        </p:txBody>
      </p:sp>
      <p:sp>
        <p:nvSpPr>
          <p:cNvPr id="3" name="Date Placeholder 2"/>
          <p:cNvSpPr>
            <a:spLocks noGrp="1"/>
          </p:cNvSpPr>
          <p:nvPr>
            <p:ph type="dt" sz="quarter" idx="1"/>
          </p:nvPr>
        </p:nvSpPr>
        <p:spPr>
          <a:xfrm>
            <a:off x="4143375" y="0"/>
            <a:ext cx="3170238" cy="479425"/>
          </a:xfrm>
          <a:prstGeom prst="rect">
            <a:avLst/>
          </a:prstGeom>
        </p:spPr>
        <p:txBody>
          <a:bodyPr vert="horz" lIns="91440" tIns="45720" rIns="91440" bIns="45720" rtlCol="0"/>
          <a:lstStyle>
            <a:lvl1pPr algn="r">
              <a:defRPr sz="1200"/>
            </a:lvl1pPr>
          </a:lstStyle>
          <a:p>
            <a:pPr>
              <a:defRPr/>
            </a:pPr>
            <a:fld id="{273307BB-EBDE-476D-A143-480075556CE0}" type="datetimeFigureOut">
              <a:rPr lang="en-US"/>
              <a:pPr>
                <a:defRPr/>
              </a:pPr>
              <a:t>6/1/2010</a:t>
            </a:fld>
            <a:endParaRPr lang="en-US"/>
          </a:p>
        </p:txBody>
      </p:sp>
      <p:sp>
        <p:nvSpPr>
          <p:cNvPr id="4" name="Footer Placeholder 3"/>
          <p:cNvSpPr>
            <a:spLocks noGrp="1"/>
          </p:cNvSpPr>
          <p:nvPr>
            <p:ph type="ftr" sz="quarter" idx="2"/>
          </p:nvPr>
        </p:nvSpPr>
        <p:spPr>
          <a:xfrm>
            <a:off x="0" y="9120188"/>
            <a:ext cx="3170238" cy="479425"/>
          </a:xfrm>
          <a:prstGeom prst="rect">
            <a:avLst/>
          </a:prstGeom>
        </p:spPr>
        <p:txBody>
          <a:bodyPr vert="horz" lIns="91440" tIns="45720" rIns="91440" bIns="45720" rtlCol="0" anchor="b"/>
          <a:lstStyle>
            <a:lvl1pPr algn="l">
              <a:defRPr sz="1200"/>
            </a:lvl1pPr>
          </a:lstStyle>
          <a:p>
            <a:pPr>
              <a:defRPr/>
            </a:pPr>
            <a:endParaRPr lang="en-US"/>
          </a:p>
        </p:txBody>
      </p:sp>
      <p:sp>
        <p:nvSpPr>
          <p:cNvPr id="5" name="Slide Number Placeholder 4"/>
          <p:cNvSpPr>
            <a:spLocks noGrp="1"/>
          </p:cNvSpPr>
          <p:nvPr>
            <p:ph type="sldNum" sz="quarter" idx="3"/>
          </p:nvPr>
        </p:nvSpPr>
        <p:spPr>
          <a:xfrm>
            <a:off x="4143375" y="9120188"/>
            <a:ext cx="3170238" cy="479425"/>
          </a:xfrm>
          <a:prstGeom prst="rect">
            <a:avLst/>
          </a:prstGeom>
        </p:spPr>
        <p:txBody>
          <a:bodyPr vert="horz" lIns="91440" tIns="45720" rIns="91440" bIns="45720" rtlCol="0" anchor="b"/>
          <a:lstStyle>
            <a:lvl1pPr algn="r">
              <a:defRPr sz="1200"/>
            </a:lvl1pPr>
          </a:lstStyle>
          <a:p>
            <a:pPr>
              <a:defRPr/>
            </a:pPr>
            <a:fld id="{E1A85A84-89AA-4452-A9A4-F3D025A783A1}" type="slidenum">
              <a:rPr lang="en-US"/>
              <a:pPr>
                <a:defRPr/>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43394" name="Rectangle 2"/>
          <p:cNvSpPr>
            <a:spLocks noGrp="1" noChangeArrowheads="1"/>
          </p:cNvSpPr>
          <p:nvPr>
            <p:ph type="hdr" sz="quarter"/>
          </p:nvPr>
        </p:nvSpPr>
        <p:spPr bwMode="auto">
          <a:xfrm>
            <a:off x="0" y="0"/>
            <a:ext cx="3170238" cy="479425"/>
          </a:xfrm>
          <a:prstGeom prst="rect">
            <a:avLst/>
          </a:prstGeom>
          <a:noFill/>
          <a:ln w="9525">
            <a:noFill/>
            <a:miter lim="800000"/>
            <a:headEnd/>
            <a:tailEnd/>
          </a:ln>
          <a:effectLst/>
        </p:spPr>
        <p:txBody>
          <a:bodyPr vert="horz" wrap="square" lIns="96661" tIns="48331" rIns="96661" bIns="48331" numCol="1" anchor="t" anchorCtr="0" compatLnSpc="1">
            <a:prstTxWarp prst="textNoShape">
              <a:avLst/>
            </a:prstTxWarp>
          </a:bodyPr>
          <a:lstStyle>
            <a:lvl1pPr defTabSz="966788" eaLnBrk="1" hangingPunct="1">
              <a:defRPr sz="1300">
                <a:latin typeface="Arial" charset="0"/>
              </a:defRPr>
            </a:lvl1pPr>
          </a:lstStyle>
          <a:p>
            <a:pPr>
              <a:defRPr/>
            </a:pPr>
            <a:endParaRPr lang="en-US"/>
          </a:p>
        </p:txBody>
      </p:sp>
      <p:sp>
        <p:nvSpPr>
          <p:cNvPr id="443395" name="Rectangle 3"/>
          <p:cNvSpPr>
            <a:spLocks noGrp="1" noChangeArrowheads="1"/>
          </p:cNvSpPr>
          <p:nvPr>
            <p:ph type="dt" idx="1"/>
          </p:nvPr>
        </p:nvSpPr>
        <p:spPr bwMode="auto">
          <a:xfrm>
            <a:off x="4143375" y="0"/>
            <a:ext cx="3170238" cy="479425"/>
          </a:xfrm>
          <a:prstGeom prst="rect">
            <a:avLst/>
          </a:prstGeom>
          <a:noFill/>
          <a:ln w="9525">
            <a:noFill/>
            <a:miter lim="800000"/>
            <a:headEnd/>
            <a:tailEnd/>
          </a:ln>
          <a:effectLst/>
        </p:spPr>
        <p:txBody>
          <a:bodyPr vert="horz" wrap="square" lIns="96661" tIns="48331" rIns="96661" bIns="48331" numCol="1" anchor="t" anchorCtr="0" compatLnSpc="1">
            <a:prstTxWarp prst="textNoShape">
              <a:avLst/>
            </a:prstTxWarp>
          </a:bodyPr>
          <a:lstStyle>
            <a:lvl1pPr algn="r" defTabSz="966788" eaLnBrk="1" hangingPunct="1">
              <a:defRPr sz="1300">
                <a:latin typeface="Arial" charset="0"/>
              </a:defRPr>
            </a:lvl1pPr>
          </a:lstStyle>
          <a:p>
            <a:pPr>
              <a:defRPr/>
            </a:pPr>
            <a:endParaRPr lang="en-US"/>
          </a:p>
        </p:txBody>
      </p:sp>
      <p:sp>
        <p:nvSpPr>
          <p:cNvPr id="11268" name="Rectangle 4"/>
          <p:cNvSpPr>
            <a:spLocks noGrp="1" noRot="1" noChangeAspect="1" noChangeArrowheads="1" noTextEdit="1"/>
          </p:cNvSpPr>
          <p:nvPr>
            <p:ph type="sldImg" idx="2"/>
          </p:nvPr>
        </p:nvSpPr>
        <p:spPr bwMode="auto">
          <a:xfrm>
            <a:off x="1257300" y="720725"/>
            <a:ext cx="4800600" cy="3600450"/>
          </a:xfrm>
          <a:prstGeom prst="rect">
            <a:avLst/>
          </a:prstGeom>
          <a:noFill/>
          <a:ln w="9525">
            <a:solidFill>
              <a:srgbClr val="000000"/>
            </a:solidFill>
            <a:miter lim="800000"/>
            <a:headEnd/>
            <a:tailEnd/>
          </a:ln>
        </p:spPr>
      </p:sp>
      <p:sp>
        <p:nvSpPr>
          <p:cNvPr id="443397" name="Rectangle 5"/>
          <p:cNvSpPr>
            <a:spLocks noGrp="1" noChangeArrowheads="1"/>
          </p:cNvSpPr>
          <p:nvPr>
            <p:ph type="body" sz="quarter" idx="3"/>
          </p:nvPr>
        </p:nvSpPr>
        <p:spPr bwMode="auto">
          <a:xfrm>
            <a:off x="731838" y="4560888"/>
            <a:ext cx="5851525" cy="4319587"/>
          </a:xfrm>
          <a:prstGeom prst="rect">
            <a:avLst/>
          </a:prstGeom>
          <a:noFill/>
          <a:ln w="9525">
            <a:noFill/>
            <a:miter lim="800000"/>
            <a:headEnd/>
            <a:tailEnd/>
          </a:ln>
          <a:effectLst/>
        </p:spPr>
        <p:txBody>
          <a:bodyPr vert="horz" wrap="square" lIns="96661" tIns="48331" rIns="96661" bIns="48331"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443398" name="Rectangle 6"/>
          <p:cNvSpPr>
            <a:spLocks noGrp="1" noChangeArrowheads="1"/>
          </p:cNvSpPr>
          <p:nvPr>
            <p:ph type="ftr" sz="quarter" idx="4"/>
          </p:nvPr>
        </p:nvSpPr>
        <p:spPr bwMode="auto">
          <a:xfrm>
            <a:off x="0" y="9120188"/>
            <a:ext cx="3170238" cy="479425"/>
          </a:xfrm>
          <a:prstGeom prst="rect">
            <a:avLst/>
          </a:prstGeom>
          <a:noFill/>
          <a:ln w="9525">
            <a:noFill/>
            <a:miter lim="800000"/>
            <a:headEnd/>
            <a:tailEnd/>
          </a:ln>
          <a:effectLst/>
        </p:spPr>
        <p:txBody>
          <a:bodyPr vert="horz" wrap="square" lIns="96661" tIns="48331" rIns="96661" bIns="48331" numCol="1" anchor="b" anchorCtr="0" compatLnSpc="1">
            <a:prstTxWarp prst="textNoShape">
              <a:avLst/>
            </a:prstTxWarp>
          </a:bodyPr>
          <a:lstStyle>
            <a:lvl1pPr defTabSz="966788" eaLnBrk="1" hangingPunct="1">
              <a:defRPr sz="1300">
                <a:latin typeface="Arial" charset="0"/>
              </a:defRPr>
            </a:lvl1pPr>
          </a:lstStyle>
          <a:p>
            <a:pPr>
              <a:defRPr/>
            </a:pPr>
            <a:endParaRPr lang="en-US"/>
          </a:p>
        </p:txBody>
      </p:sp>
      <p:sp>
        <p:nvSpPr>
          <p:cNvPr id="443399" name="Rectangle 7"/>
          <p:cNvSpPr>
            <a:spLocks noGrp="1" noChangeArrowheads="1"/>
          </p:cNvSpPr>
          <p:nvPr>
            <p:ph type="sldNum" sz="quarter" idx="5"/>
          </p:nvPr>
        </p:nvSpPr>
        <p:spPr bwMode="auto">
          <a:xfrm>
            <a:off x="4143375" y="9120188"/>
            <a:ext cx="3170238" cy="479425"/>
          </a:xfrm>
          <a:prstGeom prst="rect">
            <a:avLst/>
          </a:prstGeom>
          <a:noFill/>
          <a:ln w="9525">
            <a:noFill/>
            <a:miter lim="800000"/>
            <a:headEnd/>
            <a:tailEnd/>
          </a:ln>
          <a:effectLst/>
        </p:spPr>
        <p:txBody>
          <a:bodyPr vert="horz" wrap="square" lIns="96661" tIns="48331" rIns="96661" bIns="48331" numCol="1" anchor="b" anchorCtr="0" compatLnSpc="1">
            <a:prstTxWarp prst="textNoShape">
              <a:avLst/>
            </a:prstTxWarp>
          </a:bodyPr>
          <a:lstStyle>
            <a:lvl1pPr algn="r" defTabSz="966788" eaLnBrk="1" hangingPunct="1">
              <a:defRPr sz="1300">
                <a:latin typeface="Arial" charset="0"/>
              </a:defRPr>
            </a:lvl1pPr>
          </a:lstStyle>
          <a:p>
            <a:pPr>
              <a:defRPr/>
            </a:pPr>
            <a:fld id="{FD5B11CD-7268-404A-8646-38831B92D91A}"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7"/>
          <p:cNvSpPr>
            <a:spLocks noGrp="1" noChangeArrowheads="1"/>
          </p:cNvSpPr>
          <p:nvPr>
            <p:ph type="sldNum" sz="quarter" idx="5"/>
          </p:nvPr>
        </p:nvSpPr>
        <p:spPr>
          <a:noFill/>
        </p:spPr>
        <p:txBody>
          <a:bodyPr/>
          <a:lstStyle/>
          <a:p>
            <a:fld id="{9D3FEAEB-106E-4847-95CA-6E708AF6F5E3}" type="slidenum">
              <a:rPr lang="en-US" smtClean="0"/>
              <a:pPr/>
              <a:t>1</a:t>
            </a:fld>
            <a:endParaRPr lang="en-US" smtClean="0"/>
          </a:p>
        </p:txBody>
      </p:sp>
      <p:sp>
        <p:nvSpPr>
          <p:cNvPr id="12291" name="Rectangle 2"/>
          <p:cNvSpPr>
            <a:spLocks noGrp="1" noRot="1" noChangeAspect="1" noChangeArrowheads="1" noTextEdit="1"/>
          </p:cNvSpPr>
          <p:nvPr>
            <p:ph type="sldImg"/>
          </p:nvPr>
        </p:nvSpPr>
        <p:spPr>
          <a:ln/>
        </p:spPr>
      </p:sp>
      <p:sp>
        <p:nvSpPr>
          <p:cNvPr id="12292" name="Rectangle 3"/>
          <p:cNvSpPr>
            <a:spLocks noGrp="1" noChangeArrowheads="1"/>
          </p:cNvSpPr>
          <p:nvPr>
            <p:ph type="body" idx="1"/>
          </p:nvPr>
        </p:nvSpPr>
        <p:spPr>
          <a:noFill/>
          <a:ln/>
        </p:spPr>
        <p:txBody>
          <a:bodyPr/>
          <a:lstStyle/>
          <a:p>
            <a:pPr eaLnBrk="1" hangingPunct="1"/>
            <a:r>
              <a:rPr lang="en-US" smtClean="0"/>
              <a:t>Apologize for me not being in attendance!</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7"/>
          <p:cNvSpPr>
            <a:spLocks noGrp="1" noChangeArrowheads="1"/>
          </p:cNvSpPr>
          <p:nvPr>
            <p:ph type="sldNum" sz="quarter" idx="5"/>
          </p:nvPr>
        </p:nvSpPr>
        <p:spPr>
          <a:noFill/>
        </p:spPr>
        <p:txBody>
          <a:bodyPr/>
          <a:lstStyle/>
          <a:p>
            <a:fld id="{B59C6BCF-980F-489E-9EA0-C2747E43A64A}" type="slidenum">
              <a:rPr lang="en-US" smtClean="0"/>
              <a:pPr/>
              <a:t>2</a:t>
            </a:fld>
            <a:endParaRPr lang="en-US" smtClean="0"/>
          </a:p>
        </p:txBody>
      </p:sp>
      <p:sp>
        <p:nvSpPr>
          <p:cNvPr id="13315" name="Rectangle 2"/>
          <p:cNvSpPr>
            <a:spLocks noGrp="1" noRot="1" noChangeAspect="1" noChangeArrowheads="1" noTextEdit="1"/>
          </p:cNvSpPr>
          <p:nvPr>
            <p:ph type="sldImg"/>
          </p:nvPr>
        </p:nvSpPr>
        <p:spPr>
          <a:ln/>
        </p:spPr>
      </p:sp>
      <p:sp>
        <p:nvSpPr>
          <p:cNvPr id="13316"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7"/>
          <p:cNvSpPr>
            <a:spLocks noGrp="1" noChangeArrowheads="1"/>
          </p:cNvSpPr>
          <p:nvPr>
            <p:ph type="sldNum" sz="quarter" idx="5"/>
          </p:nvPr>
        </p:nvSpPr>
        <p:spPr>
          <a:noFill/>
        </p:spPr>
        <p:txBody>
          <a:bodyPr/>
          <a:lstStyle/>
          <a:p>
            <a:fld id="{E2883BC4-211A-4D0B-BF0D-06C68515F0DD}" type="slidenum">
              <a:rPr lang="en-US" smtClean="0"/>
              <a:pPr/>
              <a:t>3</a:t>
            </a:fld>
            <a:endParaRPr lang="en-US" smtClean="0"/>
          </a:p>
        </p:txBody>
      </p:sp>
      <p:sp>
        <p:nvSpPr>
          <p:cNvPr id="14339" name="Rectangle 2"/>
          <p:cNvSpPr>
            <a:spLocks noGrp="1" noRot="1" noChangeAspect="1" noChangeArrowheads="1" noTextEdit="1"/>
          </p:cNvSpPr>
          <p:nvPr>
            <p:ph type="sldImg"/>
          </p:nvPr>
        </p:nvSpPr>
        <p:spPr>
          <a:ln/>
        </p:spPr>
      </p:sp>
      <p:sp>
        <p:nvSpPr>
          <p:cNvPr id="14340"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7"/>
          <p:cNvSpPr>
            <a:spLocks noGrp="1" noChangeArrowheads="1"/>
          </p:cNvSpPr>
          <p:nvPr>
            <p:ph type="sldNum" sz="quarter" idx="5"/>
          </p:nvPr>
        </p:nvSpPr>
        <p:spPr>
          <a:noFill/>
        </p:spPr>
        <p:txBody>
          <a:bodyPr/>
          <a:lstStyle/>
          <a:p>
            <a:fld id="{E61C7094-4C60-48D1-A949-F4B2B3D4428F}" type="slidenum">
              <a:rPr lang="en-US" smtClean="0"/>
              <a:pPr/>
              <a:t>8</a:t>
            </a:fld>
            <a:endParaRPr lang="en-US" smtClean="0"/>
          </a:p>
        </p:txBody>
      </p:sp>
      <p:sp>
        <p:nvSpPr>
          <p:cNvPr id="16387" name="Rectangle 2"/>
          <p:cNvSpPr>
            <a:spLocks noGrp="1" noRot="1" noChangeAspect="1" noChangeArrowheads="1" noTextEdit="1"/>
          </p:cNvSpPr>
          <p:nvPr>
            <p:ph type="sldImg"/>
          </p:nvPr>
        </p:nvSpPr>
        <p:spPr>
          <a:ln/>
        </p:spPr>
      </p:sp>
      <p:sp>
        <p:nvSpPr>
          <p:cNvPr id="16388"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7"/>
          <p:cNvSpPr>
            <a:spLocks noGrp="1" noChangeArrowheads="1"/>
          </p:cNvSpPr>
          <p:nvPr>
            <p:ph type="sldNum" sz="quarter" idx="5"/>
          </p:nvPr>
        </p:nvSpPr>
        <p:spPr>
          <a:noFill/>
        </p:spPr>
        <p:txBody>
          <a:bodyPr/>
          <a:lstStyle/>
          <a:p>
            <a:fld id="{EBF10340-5CAA-4E4B-93D2-42FD55655D1F}" type="slidenum">
              <a:rPr lang="en-US" smtClean="0"/>
              <a:pPr/>
              <a:t>10</a:t>
            </a:fld>
            <a:endParaRPr lang="en-US" smtClean="0"/>
          </a:p>
        </p:txBody>
      </p:sp>
      <p:sp>
        <p:nvSpPr>
          <p:cNvPr id="17411" name="Rectangle 2"/>
          <p:cNvSpPr>
            <a:spLocks noGrp="1" noRot="1" noChangeAspect="1" noChangeArrowheads="1" noTextEdit="1"/>
          </p:cNvSpPr>
          <p:nvPr>
            <p:ph type="sldImg"/>
          </p:nvPr>
        </p:nvSpPr>
        <p:spPr>
          <a:xfrm>
            <a:off x="1258888" y="720725"/>
            <a:ext cx="4800600" cy="3600450"/>
          </a:xfrm>
          <a:ln/>
        </p:spPr>
      </p:sp>
      <p:sp>
        <p:nvSpPr>
          <p:cNvPr id="17412"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7"/>
          <p:cNvSpPr>
            <a:spLocks noGrp="1" noChangeArrowheads="1"/>
          </p:cNvSpPr>
          <p:nvPr>
            <p:ph type="sldNum" sz="quarter" idx="5"/>
          </p:nvPr>
        </p:nvSpPr>
        <p:spPr>
          <a:noFill/>
        </p:spPr>
        <p:txBody>
          <a:bodyPr/>
          <a:lstStyle/>
          <a:p>
            <a:fld id="{1F75693B-5BF4-4FA5-8245-AD2634E17663}" type="slidenum">
              <a:rPr lang="en-US" smtClean="0"/>
              <a:pPr/>
              <a:t>11</a:t>
            </a:fld>
            <a:endParaRPr lang="en-US" smtClean="0"/>
          </a:p>
        </p:txBody>
      </p:sp>
      <p:sp>
        <p:nvSpPr>
          <p:cNvPr id="18435" name="Rectangle 2"/>
          <p:cNvSpPr>
            <a:spLocks noGrp="1" noRot="1" noChangeAspect="1" noChangeArrowheads="1" noTextEdit="1"/>
          </p:cNvSpPr>
          <p:nvPr>
            <p:ph type="sldImg"/>
          </p:nvPr>
        </p:nvSpPr>
        <p:spPr>
          <a:ln/>
        </p:spPr>
      </p:sp>
      <p:sp>
        <p:nvSpPr>
          <p:cNvPr id="18436"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Master" Target="../slideMasters/slideMaster1.xml"/><Relationship Id="rId1" Type="http://schemas.openxmlformats.org/officeDocument/2006/relationships/vmlDrawing" Target="../drawings/vmlDrawing2.v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 name="Group 18"/>
          <p:cNvGrpSpPr>
            <a:grpSpLocks/>
          </p:cNvGrpSpPr>
          <p:nvPr/>
        </p:nvGrpSpPr>
        <p:grpSpPr bwMode="auto">
          <a:xfrm>
            <a:off x="0" y="0"/>
            <a:ext cx="9140825" cy="6850063"/>
            <a:chOff x="0" y="0"/>
            <a:chExt cx="5758" cy="4315"/>
          </a:xfrm>
        </p:grpSpPr>
        <p:grpSp>
          <p:nvGrpSpPr>
            <p:cNvPr id="5" name="Group 19"/>
            <p:cNvGrpSpPr>
              <a:grpSpLocks/>
            </p:cNvGrpSpPr>
            <p:nvPr userDrawn="1"/>
          </p:nvGrpSpPr>
          <p:grpSpPr bwMode="auto">
            <a:xfrm>
              <a:off x="1728" y="2230"/>
              <a:ext cx="4027" cy="2085"/>
              <a:chOff x="1728" y="2230"/>
              <a:chExt cx="4027" cy="2085"/>
            </a:xfrm>
          </p:grpSpPr>
          <p:sp>
            <p:nvSpPr>
              <p:cNvPr id="8" name="Freeform 7"/>
              <p:cNvSpPr>
                <a:spLocks/>
              </p:cNvSpPr>
              <p:nvPr/>
            </p:nvSpPr>
            <p:spPr bwMode="hidden">
              <a:xfrm>
                <a:off x="1728" y="2644"/>
                <a:ext cx="2882" cy="1671"/>
              </a:xfrm>
              <a:custGeom>
                <a:avLst/>
                <a:gdLst/>
                <a:ahLst/>
                <a:cxnLst>
                  <a:cxn ang="0">
                    <a:pos x="2740" y="528"/>
                  </a:cxn>
                  <a:cxn ang="0">
                    <a:pos x="2632" y="484"/>
                  </a:cxn>
                  <a:cxn ang="0">
                    <a:pos x="2480" y="424"/>
                  </a:cxn>
                  <a:cxn ang="0">
                    <a:pos x="2203" y="343"/>
                  </a:cxn>
                  <a:cxn ang="0">
                    <a:pos x="1970" y="277"/>
                  </a:cxn>
                  <a:cxn ang="0">
                    <a:pos x="1807" y="212"/>
                  </a:cxn>
                  <a:cxn ang="0">
                    <a:pos x="1693" y="152"/>
                  </a:cxn>
                  <a:cxn ang="0">
                    <a:pos x="1628" y="103"/>
                  </a:cxn>
                  <a:cxn ang="0">
                    <a:pos x="1590" y="60"/>
                  </a:cxn>
                  <a:cxn ang="0">
                    <a:pos x="1579" y="27"/>
                  </a:cxn>
                  <a:cxn ang="0">
                    <a:pos x="1585" y="0"/>
                  </a:cxn>
                  <a:cxn ang="0">
                    <a:pos x="1557" y="49"/>
                  </a:cxn>
                  <a:cxn ang="0">
                    <a:pos x="1568" y="98"/>
                  </a:cxn>
                  <a:cxn ang="0">
                    <a:pos x="1617" y="141"/>
                  </a:cxn>
                  <a:cxn ang="0">
                    <a:pos x="1688" y="185"/>
                  </a:cxn>
                  <a:cxn ang="0">
                    <a:pos x="1791" y="228"/>
                  </a:cxn>
                  <a:cxn ang="0">
                    <a:pos x="2040" y="310"/>
                  </a:cxn>
                  <a:cxn ang="0">
                    <a:pos x="2285" y="381"/>
                  </a:cxn>
                  <a:cxn ang="0">
                    <a:pos x="2464" y="435"/>
                  </a:cxn>
                  <a:cxn ang="0">
                    <a:pos x="2605" y="484"/>
                  </a:cxn>
                  <a:cxn ang="0">
                    <a:pos x="2708" y="528"/>
                  </a:cxn>
                  <a:cxn ang="0">
                    <a:pos x="2768" y="560"/>
                  </a:cxn>
                  <a:cxn ang="0">
                    <a:pos x="2795" y="593"/>
                  </a:cxn>
                  <a:cxn ang="0">
                    <a:pos x="2795" y="642"/>
                  </a:cxn>
                  <a:cxn ang="0">
                    <a:pos x="2762" y="691"/>
                  </a:cxn>
                  <a:cxn ang="0">
                    <a:pos x="2692" y="735"/>
                  </a:cxn>
                  <a:cxn ang="0">
                    <a:pos x="2589" y="778"/>
                  </a:cxn>
                  <a:cxn ang="0">
                    <a:pos x="2458" y="822"/>
                  </a:cxn>
                  <a:cxn ang="0">
                    <a:pos x="2301" y="865"/>
                  </a:cxn>
                  <a:cxn ang="0">
                    <a:pos x="2030" y="930"/>
                  </a:cxn>
                  <a:cxn ang="0">
                    <a:pos x="1606" y="1034"/>
                  </a:cxn>
                  <a:cxn ang="0">
                    <a:pos x="1145" y="1164"/>
                  </a:cxn>
                  <a:cxn ang="0">
                    <a:pos x="673" y="1328"/>
                  </a:cxn>
                  <a:cxn ang="0">
                    <a:pos x="217" y="1545"/>
                  </a:cxn>
                  <a:cxn ang="0">
                    <a:pos x="353" y="1671"/>
                  </a:cxn>
                  <a:cxn ang="0">
                    <a:pos x="754" y="1469"/>
                  </a:cxn>
                  <a:cxn ang="0">
                    <a:pos x="1145" y="1311"/>
                  </a:cxn>
                  <a:cxn ang="0">
                    <a:pos x="1519" y="1186"/>
                  </a:cxn>
                  <a:cxn ang="0">
                    <a:pos x="1861" y="1083"/>
                  </a:cxn>
                  <a:cxn ang="0">
                    <a:pos x="2165" y="1007"/>
                  </a:cxn>
                  <a:cxn ang="0">
                    <a:pos x="2426" y="947"/>
                  </a:cxn>
                  <a:cxn ang="0">
                    <a:pos x="2626" y="892"/>
                  </a:cxn>
                  <a:cxn ang="0">
                    <a:pos x="2762" y="838"/>
                  </a:cxn>
                  <a:cxn ang="0">
                    <a:pos x="2827" y="794"/>
                  </a:cxn>
                  <a:cxn ang="0">
                    <a:pos x="2865" y="745"/>
                  </a:cxn>
                  <a:cxn ang="0">
                    <a:pos x="2882" y="702"/>
                  </a:cxn>
                  <a:cxn ang="0">
                    <a:pos x="2854" y="620"/>
                  </a:cxn>
                  <a:cxn ang="0">
                    <a:pos x="2800" y="560"/>
                  </a:cxn>
                  <a:cxn ang="0">
                    <a:pos x="2773" y="544"/>
                  </a:cxn>
                </a:cxnLst>
                <a:rect l="0" t="0" r="r" b="b"/>
                <a:pathLst>
                  <a:path w="2882" h="1671">
                    <a:moveTo>
                      <a:pt x="2773" y="544"/>
                    </a:moveTo>
                    <a:lnTo>
                      <a:pt x="2740" y="528"/>
                    </a:lnTo>
                    <a:lnTo>
                      <a:pt x="2692" y="506"/>
                    </a:lnTo>
                    <a:lnTo>
                      <a:pt x="2632" y="484"/>
                    </a:lnTo>
                    <a:lnTo>
                      <a:pt x="2561" y="457"/>
                    </a:lnTo>
                    <a:lnTo>
                      <a:pt x="2480" y="424"/>
                    </a:lnTo>
                    <a:lnTo>
                      <a:pt x="2388" y="397"/>
                    </a:lnTo>
                    <a:lnTo>
                      <a:pt x="2203" y="343"/>
                    </a:lnTo>
                    <a:lnTo>
                      <a:pt x="2078" y="310"/>
                    </a:lnTo>
                    <a:lnTo>
                      <a:pt x="1970" y="277"/>
                    </a:lnTo>
                    <a:lnTo>
                      <a:pt x="1878" y="245"/>
                    </a:lnTo>
                    <a:lnTo>
                      <a:pt x="1807" y="212"/>
                    </a:lnTo>
                    <a:lnTo>
                      <a:pt x="1742" y="179"/>
                    </a:lnTo>
                    <a:lnTo>
                      <a:pt x="1693" y="152"/>
                    </a:lnTo>
                    <a:lnTo>
                      <a:pt x="1655" y="125"/>
                    </a:lnTo>
                    <a:lnTo>
                      <a:pt x="1628" y="103"/>
                    </a:lnTo>
                    <a:lnTo>
                      <a:pt x="1606" y="81"/>
                    </a:lnTo>
                    <a:lnTo>
                      <a:pt x="1590" y="60"/>
                    </a:lnTo>
                    <a:lnTo>
                      <a:pt x="1585" y="43"/>
                    </a:lnTo>
                    <a:lnTo>
                      <a:pt x="1579" y="27"/>
                    </a:lnTo>
                    <a:lnTo>
                      <a:pt x="1585" y="5"/>
                    </a:lnTo>
                    <a:lnTo>
                      <a:pt x="1585" y="0"/>
                    </a:lnTo>
                    <a:lnTo>
                      <a:pt x="1568" y="27"/>
                    </a:lnTo>
                    <a:lnTo>
                      <a:pt x="1557" y="49"/>
                    </a:lnTo>
                    <a:lnTo>
                      <a:pt x="1557" y="76"/>
                    </a:lnTo>
                    <a:lnTo>
                      <a:pt x="1568" y="98"/>
                    </a:lnTo>
                    <a:lnTo>
                      <a:pt x="1590" y="120"/>
                    </a:lnTo>
                    <a:lnTo>
                      <a:pt x="1617" y="141"/>
                    </a:lnTo>
                    <a:lnTo>
                      <a:pt x="1650" y="163"/>
                    </a:lnTo>
                    <a:lnTo>
                      <a:pt x="1688" y="185"/>
                    </a:lnTo>
                    <a:lnTo>
                      <a:pt x="1737" y="207"/>
                    </a:lnTo>
                    <a:lnTo>
                      <a:pt x="1791" y="228"/>
                    </a:lnTo>
                    <a:lnTo>
                      <a:pt x="1905" y="267"/>
                    </a:lnTo>
                    <a:lnTo>
                      <a:pt x="2040" y="310"/>
                    </a:lnTo>
                    <a:lnTo>
                      <a:pt x="2182" y="348"/>
                    </a:lnTo>
                    <a:lnTo>
                      <a:pt x="2285" y="381"/>
                    </a:lnTo>
                    <a:lnTo>
                      <a:pt x="2382" y="408"/>
                    </a:lnTo>
                    <a:lnTo>
                      <a:pt x="2464" y="435"/>
                    </a:lnTo>
                    <a:lnTo>
                      <a:pt x="2540" y="462"/>
                    </a:lnTo>
                    <a:lnTo>
                      <a:pt x="2605" y="484"/>
                    </a:lnTo>
                    <a:lnTo>
                      <a:pt x="2659" y="506"/>
                    </a:lnTo>
                    <a:lnTo>
                      <a:pt x="2708" y="528"/>
                    </a:lnTo>
                    <a:lnTo>
                      <a:pt x="2740" y="544"/>
                    </a:lnTo>
                    <a:lnTo>
                      <a:pt x="2768" y="560"/>
                    </a:lnTo>
                    <a:lnTo>
                      <a:pt x="2784" y="577"/>
                    </a:lnTo>
                    <a:lnTo>
                      <a:pt x="2795" y="593"/>
                    </a:lnTo>
                    <a:lnTo>
                      <a:pt x="2800" y="615"/>
                    </a:lnTo>
                    <a:lnTo>
                      <a:pt x="2795" y="642"/>
                    </a:lnTo>
                    <a:lnTo>
                      <a:pt x="2784" y="664"/>
                    </a:lnTo>
                    <a:lnTo>
                      <a:pt x="2762" y="691"/>
                    </a:lnTo>
                    <a:lnTo>
                      <a:pt x="2730" y="713"/>
                    </a:lnTo>
                    <a:lnTo>
                      <a:pt x="2692" y="735"/>
                    </a:lnTo>
                    <a:lnTo>
                      <a:pt x="2643" y="756"/>
                    </a:lnTo>
                    <a:lnTo>
                      <a:pt x="2589" y="778"/>
                    </a:lnTo>
                    <a:lnTo>
                      <a:pt x="2529" y="800"/>
                    </a:lnTo>
                    <a:lnTo>
                      <a:pt x="2458" y="822"/>
                    </a:lnTo>
                    <a:lnTo>
                      <a:pt x="2382" y="843"/>
                    </a:lnTo>
                    <a:lnTo>
                      <a:pt x="2301" y="865"/>
                    </a:lnTo>
                    <a:lnTo>
                      <a:pt x="2214" y="887"/>
                    </a:lnTo>
                    <a:lnTo>
                      <a:pt x="2030" y="930"/>
                    </a:lnTo>
                    <a:lnTo>
                      <a:pt x="1823" y="979"/>
                    </a:lnTo>
                    <a:lnTo>
                      <a:pt x="1606" y="1034"/>
                    </a:lnTo>
                    <a:lnTo>
                      <a:pt x="1378" y="1094"/>
                    </a:lnTo>
                    <a:lnTo>
                      <a:pt x="1145" y="1164"/>
                    </a:lnTo>
                    <a:lnTo>
                      <a:pt x="912" y="1241"/>
                    </a:lnTo>
                    <a:lnTo>
                      <a:pt x="673" y="1328"/>
                    </a:lnTo>
                    <a:lnTo>
                      <a:pt x="440" y="1431"/>
                    </a:lnTo>
                    <a:lnTo>
                      <a:pt x="217" y="1545"/>
                    </a:lnTo>
                    <a:lnTo>
                      <a:pt x="0" y="1671"/>
                    </a:lnTo>
                    <a:lnTo>
                      <a:pt x="353" y="1671"/>
                    </a:lnTo>
                    <a:lnTo>
                      <a:pt x="554" y="1567"/>
                    </a:lnTo>
                    <a:lnTo>
                      <a:pt x="754" y="1469"/>
                    </a:lnTo>
                    <a:lnTo>
                      <a:pt x="955" y="1388"/>
                    </a:lnTo>
                    <a:lnTo>
                      <a:pt x="1145" y="1311"/>
                    </a:lnTo>
                    <a:lnTo>
                      <a:pt x="1335" y="1241"/>
                    </a:lnTo>
                    <a:lnTo>
                      <a:pt x="1519" y="1186"/>
                    </a:lnTo>
                    <a:lnTo>
                      <a:pt x="1693" y="1132"/>
                    </a:lnTo>
                    <a:lnTo>
                      <a:pt x="1861" y="1083"/>
                    </a:lnTo>
                    <a:lnTo>
                      <a:pt x="2019" y="1045"/>
                    </a:lnTo>
                    <a:lnTo>
                      <a:pt x="2165" y="1007"/>
                    </a:lnTo>
                    <a:lnTo>
                      <a:pt x="2301" y="974"/>
                    </a:lnTo>
                    <a:lnTo>
                      <a:pt x="2426" y="947"/>
                    </a:lnTo>
                    <a:lnTo>
                      <a:pt x="2534" y="914"/>
                    </a:lnTo>
                    <a:lnTo>
                      <a:pt x="2626" y="892"/>
                    </a:lnTo>
                    <a:lnTo>
                      <a:pt x="2702" y="865"/>
                    </a:lnTo>
                    <a:lnTo>
                      <a:pt x="2762" y="838"/>
                    </a:lnTo>
                    <a:lnTo>
                      <a:pt x="2800" y="816"/>
                    </a:lnTo>
                    <a:lnTo>
                      <a:pt x="2827" y="794"/>
                    </a:lnTo>
                    <a:lnTo>
                      <a:pt x="2849" y="767"/>
                    </a:lnTo>
                    <a:lnTo>
                      <a:pt x="2865" y="745"/>
                    </a:lnTo>
                    <a:lnTo>
                      <a:pt x="2876" y="724"/>
                    </a:lnTo>
                    <a:lnTo>
                      <a:pt x="2882" y="702"/>
                    </a:lnTo>
                    <a:lnTo>
                      <a:pt x="2876" y="658"/>
                    </a:lnTo>
                    <a:lnTo>
                      <a:pt x="2854" y="620"/>
                    </a:lnTo>
                    <a:lnTo>
                      <a:pt x="2833" y="588"/>
                    </a:lnTo>
                    <a:lnTo>
                      <a:pt x="2800" y="560"/>
                    </a:lnTo>
                    <a:lnTo>
                      <a:pt x="2773" y="544"/>
                    </a:lnTo>
                    <a:lnTo>
                      <a:pt x="2773" y="544"/>
                    </a:lnTo>
                    <a:close/>
                  </a:path>
                </a:pathLst>
              </a:custGeom>
              <a:gradFill rotWithShape="0">
                <a:gsLst>
                  <a:gs pos="0">
                    <a:schemeClr val="bg1"/>
                  </a:gs>
                  <a:gs pos="100000">
                    <a:schemeClr val="bg1">
                      <a:gamma/>
                      <a:shade val="90980"/>
                      <a:invGamma/>
                    </a:schemeClr>
                  </a:gs>
                </a:gsLst>
                <a:lin ang="0" scaled="1"/>
              </a:gradFill>
              <a:ln w="9525">
                <a:noFill/>
                <a:round/>
                <a:headEnd/>
                <a:tailEnd/>
              </a:ln>
            </p:spPr>
            <p:txBody>
              <a:bodyPr/>
              <a:lstStyle/>
              <a:p>
                <a:pPr>
                  <a:defRPr/>
                </a:pPr>
                <a:endParaRPr lang="en-US"/>
              </a:p>
            </p:txBody>
          </p:sp>
          <p:sp>
            <p:nvSpPr>
              <p:cNvPr id="9" name="Freeform 8"/>
              <p:cNvSpPr>
                <a:spLocks/>
              </p:cNvSpPr>
              <p:nvPr/>
            </p:nvSpPr>
            <p:spPr bwMode="hidden">
              <a:xfrm>
                <a:off x="4170" y="2671"/>
                <a:ext cx="1259" cy="811"/>
              </a:xfrm>
              <a:custGeom>
                <a:avLst/>
                <a:gdLst/>
                <a:ahLst/>
                <a:cxnLst>
                  <a:cxn ang="0">
                    <a:pos x="1259" y="615"/>
                  </a:cxn>
                  <a:cxn ang="0">
                    <a:pos x="1248" y="588"/>
                  </a:cxn>
                  <a:cxn ang="0">
                    <a:pos x="1237" y="566"/>
                  </a:cxn>
                  <a:cxn ang="0">
                    <a:pos x="1216" y="539"/>
                  </a:cxn>
                  <a:cxn ang="0">
                    <a:pos x="1188" y="517"/>
                  </a:cxn>
                  <a:cxn ang="0">
                    <a:pos x="1123" y="479"/>
                  </a:cxn>
                  <a:cxn ang="0">
                    <a:pos x="1042" y="441"/>
                  </a:cxn>
                  <a:cxn ang="0">
                    <a:pos x="944" y="408"/>
                  </a:cxn>
                  <a:cxn ang="0">
                    <a:pos x="841" y="381"/>
                  </a:cxn>
                  <a:cxn ang="0">
                    <a:pos x="727" y="348"/>
                  </a:cxn>
                  <a:cxn ang="0">
                    <a:pos x="613" y="321"/>
                  </a:cxn>
                  <a:cxn ang="0">
                    <a:pos x="499" y="294"/>
                  </a:cxn>
                  <a:cxn ang="0">
                    <a:pos x="391" y="261"/>
                  </a:cxn>
                  <a:cxn ang="0">
                    <a:pos x="288" y="229"/>
                  </a:cxn>
                  <a:cxn ang="0">
                    <a:pos x="195" y="196"/>
                  </a:cxn>
                  <a:cxn ang="0">
                    <a:pos x="119" y="152"/>
                  </a:cxn>
                  <a:cxn ang="0">
                    <a:pos x="54" y="109"/>
                  </a:cxn>
                  <a:cxn ang="0">
                    <a:pos x="33" y="87"/>
                  </a:cxn>
                  <a:cxn ang="0">
                    <a:pos x="16" y="60"/>
                  </a:cxn>
                  <a:cxn ang="0">
                    <a:pos x="5" y="33"/>
                  </a:cxn>
                  <a:cxn ang="0">
                    <a:pos x="0" y="0"/>
                  </a:cxn>
                  <a:cxn ang="0">
                    <a:pos x="0" y="6"/>
                  </a:cxn>
                  <a:cxn ang="0">
                    <a:pos x="0" y="11"/>
                  </a:cxn>
                  <a:cxn ang="0">
                    <a:pos x="0" y="38"/>
                  </a:cxn>
                  <a:cxn ang="0">
                    <a:pos x="5" y="60"/>
                  </a:cxn>
                  <a:cxn ang="0">
                    <a:pos x="16" y="87"/>
                  </a:cxn>
                  <a:cxn ang="0">
                    <a:pos x="33" y="114"/>
                  </a:cxn>
                  <a:cxn ang="0">
                    <a:pos x="54" y="142"/>
                  </a:cxn>
                  <a:cxn ang="0">
                    <a:pos x="87" y="174"/>
                  </a:cxn>
                  <a:cxn ang="0">
                    <a:pos x="125" y="207"/>
                  </a:cxn>
                  <a:cxn ang="0">
                    <a:pos x="179" y="240"/>
                  </a:cxn>
                  <a:cxn ang="0">
                    <a:pos x="244" y="278"/>
                  </a:cxn>
                  <a:cxn ang="0">
                    <a:pos x="326" y="310"/>
                  </a:cxn>
                  <a:cxn ang="0">
                    <a:pos x="418" y="348"/>
                  </a:cxn>
                  <a:cxn ang="0">
                    <a:pos x="526" y="381"/>
                  </a:cxn>
                  <a:cxn ang="0">
                    <a:pos x="657" y="414"/>
                  </a:cxn>
                  <a:cxn ang="0">
                    <a:pos x="749" y="435"/>
                  </a:cxn>
                  <a:cxn ang="0">
                    <a:pos x="830" y="463"/>
                  </a:cxn>
                  <a:cxn ang="0">
                    <a:pos x="901" y="490"/>
                  </a:cxn>
                  <a:cxn ang="0">
                    <a:pos x="966" y="512"/>
                  </a:cxn>
                  <a:cxn ang="0">
                    <a:pos x="1015" y="539"/>
                  </a:cxn>
                  <a:cxn ang="0">
                    <a:pos x="1053" y="566"/>
                  </a:cxn>
                  <a:cxn ang="0">
                    <a:pos x="1080" y="593"/>
                  </a:cxn>
                  <a:cxn ang="0">
                    <a:pos x="1102" y="620"/>
                  </a:cxn>
                  <a:cxn ang="0">
                    <a:pos x="1112" y="648"/>
                  </a:cxn>
                  <a:cxn ang="0">
                    <a:pos x="1118" y="675"/>
                  </a:cxn>
                  <a:cxn ang="0">
                    <a:pos x="1112" y="697"/>
                  </a:cxn>
                  <a:cxn ang="0">
                    <a:pos x="1096" y="724"/>
                  </a:cxn>
                  <a:cxn ang="0">
                    <a:pos x="1080" y="746"/>
                  </a:cxn>
                  <a:cxn ang="0">
                    <a:pos x="1053" y="767"/>
                  </a:cxn>
                  <a:cxn ang="0">
                    <a:pos x="1015" y="789"/>
                  </a:cxn>
                  <a:cxn ang="0">
                    <a:pos x="977" y="811"/>
                  </a:cxn>
                  <a:cxn ang="0">
                    <a:pos x="1047" y="789"/>
                  </a:cxn>
                  <a:cxn ang="0">
                    <a:pos x="1107" y="767"/>
                  </a:cxn>
                  <a:cxn ang="0">
                    <a:pos x="1156" y="746"/>
                  </a:cxn>
                  <a:cxn ang="0">
                    <a:pos x="1199" y="724"/>
                  </a:cxn>
                  <a:cxn ang="0">
                    <a:pos x="1226" y="702"/>
                  </a:cxn>
                  <a:cxn ang="0">
                    <a:pos x="1248" y="675"/>
                  </a:cxn>
                  <a:cxn ang="0">
                    <a:pos x="1259" y="648"/>
                  </a:cxn>
                  <a:cxn ang="0">
                    <a:pos x="1259" y="615"/>
                  </a:cxn>
                  <a:cxn ang="0">
                    <a:pos x="1259" y="615"/>
                  </a:cxn>
                </a:cxnLst>
                <a:rect l="0" t="0" r="r" b="b"/>
                <a:pathLst>
                  <a:path w="1259" h="811">
                    <a:moveTo>
                      <a:pt x="1259" y="615"/>
                    </a:moveTo>
                    <a:lnTo>
                      <a:pt x="1248" y="588"/>
                    </a:lnTo>
                    <a:lnTo>
                      <a:pt x="1237" y="566"/>
                    </a:lnTo>
                    <a:lnTo>
                      <a:pt x="1216" y="539"/>
                    </a:lnTo>
                    <a:lnTo>
                      <a:pt x="1188" y="517"/>
                    </a:lnTo>
                    <a:lnTo>
                      <a:pt x="1123" y="479"/>
                    </a:lnTo>
                    <a:lnTo>
                      <a:pt x="1042" y="441"/>
                    </a:lnTo>
                    <a:lnTo>
                      <a:pt x="944" y="408"/>
                    </a:lnTo>
                    <a:lnTo>
                      <a:pt x="841" y="381"/>
                    </a:lnTo>
                    <a:lnTo>
                      <a:pt x="727" y="348"/>
                    </a:lnTo>
                    <a:lnTo>
                      <a:pt x="613" y="321"/>
                    </a:lnTo>
                    <a:lnTo>
                      <a:pt x="499" y="294"/>
                    </a:lnTo>
                    <a:lnTo>
                      <a:pt x="391" y="261"/>
                    </a:lnTo>
                    <a:lnTo>
                      <a:pt x="288" y="229"/>
                    </a:lnTo>
                    <a:lnTo>
                      <a:pt x="195" y="196"/>
                    </a:lnTo>
                    <a:lnTo>
                      <a:pt x="119" y="152"/>
                    </a:lnTo>
                    <a:lnTo>
                      <a:pt x="54" y="109"/>
                    </a:lnTo>
                    <a:lnTo>
                      <a:pt x="33" y="87"/>
                    </a:lnTo>
                    <a:lnTo>
                      <a:pt x="16" y="60"/>
                    </a:lnTo>
                    <a:lnTo>
                      <a:pt x="5" y="33"/>
                    </a:lnTo>
                    <a:lnTo>
                      <a:pt x="0" y="0"/>
                    </a:lnTo>
                    <a:lnTo>
                      <a:pt x="0" y="6"/>
                    </a:lnTo>
                    <a:lnTo>
                      <a:pt x="0" y="11"/>
                    </a:lnTo>
                    <a:lnTo>
                      <a:pt x="0" y="38"/>
                    </a:lnTo>
                    <a:lnTo>
                      <a:pt x="5" y="60"/>
                    </a:lnTo>
                    <a:lnTo>
                      <a:pt x="16" y="87"/>
                    </a:lnTo>
                    <a:lnTo>
                      <a:pt x="33" y="114"/>
                    </a:lnTo>
                    <a:lnTo>
                      <a:pt x="54" y="142"/>
                    </a:lnTo>
                    <a:lnTo>
                      <a:pt x="87" y="174"/>
                    </a:lnTo>
                    <a:lnTo>
                      <a:pt x="125" y="207"/>
                    </a:lnTo>
                    <a:lnTo>
                      <a:pt x="179" y="240"/>
                    </a:lnTo>
                    <a:lnTo>
                      <a:pt x="244" y="278"/>
                    </a:lnTo>
                    <a:lnTo>
                      <a:pt x="326" y="310"/>
                    </a:lnTo>
                    <a:lnTo>
                      <a:pt x="418" y="348"/>
                    </a:lnTo>
                    <a:lnTo>
                      <a:pt x="526" y="381"/>
                    </a:lnTo>
                    <a:lnTo>
                      <a:pt x="657" y="414"/>
                    </a:lnTo>
                    <a:lnTo>
                      <a:pt x="749" y="435"/>
                    </a:lnTo>
                    <a:lnTo>
                      <a:pt x="830" y="463"/>
                    </a:lnTo>
                    <a:lnTo>
                      <a:pt x="901" y="490"/>
                    </a:lnTo>
                    <a:lnTo>
                      <a:pt x="966" y="512"/>
                    </a:lnTo>
                    <a:lnTo>
                      <a:pt x="1015" y="539"/>
                    </a:lnTo>
                    <a:lnTo>
                      <a:pt x="1053" y="566"/>
                    </a:lnTo>
                    <a:lnTo>
                      <a:pt x="1080" y="593"/>
                    </a:lnTo>
                    <a:lnTo>
                      <a:pt x="1102" y="620"/>
                    </a:lnTo>
                    <a:lnTo>
                      <a:pt x="1112" y="648"/>
                    </a:lnTo>
                    <a:lnTo>
                      <a:pt x="1118" y="675"/>
                    </a:lnTo>
                    <a:lnTo>
                      <a:pt x="1112" y="697"/>
                    </a:lnTo>
                    <a:lnTo>
                      <a:pt x="1096" y="724"/>
                    </a:lnTo>
                    <a:lnTo>
                      <a:pt x="1080" y="746"/>
                    </a:lnTo>
                    <a:lnTo>
                      <a:pt x="1053" y="767"/>
                    </a:lnTo>
                    <a:lnTo>
                      <a:pt x="1015" y="789"/>
                    </a:lnTo>
                    <a:lnTo>
                      <a:pt x="977" y="811"/>
                    </a:lnTo>
                    <a:lnTo>
                      <a:pt x="1047" y="789"/>
                    </a:lnTo>
                    <a:lnTo>
                      <a:pt x="1107" y="767"/>
                    </a:lnTo>
                    <a:lnTo>
                      <a:pt x="1156" y="746"/>
                    </a:lnTo>
                    <a:lnTo>
                      <a:pt x="1199" y="724"/>
                    </a:lnTo>
                    <a:lnTo>
                      <a:pt x="1226" y="702"/>
                    </a:lnTo>
                    <a:lnTo>
                      <a:pt x="1248" y="675"/>
                    </a:lnTo>
                    <a:lnTo>
                      <a:pt x="1259" y="648"/>
                    </a:lnTo>
                    <a:lnTo>
                      <a:pt x="1259" y="615"/>
                    </a:lnTo>
                    <a:lnTo>
                      <a:pt x="1259" y="615"/>
                    </a:lnTo>
                    <a:close/>
                  </a:path>
                </a:pathLst>
              </a:custGeom>
              <a:gradFill rotWithShape="0">
                <a:gsLst>
                  <a:gs pos="0">
                    <a:schemeClr val="bg1"/>
                  </a:gs>
                  <a:gs pos="100000">
                    <a:schemeClr val="bg1">
                      <a:gamma/>
                      <a:shade val="90980"/>
                      <a:invGamma/>
                    </a:schemeClr>
                  </a:gs>
                </a:gsLst>
                <a:lin ang="2700000" scaled="1"/>
              </a:gradFill>
              <a:ln w="9525">
                <a:noFill/>
                <a:round/>
                <a:headEnd/>
                <a:tailEnd/>
              </a:ln>
            </p:spPr>
            <p:txBody>
              <a:bodyPr/>
              <a:lstStyle/>
              <a:p>
                <a:pPr>
                  <a:defRPr/>
                </a:pPr>
                <a:endParaRPr lang="en-US"/>
              </a:p>
            </p:txBody>
          </p:sp>
          <p:sp>
            <p:nvSpPr>
              <p:cNvPr id="10" name="Freeform 9"/>
              <p:cNvSpPr>
                <a:spLocks/>
              </p:cNvSpPr>
              <p:nvPr/>
            </p:nvSpPr>
            <p:spPr bwMode="hidden">
              <a:xfrm>
                <a:off x="2900" y="3346"/>
                <a:ext cx="2849" cy="969"/>
              </a:xfrm>
              <a:custGeom>
                <a:avLst/>
                <a:gdLst/>
                <a:ahLst/>
                <a:cxnLst>
                  <a:cxn ang="0">
                    <a:pos x="92" y="958"/>
                  </a:cxn>
                  <a:cxn ang="0">
                    <a:pos x="0" y="969"/>
                  </a:cxn>
                  <a:cxn ang="0">
                    <a:pos x="391" y="969"/>
                  </a:cxn>
                  <a:cxn ang="0">
                    <a:pos x="434" y="947"/>
                  </a:cxn>
                  <a:cxn ang="0">
                    <a:pos x="483" y="914"/>
                  </a:cxn>
                  <a:cxn ang="0">
                    <a:pos x="554" y="876"/>
                  </a:cxn>
                  <a:cxn ang="0">
                    <a:pos x="635" y="838"/>
                  </a:cxn>
                  <a:cxn ang="0">
                    <a:pos x="727" y="794"/>
                  </a:cxn>
                  <a:cxn ang="0">
                    <a:pos x="836" y="745"/>
                  </a:cxn>
                  <a:cxn ang="0">
                    <a:pos x="961" y="696"/>
                  </a:cxn>
                  <a:cxn ang="0">
                    <a:pos x="1102" y="642"/>
                  </a:cxn>
                  <a:cxn ang="0">
                    <a:pos x="1259" y="582"/>
                  </a:cxn>
                  <a:cxn ang="0">
                    <a:pos x="1433" y="522"/>
                  </a:cxn>
                  <a:cxn ang="0">
                    <a:pos x="1623" y="462"/>
                  </a:cxn>
                  <a:cxn ang="0">
                    <a:pos x="1829" y="403"/>
                  </a:cxn>
                  <a:cxn ang="0">
                    <a:pos x="2057" y="343"/>
                  </a:cxn>
                  <a:cxn ang="0">
                    <a:pos x="2301" y="283"/>
                  </a:cxn>
                  <a:cxn ang="0">
                    <a:pos x="2567" y="223"/>
                  </a:cxn>
                  <a:cxn ang="0">
                    <a:pos x="2849" y="163"/>
                  </a:cxn>
                  <a:cxn ang="0">
                    <a:pos x="2849" y="0"/>
                  </a:cxn>
                  <a:cxn ang="0">
                    <a:pos x="2817" y="16"/>
                  </a:cxn>
                  <a:cxn ang="0">
                    <a:pos x="2773" y="33"/>
                  </a:cxn>
                  <a:cxn ang="0">
                    <a:pos x="2719" y="54"/>
                  </a:cxn>
                  <a:cxn ang="0">
                    <a:pos x="2648" y="76"/>
                  </a:cxn>
                  <a:cxn ang="0">
                    <a:pos x="2572" y="98"/>
                  </a:cxn>
                  <a:cxn ang="0">
                    <a:pos x="2491" y="120"/>
                  </a:cxn>
                  <a:cxn ang="0">
                    <a:pos x="2399" y="147"/>
                  </a:cxn>
                  <a:cxn ang="0">
                    <a:pos x="2301" y="169"/>
                  </a:cxn>
                  <a:cxn ang="0">
                    <a:pos x="2095" y="223"/>
                  </a:cxn>
                  <a:cxn ang="0">
                    <a:pos x="1889" y="277"/>
                  </a:cxn>
                  <a:cxn ang="0">
                    <a:pos x="1688" y="326"/>
                  </a:cxn>
                  <a:cxn ang="0">
                    <a:pos x="1590" y="354"/>
                  </a:cxn>
                  <a:cxn ang="0">
                    <a:pos x="1503" y="381"/>
                  </a:cxn>
                  <a:cxn ang="0">
                    <a:pos x="1107" y="506"/>
                  </a:cxn>
                  <a:cxn ang="0">
                    <a:pos x="912" y="577"/>
                  </a:cxn>
                  <a:cxn ang="0">
                    <a:pos x="727" y="647"/>
                  </a:cxn>
                  <a:cxn ang="0">
                    <a:pos x="548" y="718"/>
                  </a:cxn>
                  <a:cxn ang="0">
                    <a:pos x="380" y="794"/>
                  </a:cxn>
                  <a:cxn ang="0">
                    <a:pos x="228" y="876"/>
                  </a:cxn>
                  <a:cxn ang="0">
                    <a:pos x="92" y="958"/>
                  </a:cxn>
                  <a:cxn ang="0">
                    <a:pos x="92" y="958"/>
                  </a:cxn>
                </a:cxnLst>
                <a:rect l="0" t="0" r="r" b="b"/>
                <a:pathLst>
                  <a:path w="2849" h="969">
                    <a:moveTo>
                      <a:pt x="92" y="958"/>
                    </a:moveTo>
                    <a:lnTo>
                      <a:pt x="0" y="969"/>
                    </a:lnTo>
                    <a:lnTo>
                      <a:pt x="391" y="969"/>
                    </a:lnTo>
                    <a:lnTo>
                      <a:pt x="434" y="947"/>
                    </a:lnTo>
                    <a:lnTo>
                      <a:pt x="483" y="914"/>
                    </a:lnTo>
                    <a:lnTo>
                      <a:pt x="554" y="876"/>
                    </a:lnTo>
                    <a:lnTo>
                      <a:pt x="635" y="838"/>
                    </a:lnTo>
                    <a:lnTo>
                      <a:pt x="727" y="794"/>
                    </a:lnTo>
                    <a:lnTo>
                      <a:pt x="836" y="745"/>
                    </a:lnTo>
                    <a:lnTo>
                      <a:pt x="961" y="696"/>
                    </a:lnTo>
                    <a:lnTo>
                      <a:pt x="1102" y="642"/>
                    </a:lnTo>
                    <a:lnTo>
                      <a:pt x="1259" y="582"/>
                    </a:lnTo>
                    <a:lnTo>
                      <a:pt x="1433" y="522"/>
                    </a:lnTo>
                    <a:lnTo>
                      <a:pt x="1623" y="462"/>
                    </a:lnTo>
                    <a:lnTo>
                      <a:pt x="1829" y="403"/>
                    </a:lnTo>
                    <a:lnTo>
                      <a:pt x="2057" y="343"/>
                    </a:lnTo>
                    <a:lnTo>
                      <a:pt x="2301" y="283"/>
                    </a:lnTo>
                    <a:lnTo>
                      <a:pt x="2567" y="223"/>
                    </a:lnTo>
                    <a:lnTo>
                      <a:pt x="2849" y="163"/>
                    </a:lnTo>
                    <a:lnTo>
                      <a:pt x="2849" y="0"/>
                    </a:lnTo>
                    <a:lnTo>
                      <a:pt x="2817" y="16"/>
                    </a:lnTo>
                    <a:lnTo>
                      <a:pt x="2773" y="33"/>
                    </a:lnTo>
                    <a:lnTo>
                      <a:pt x="2719" y="54"/>
                    </a:lnTo>
                    <a:lnTo>
                      <a:pt x="2648" y="76"/>
                    </a:lnTo>
                    <a:lnTo>
                      <a:pt x="2572" y="98"/>
                    </a:lnTo>
                    <a:lnTo>
                      <a:pt x="2491" y="120"/>
                    </a:lnTo>
                    <a:lnTo>
                      <a:pt x="2399" y="147"/>
                    </a:lnTo>
                    <a:lnTo>
                      <a:pt x="2301" y="169"/>
                    </a:lnTo>
                    <a:lnTo>
                      <a:pt x="2095" y="223"/>
                    </a:lnTo>
                    <a:lnTo>
                      <a:pt x="1889" y="277"/>
                    </a:lnTo>
                    <a:lnTo>
                      <a:pt x="1688" y="326"/>
                    </a:lnTo>
                    <a:lnTo>
                      <a:pt x="1590" y="354"/>
                    </a:lnTo>
                    <a:lnTo>
                      <a:pt x="1503" y="381"/>
                    </a:lnTo>
                    <a:lnTo>
                      <a:pt x="1107" y="506"/>
                    </a:lnTo>
                    <a:lnTo>
                      <a:pt x="912" y="577"/>
                    </a:lnTo>
                    <a:lnTo>
                      <a:pt x="727" y="647"/>
                    </a:lnTo>
                    <a:lnTo>
                      <a:pt x="548" y="718"/>
                    </a:lnTo>
                    <a:lnTo>
                      <a:pt x="380" y="794"/>
                    </a:lnTo>
                    <a:lnTo>
                      <a:pt x="228" y="876"/>
                    </a:lnTo>
                    <a:lnTo>
                      <a:pt x="92" y="958"/>
                    </a:lnTo>
                    <a:lnTo>
                      <a:pt x="92" y="958"/>
                    </a:lnTo>
                    <a:close/>
                  </a:path>
                </a:pathLst>
              </a:custGeom>
              <a:gradFill rotWithShape="0">
                <a:gsLst>
                  <a:gs pos="0">
                    <a:schemeClr val="bg1">
                      <a:gamma/>
                      <a:shade val="81961"/>
                      <a:invGamma/>
                    </a:schemeClr>
                  </a:gs>
                  <a:gs pos="100000">
                    <a:schemeClr val="bg1"/>
                  </a:gs>
                </a:gsLst>
                <a:lin ang="5400000" scaled="1"/>
              </a:gradFill>
              <a:ln w="9525">
                <a:noFill/>
                <a:round/>
                <a:headEnd/>
                <a:tailEnd/>
              </a:ln>
            </p:spPr>
            <p:txBody>
              <a:bodyPr/>
              <a:lstStyle/>
              <a:p>
                <a:pPr>
                  <a:defRPr/>
                </a:pPr>
                <a:endParaRPr lang="en-US"/>
              </a:p>
            </p:txBody>
          </p:sp>
          <p:sp>
            <p:nvSpPr>
              <p:cNvPr id="11" name="Freeform 10"/>
              <p:cNvSpPr>
                <a:spLocks/>
              </p:cNvSpPr>
              <p:nvPr/>
            </p:nvSpPr>
            <p:spPr bwMode="hidden">
              <a:xfrm>
                <a:off x="2748" y="2230"/>
                <a:ext cx="3007" cy="2085"/>
              </a:xfrm>
              <a:custGeom>
                <a:avLst/>
                <a:gdLst/>
                <a:ahLst/>
                <a:cxnLst>
                  <a:cxn ang="0">
                    <a:pos x="1433" y="474"/>
                  </a:cxn>
                  <a:cxn ang="0">
                    <a:pos x="1460" y="528"/>
                  </a:cxn>
                  <a:cxn ang="0">
                    <a:pos x="1541" y="593"/>
                  </a:cxn>
                  <a:cxn ang="0">
                    <a:pos x="1715" y="670"/>
                  </a:cxn>
                  <a:cxn ang="0">
                    <a:pos x="1927" y="735"/>
                  </a:cxn>
                  <a:cxn ang="0">
                    <a:pos x="2155" y="789"/>
                  </a:cxn>
                  <a:cxn ang="0">
                    <a:pos x="2372" y="849"/>
                  </a:cxn>
                  <a:cxn ang="0">
                    <a:pos x="2551" y="920"/>
                  </a:cxn>
                  <a:cxn ang="0">
                    <a:pos x="2638" y="980"/>
                  </a:cxn>
                  <a:cxn ang="0">
                    <a:pos x="2676" y="1029"/>
                  </a:cxn>
                  <a:cxn ang="0">
                    <a:pos x="2681" y="1083"/>
                  </a:cxn>
                  <a:cxn ang="0">
                    <a:pos x="2665" y="1127"/>
                  </a:cxn>
                  <a:cxn ang="0">
                    <a:pos x="2616" y="1170"/>
                  </a:cxn>
                  <a:cxn ang="0">
                    <a:pos x="2545" y="1208"/>
                  </a:cxn>
                  <a:cxn ang="0">
                    <a:pos x="2448" y="1241"/>
                  </a:cxn>
                  <a:cxn ang="0">
                    <a:pos x="2328" y="1274"/>
                  </a:cxn>
                  <a:cxn ang="0">
                    <a:pos x="2106" y="1328"/>
                  </a:cxn>
                  <a:cxn ang="0">
                    <a:pos x="1742" y="1421"/>
                  </a:cxn>
                  <a:cxn ang="0">
                    <a:pos x="1308" y="1540"/>
                  </a:cxn>
                  <a:cxn ang="0">
                    <a:pos x="820" y="1709"/>
                  </a:cxn>
                  <a:cxn ang="0">
                    <a:pos x="282" y="1943"/>
                  </a:cxn>
                  <a:cxn ang="0">
                    <a:pos x="152" y="2085"/>
                  </a:cxn>
                  <a:cxn ang="0">
                    <a:pos x="386" y="1992"/>
                  </a:cxn>
                  <a:cxn ang="0">
                    <a:pos x="700" y="1834"/>
                  </a:cxn>
                  <a:cxn ang="0">
                    <a:pos x="1064" y="1693"/>
                  </a:cxn>
                  <a:cxn ang="0">
                    <a:pos x="1661" y="1497"/>
                  </a:cxn>
                  <a:cxn ang="0">
                    <a:pos x="1845" y="1442"/>
                  </a:cxn>
                  <a:cxn ang="0">
                    <a:pos x="2252" y="1339"/>
                  </a:cxn>
                  <a:cxn ang="0">
                    <a:pos x="2551" y="1263"/>
                  </a:cxn>
                  <a:cxn ang="0">
                    <a:pos x="2730" y="1214"/>
                  </a:cxn>
                  <a:cxn ang="0">
                    <a:pos x="2876" y="1170"/>
                  </a:cxn>
                  <a:cxn ang="0">
                    <a:pos x="2974" y="1132"/>
                  </a:cxn>
                  <a:cxn ang="0">
                    <a:pos x="3007" y="871"/>
                  </a:cxn>
                  <a:cxn ang="0">
                    <a:pos x="2860" y="844"/>
                  </a:cxn>
                  <a:cxn ang="0">
                    <a:pos x="2670" y="806"/>
                  </a:cxn>
                  <a:cxn ang="0">
                    <a:pos x="2458" y="757"/>
                  </a:cxn>
                  <a:cxn ang="0">
                    <a:pos x="2138" y="670"/>
                  </a:cxn>
                  <a:cxn ang="0">
                    <a:pos x="1959" y="604"/>
                  </a:cxn>
                  <a:cxn ang="0">
                    <a:pos x="1824" y="534"/>
                  </a:cxn>
                  <a:cxn ang="0">
                    <a:pos x="1769" y="474"/>
                  </a:cxn>
                  <a:cxn ang="0">
                    <a:pos x="1753" y="436"/>
                  </a:cxn>
                  <a:cxn ang="0">
                    <a:pos x="1780" y="381"/>
                  </a:cxn>
                  <a:cxn ang="0">
                    <a:pos x="1862" y="316"/>
                  </a:cxn>
                  <a:cxn ang="0">
                    <a:pos x="1986" y="267"/>
                  </a:cxn>
                  <a:cxn ang="0">
                    <a:pos x="2149" y="229"/>
                  </a:cxn>
                  <a:cxn ang="0">
                    <a:pos x="2431" y="180"/>
                  </a:cxn>
                  <a:cxn ang="0">
                    <a:pos x="2827" y="125"/>
                  </a:cxn>
                  <a:cxn ang="0">
                    <a:pos x="3007" y="87"/>
                  </a:cxn>
                  <a:cxn ang="0">
                    <a:pos x="2909" y="22"/>
                  </a:cxn>
                  <a:cxn ang="0">
                    <a:pos x="2676" y="66"/>
                  </a:cxn>
                  <a:cxn ang="0">
                    <a:pos x="2285" y="120"/>
                  </a:cxn>
                  <a:cxn ang="0">
                    <a:pos x="2030" y="158"/>
                  </a:cxn>
                  <a:cxn ang="0">
                    <a:pos x="1791" y="202"/>
                  </a:cxn>
                  <a:cxn ang="0">
                    <a:pos x="1601" y="261"/>
                  </a:cxn>
                  <a:cxn ang="0">
                    <a:pos x="1471" y="338"/>
                  </a:cxn>
                  <a:cxn ang="0">
                    <a:pos x="1438" y="387"/>
                  </a:cxn>
                  <a:cxn ang="0">
                    <a:pos x="1427" y="441"/>
                  </a:cxn>
                </a:cxnLst>
                <a:rect l="0" t="0" r="r" b="b"/>
                <a:pathLst>
                  <a:path w="3007" h="2085">
                    <a:moveTo>
                      <a:pt x="1427" y="441"/>
                    </a:moveTo>
                    <a:lnTo>
                      <a:pt x="1433" y="474"/>
                    </a:lnTo>
                    <a:lnTo>
                      <a:pt x="1444" y="501"/>
                    </a:lnTo>
                    <a:lnTo>
                      <a:pt x="1460" y="528"/>
                    </a:lnTo>
                    <a:lnTo>
                      <a:pt x="1482" y="550"/>
                    </a:lnTo>
                    <a:lnTo>
                      <a:pt x="1541" y="593"/>
                    </a:lnTo>
                    <a:lnTo>
                      <a:pt x="1623" y="637"/>
                    </a:lnTo>
                    <a:lnTo>
                      <a:pt x="1715" y="670"/>
                    </a:lnTo>
                    <a:lnTo>
                      <a:pt x="1818" y="702"/>
                    </a:lnTo>
                    <a:lnTo>
                      <a:pt x="1927" y="735"/>
                    </a:lnTo>
                    <a:lnTo>
                      <a:pt x="2041" y="762"/>
                    </a:lnTo>
                    <a:lnTo>
                      <a:pt x="2155" y="789"/>
                    </a:lnTo>
                    <a:lnTo>
                      <a:pt x="2269" y="822"/>
                    </a:lnTo>
                    <a:lnTo>
                      <a:pt x="2372" y="849"/>
                    </a:lnTo>
                    <a:lnTo>
                      <a:pt x="2464" y="882"/>
                    </a:lnTo>
                    <a:lnTo>
                      <a:pt x="2551" y="920"/>
                    </a:lnTo>
                    <a:lnTo>
                      <a:pt x="2616" y="958"/>
                    </a:lnTo>
                    <a:lnTo>
                      <a:pt x="2638" y="980"/>
                    </a:lnTo>
                    <a:lnTo>
                      <a:pt x="2659" y="1007"/>
                    </a:lnTo>
                    <a:lnTo>
                      <a:pt x="2676" y="1029"/>
                    </a:lnTo>
                    <a:lnTo>
                      <a:pt x="2681" y="1056"/>
                    </a:lnTo>
                    <a:lnTo>
                      <a:pt x="2681" y="1083"/>
                    </a:lnTo>
                    <a:lnTo>
                      <a:pt x="2676" y="1105"/>
                    </a:lnTo>
                    <a:lnTo>
                      <a:pt x="2665" y="1127"/>
                    </a:lnTo>
                    <a:lnTo>
                      <a:pt x="2643" y="1149"/>
                    </a:lnTo>
                    <a:lnTo>
                      <a:pt x="2616" y="1170"/>
                    </a:lnTo>
                    <a:lnTo>
                      <a:pt x="2583" y="1187"/>
                    </a:lnTo>
                    <a:lnTo>
                      <a:pt x="2545" y="1208"/>
                    </a:lnTo>
                    <a:lnTo>
                      <a:pt x="2502" y="1225"/>
                    </a:lnTo>
                    <a:lnTo>
                      <a:pt x="2448" y="1241"/>
                    </a:lnTo>
                    <a:lnTo>
                      <a:pt x="2388" y="1257"/>
                    </a:lnTo>
                    <a:lnTo>
                      <a:pt x="2328" y="1274"/>
                    </a:lnTo>
                    <a:lnTo>
                      <a:pt x="2258" y="1290"/>
                    </a:lnTo>
                    <a:lnTo>
                      <a:pt x="2106" y="1328"/>
                    </a:lnTo>
                    <a:lnTo>
                      <a:pt x="1932" y="1372"/>
                    </a:lnTo>
                    <a:lnTo>
                      <a:pt x="1742" y="1421"/>
                    </a:lnTo>
                    <a:lnTo>
                      <a:pt x="1531" y="1475"/>
                    </a:lnTo>
                    <a:lnTo>
                      <a:pt x="1308" y="1540"/>
                    </a:lnTo>
                    <a:lnTo>
                      <a:pt x="1069" y="1617"/>
                    </a:lnTo>
                    <a:lnTo>
                      <a:pt x="820" y="1709"/>
                    </a:lnTo>
                    <a:lnTo>
                      <a:pt x="554" y="1818"/>
                    </a:lnTo>
                    <a:lnTo>
                      <a:pt x="282" y="1943"/>
                    </a:lnTo>
                    <a:lnTo>
                      <a:pt x="0" y="2085"/>
                    </a:lnTo>
                    <a:lnTo>
                      <a:pt x="152" y="2085"/>
                    </a:lnTo>
                    <a:lnTo>
                      <a:pt x="244" y="2074"/>
                    </a:lnTo>
                    <a:lnTo>
                      <a:pt x="386" y="1992"/>
                    </a:lnTo>
                    <a:lnTo>
                      <a:pt x="537" y="1910"/>
                    </a:lnTo>
                    <a:lnTo>
                      <a:pt x="700" y="1834"/>
                    </a:lnTo>
                    <a:lnTo>
                      <a:pt x="879" y="1763"/>
                    </a:lnTo>
                    <a:lnTo>
                      <a:pt x="1064" y="1693"/>
                    </a:lnTo>
                    <a:lnTo>
                      <a:pt x="1259" y="1622"/>
                    </a:lnTo>
                    <a:lnTo>
                      <a:pt x="1661" y="1497"/>
                    </a:lnTo>
                    <a:lnTo>
                      <a:pt x="1748" y="1470"/>
                    </a:lnTo>
                    <a:lnTo>
                      <a:pt x="1845" y="1442"/>
                    </a:lnTo>
                    <a:lnTo>
                      <a:pt x="2046" y="1393"/>
                    </a:lnTo>
                    <a:lnTo>
                      <a:pt x="2252" y="1339"/>
                    </a:lnTo>
                    <a:lnTo>
                      <a:pt x="2458" y="1285"/>
                    </a:lnTo>
                    <a:lnTo>
                      <a:pt x="2551" y="1263"/>
                    </a:lnTo>
                    <a:lnTo>
                      <a:pt x="2643" y="1236"/>
                    </a:lnTo>
                    <a:lnTo>
                      <a:pt x="2730" y="1214"/>
                    </a:lnTo>
                    <a:lnTo>
                      <a:pt x="2806" y="1192"/>
                    </a:lnTo>
                    <a:lnTo>
                      <a:pt x="2876" y="1170"/>
                    </a:lnTo>
                    <a:lnTo>
                      <a:pt x="2931" y="1149"/>
                    </a:lnTo>
                    <a:lnTo>
                      <a:pt x="2974" y="1132"/>
                    </a:lnTo>
                    <a:lnTo>
                      <a:pt x="3007" y="1116"/>
                    </a:lnTo>
                    <a:lnTo>
                      <a:pt x="3007" y="871"/>
                    </a:lnTo>
                    <a:lnTo>
                      <a:pt x="2941" y="860"/>
                    </a:lnTo>
                    <a:lnTo>
                      <a:pt x="2860" y="844"/>
                    </a:lnTo>
                    <a:lnTo>
                      <a:pt x="2773" y="827"/>
                    </a:lnTo>
                    <a:lnTo>
                      <a:pt x="2670" y="806"/>
                    </a:lnTo>
                    <a:lnTo>
                      <a:pt x="2567" y="784"/>
                    </a:lnTo>
                    <a:lnTo>
                      <a:pt x="2458" y="757"/>
                    </a:lnTo>
                    <a:lnTo>
                      <a:pt x="2241" y="702"/>
                    </a:lnTo>
                    <a:lnTo>
                      <a:pt x="2138" y="670"/>
                    </a:lnTo>
                    <a:lnTo>
                      <a:pt x="2046" y="637"/>
                    </a:lnTo>
                    <a:lnTo>
                      <a:pt x="1959" y="604"/>
                    </a:lnTo>
                    <a:lnTo>
                      <a:pt x="1883" y="566"/>
                    </a:lnTo>
                    <a:lnTo>
                      <a:pt x="1824" y="534"/>
                    </a:lnTo>
                    <a:lnTo>
                      <a:pt x="1780" y="495"/>
                    </a:lnTo>
                    <a:lnTo>
                      <a:pt x="1769" y="474"/>
                    </a:lnTo>
                    <a:lnTo>
                      <a:pt x="1758" y="457"/>
                    </a:lnTo>
                    <a:lnTo>
                      <a:pt x="1753" y="436"/>
                    </a:lnTo>
                    <a:lnTo>
                      <a:pt x="1758" y="419"/>
                    </a:lnTo>
                    <a:lnTo>
                      <a:pt x="1780" y="381"/>
                    </a:lnTo>
                    <a:lnTo>
                      <a:pt x="1813" y="343"/>
                    </a:lnTo>
                    <a:lnTo>
                      <a:pt x="1862" y="316"/>
                    </a:lnTo>
                    <a:lnTo>
                      <a:pt x="1921" y="289"/>
                    </a:lnTo>
                    <a:lnTo>
                      <a:pt x="1986" y="267"/>
                    </a:lnTo>
                    <a:lnTo>
                      <a:pt x="2062" y="245"/>
                    </a:lnTo>
                    <a:lnTo>
                      <a:pt x="2149" y="229"/>
                    </a:lnTo>
                    <a:lnTo>
                      <a:pt x="2236" y="213"/>
                    </a:lnTo>
                    <a:lnTo>
                      <a:pt x="2431" y="180"/>
                    </a:lnTo>
                    <a:lnTo>
                      <a:pt x="2627" y="158"/>
                    </a:lnTo>
                    <a:lnTo>
                      <a:pt x="2827" y="125"/>
                    </a:lnTo>
                    <a:lnTo>
                      <a:pt x="2920" y="109"/>
                    </a:lnTo>
                    <a:lnTo>
                      <a:pt x="3007" y="87"/>
                    </a:lnTo>
                    <a:lnTo>
                      <a:pt x="3007" y="0"/>
                    </a:lnTo>
                    <a:lnTo>
                      <a:pt x="2909" y="22"/>
                    </a:lnTo>
                    <a:lnTo>
                      <a:pt x="2795" y="44"/>
                    </a:lnTo>
                    <a:lnTo>
                      <a:pt x="2676" y="66"/>
                    </a:lnTo>
                    <a:lnTo>
                      <a:pt x="2551" y="82"/>
                    </a:lnTo>
                    <a:lnTo>
                      <a:pt x="2285" y="120"/>
                    </a:lnTo>
                    <a:lnTo>
                      <a:pt x="2155" y="136"/>
                    </a:lnTo>
                    <a:lnTo>
                      <a:pt x="2030" y="158"/>
                    </a:lnTo>
                    <a:lnTo>
                      <a:pt x="1905" y="174"/>
                    </a:lnTo>
                    <a:lnTo>
                      <a:pt x="1791" y="202"/>
                    </a:lnTo>
                    <a:lnTo>
                      <a:pt x="1688" y="229"/>
                    </a:lnTo>
                    <a:lnTo>
                      <a:pt x="1601" y="261"/>
                    </a:lnTo>
                    <a:lnTo>
                      <a:pt x="1525" y="300"/>
                    </a:lnTo>
                    <a:lnTo>
                      <a:pt x="1471" y="338"/>
                    </a:lnTo>
                    <a:lnTo>
                      <a:pt x="1455" y="359"/>
                    </a:lnTo>
                    <a:lnTo>
                      <a:pt x="1438" y="387"/>
                    </a:lnTo>
                    <a:lnTo>
                      <a:pt x="1427" y="414"/>
                    </a:lnTo>
                    <a:lnTo>
                      <a:pt x="1427" y="441"/>
                    </a:lnTo>
                    <a:lnTo>
                      <a:pt x="1427" y="441"/>
                    </a:lnTo>
                    <a:close/>
                  </a:path>
                </a:pathLst>
              </a:custGeom>
              <a:solidFill>
                <a:schemeClr val="bg1"/>
              </a:solidFill>
              <a:ln w="9525">
                <a:noFill/>
                <a:round/>
                <a:headEnd/>
                <a:tailEnd/>
              </a:ln>
            </p:spPr>
            <p:txBody>
              <a:bodyPr/>
              <a:lstStyle/>
              <a:p>
                <a:pPr>
                  <a:defRPr/>
                </a:pPr>
                <a:endParaRPr lang="en-US"/>
              </a:p>
            </p:txBody>
          </p:sp>
          <p:sp>
            <p:nvSpPr>
              <p:cNvPr id="12" name="Freeform 11"/>
              <p:cNvSpPr>
                <a:spLocks/>
              </p:cNvSpPr>
              <p:nvPr/>
            </p:nvSpPr>
            <p:spPr bwMode="hidden">
              <a:xfrm>
                <a:off x="4501" y="2317"/>
                <a:ext cx="1248" cy="539"/>
              </a:xfrm>
              <a:custGeom>
                <a:avLst/>
                <a:gdLst/>
                <a:ahLst/>
                <a:cxnLst>
                  <a:cxn ang="0">
                    <a:pos x="0" y="332"/>
                  </a:cxn>
                  <a:cxn ang="0">
                    <a:pos x="0" y="360"/>
                  </a:cxn>
                  <a:cxn ang="0">
                    <a:pos x="5" y="387"/>
                  </a:cxn>
                  <a:cxn ang="0">
                    <a:pos x="27" y="414"/>
                  </a:cxn>
                  <a:cxn ang="0">
                    <a:pos x="54" y="436"/>
                  </a:cxn>
                  <a:cxn ang="0">
                    <a:pos x="92" y="463"/>
                  </a:cxn>
                  <a:cxn ang="0">
                    <a:pos x="141" y="490"/>
                  </a:cxn>
                  <a:cxn ang="0">
                    <a:pos x="195" y="512"/>
                  </a:cxn>
                  <a:cxn ang="0">
                    <a:pos x="255" y="539"/>
                  </a:cxn>
                  <a:cxn ang="0">
                    <a:pos x="212" y="517"/>
                  </a:cxn>
                  <a:cxn ang="0">
                    <a:pos x="179" y="490"/>
                  </a:cxn>
                  <a:cxn ang="0">
                    <a:pos x="157" y="468"/>
                  </a:cxn>
                  <a:cxn ang="0">
                    <a:pos x="141" y="447"/>
                  </a:cxn>
                  <a:cxn ang="0">
                    <a:pos x="136" y="425"/>
                  </a:cxn>
                  <a:cxn ang="0">
                    <a:pos x="136" y="403"/>
                  </a:cxn>
                  <a:cxn ang="0">
                    <a:pos x="141" y="381"/>
                  </a:cxn>
                  <a:cxn ang="0">
                    <a:pos x="157" y="365"/>
                  </a:cxn>
                  <a:cxn ang="0">
                    <a:pos x="179" y="343"/>
                  </a:cxn>
                  <a:cxn ang="0">
                    <a:pos x="201" y="327"/>
                  </a:cxn>
                  <a:cxn ang="0">
                    <a:pos x="266" y="294"/>
                  </a:cxn>
                  <a:cxn ang="0">
                    <a:pos x="353" y="262"/>
                  </a:cxn>
                  <a:cxn ang="0">
                    <a:pos x="445" y="234"/>
                  </a:cxn>
                  <a:cxn ang="0">
                    <a:pos x="554" y="213"/>
                  </a:cxn>
                  <a:cxn ang="0">
                    <a:pos x="662" y="191"/>
                  </a:cxn>
                  <a:cxn ang="0">
                    <a:pos x="890" y="153"/>
                  </a:cxn>
                  <a:cxn ang="0">
                    <a:pos x="993" y="136"/>
                  </a:cxn>
                  <a:cxn ang="0">
                    <a:pos x="1091" y="120"/>
                  </a:cxn>
                  <a:cxn ang="0">
                    <a:pos x="1178" y="115"/>
                  </a:cxn>
                  <a:cxn ang="0">
                    <a:pos x="1248" y="104"/>
                  </a:cxn>
                  <a:cxn ang="0">
                    <a:pos x="1248" y="0"/>
                  </a:cxn>
                  <a:cxn ang="0">
                    <a:pos x="1161" y="22"/>
                  </a:cxn>
                  <a:cxn ang="0">
                    <a:pos x="1069" y="38"/>
                  </a:cxn>
                  <a:cxn ang="0">
                    <a:pos x="874" y="71"/>
                  </a:cxn>
                  <a:cxn ang="0">
                    <a:pos x="673" y="93"/>
                  </a:cxn>
                  <a:cxn ang="0">
                    <a:pos x="483" y="126"/>
                  </a:cxn>
                  <a:cxn ang="0">
                    <a:pos x="391" y="142"/>
                  </a:cxn>
                  <a:cxn ang="0">
                    <a:pos x="309" y="158"/>
                  </a:cxn>
                  <a:cxn ang="0">
                    <a:pos x="228" y="180"/>
                  </a:cxn>
                  <a:cxn ang="0">
                    <a:pos x="163" y="202"/>
                  </a:cxn>
                  <a:cxn ang="0">
                    <a:pos x="103" y="229"/>
                  </a:cxn>
                  <a:cxn ang="0">
                    <a:pos x="54" y="256"/>
                  </a:cxn>
                  <a:cxn ang="0">
                    <a:pos x="22" y="294"/>
                  </a:cxn>
                  <a:cxn ang="0">
                    <a:pos x="0" y="332"/>
                  </a:cxn>
                  <a:cxn ang="0">
                    <a:pos x="0" y="332"/>
                  </a:cxn>
                </a:cxnLst>
                <a:rect l="0" t="0" r="r" b="b"/>
                <a:pathLst>
                  <a:path w="1248" h="539">
                    <a:moveTo>
                      <a:pt x="0" y="332"/>
                    </a:moveTo>
                    <a:lnTo>
                      <a:pt x="0" y="360"/>
                    </a:lnTo>
                    <a:lnTo>
                      <a:pt x="5" y="387"/>
                    </a:lnTo>
                    <a:lnTo>
                      <a:pt x="27" y="414"/>
                    </a:lnTo>
                    <a:lnTo>
                      <a:pt x="54" y="436"/>
                    </a:lnTo>
                    <a:lnTo>
                      <a:pt x="92" y="463"/>
                    </a:lnTo>
                    <a:lnTo>
                      <a:pt x="141" y="490"/>
                    </a:lnTo>
                    <a:lnTo>
                      <a:pt x="195" y="512"/>
                    </a:lnTo>
                    <a:lnTo>
                      <a:pt x="255" y="539"/>
                    </a:lnTo>
                    <a:lnTo>
                      <a:pt x="212" y="517"/>
                    </a:lnTo>
                    <a:lnTo>
                      <a:pt x="179" y="490"/>
                    </a:lnTo>
                    <a:lnTo>
                      <a:pt x="157" y="468"/>
                    </a:lnTo>
                    <a:lnTo>
                      <a:pt x="141" y="447"/>
                    </a:lnTo>
                    <a:lnTo>
                      <a:pt x="136" y="425"/>
                    </a:lnTo>
                    <a:lnTo>
                      <a:pt x="136" y="403"/>
                    </a:lnTo>
                    <a:lnTo>
                      <a:pt x="141" y="381"/>
                    </a:lnTo>
                    <a:lnTo>
                      <a:pt x="157" y="365"/>
                    </a:lnTo>
                    <a:lnTo>
                      <a:pt x="179" y="343"/>
                    </a:lnTo>
                    <a:lnTo>
                      <a:pt x="201" y="327"/>
                    </a:lnTo>
                    <a:lnTo>
                      <a:pt x="266" y="294"/>
                    </a:lnTo>
                    <a:lnTo>
                      <a:pt x="353" y="262"/>
                    </a:lnTo>
                    <a:lnTo>
                      <a:pt x="445" y="234"/>
                    </a:lnTo>
                    <a:lnTo>
                      <a:pt x="554" y="213"/>
                    </a:lnTo>
                    <a:lnTo>
                      <a:pt x="662" y="191"/>
                    </a:lnTo>
                    <a:lnTo>
                      <a:pt x="890" y="153"/>
                    </a:lnTo>
                    <a:lnTo>
                      <a:pt x="993" y="136"/>
                    </a:lnTo>
                    <a:lnTo>
                      <a:pt x="1091" y="120"/>
                    </a:lnTo>
                    <a:lnTo>
                      <a:pt x="1178" y="115"/>
                    </a:lnTo>
                    <a:lnTo>
                      <a:pt x="1248" y="104"/>
                    </a:lnTo>
                    <a:lnTo>
                      <a:pt x="1248" y="0"/>
                    </a:lnTo>
                    <a:lnTo>
                      <a:pt x="1161" y="22"/>
                    </a:lnTo>
                    <a:lnTo>
                      <a:pt x="1069" y="38"/>
                    </a:lnTo>
                    <a:lnTo>
                      <a:pt x="874" y="71"/>
                    </a:lnTo>
                    <a:lnTo>
                      <a:pt x="673" y="93"/>
                    </a:lnTo>
                    <a:lnTo>
                      <a:pt x="483" y="126"/>
                    </a:lnTo>
                    <a:lnTo>
                      <a:pt x="391" y="142"/>
                    </a:lnTo>
                    <a:lnTo>
                      <a:pt x="309" y="158"/>
                    </a:lnTo>
                    <a:lnTo>
                      <a:pt x="228" y="180"/>
                    </a:lnTo>
                    <a:lnTo>
                      <a:pt x="163" y="202"/>
                    </a:lnTo>
                    <a:lnTo>
                      <a:pt x="103" y="229"/>
                    </a:lnTo>
                    <a:lnTo>
                      <a:pt x="54" y="256"/>
                    </a:lnTo>
                    <a:lnTo>
                      <a:pt x="22" y="294"/>
                    </a:lnTo>
                    <a:lnTo>
                      <a:pt x="0" y="332"/>
                    </a:lnTo>
                    <a:lnTo>
                      <a:pt x="0" y="332"/>
                    </a:lnTo>
                    <a:close/>
                  </a:path>
                </a:pathLst>
              </a:custGeom>
              <a:gradFill rotWithShape="0">
                <a:gsLst>
                  <a:gs pos="0">
                    <a:schemeClr val="bg1">
                      <a:gamma/>
                      <a:shade val="87843"/>
                      <a:invGamma/>
                    </a:schemeClr>
                  </a:gs>
                  <a:gs pos="100000">
                    <a:schemeClr val="bg1"/>
                  </a:gs>
                </a:gsLst>
                <a:lin ang="2700000" scaled="1"/>
              </a:gradFill>
              <a:ln w="9525">
                <a:noFill/>
                <a:round/>
                <a:headEnd/>
                <a:tailEnd/>
              </a:ln>
            </p:spPr>
            <p:txBody>
              <a:bodyPr/>
              <a:lstStyle/>
              <a:p>
                <a:pPr>
                  <a:defRPr/>
                </a:pPr>
                <a:endParaRPr lang="en-US"/>
              </a:p>
            </p:txBody>
          </p:sp>
        </p:grpSp>
        <p:sp>
          <p:nvSpPr>
            <p:cNvPr id="6" name="Freeform 25"/>
            <p:cNvSpPr>
              <a:spLocks/>
            </p:cNvSpPr>
            <p:nvPr/>
          </p:nvSpPr>
          <p:spPr bwMode="hidden">
            <a:xfrm>
              <a:off x="3322" y="1341"/>
              <a:ext cx="1825" cy="1537"/>
            </a:xfrm>
            <a:custGeom>
              <a:avLst/>
              <a:gdLst/>
              <a:ahLst/>
              <a:cxnLst>
                <a:cxn ang="0">
                  <a:pos x="982" y="1061"/>
                </a:cxn>
                <a:cxn ang="0">
                  <a:pos x="1357" y="1012"/>
                </a:cxn>
                <a:cxn ang="0">
                  <a:pos x="1666" y="957"/>
                </a:cxn>
                <a:cxn ang="0">
                  <a:pos x="1916" y="897"/>
                </a:cxn>
                <a:cxn ang="0">
                  <a:pos x="2100" y="832"/>
                </a:cxn>
                <a:cxn ang="0">
                  <a:pos x="2220" y="756"/>
                </a:cxn>
                <a:cxn ang="0">
                  <a:pos x="2285" y="669"/>
                </a:cxn>
                <a:cxn ang="0">
                  <a:pos x="2290" y="560"/>
                </a:cxn>
                <a:cxn ang="0">
                  <a:pos x="2241" y="457"/>
                </a:cxn>
                <a:cxn ang="0">
                  <a:pos x="2144" y="364"/>
                </a:cxn>
                <a:cxn ang="0">
                  <a:pos x="2008" y="277"/>
                </a:cxn>
                <a:cxn ang="0">
                  <a:pos x="1769" y="157"/>
                </a:cxn>
                <a:cxn ang="0">
                  <a:pos x="1612" y="92"/>
                </a:cxn>
                <a:cxn ang="0">
                  <a:pos x="1476" y="43"/>
                </a:cxn>
                <a:cxn ang="0">
                  <a:pos x="1384" y="10"/>
                </a:cxn>
                <a:cxn ang="0">
                  <a:pos x="1346" y="0"/>
                </a:cxn>
                <a:cxn ang="0">
                  <a:pos x="1655" y="119"/>
                </a:cxn>
                <a:cxn ang="0">
                  <a:pos x="1948" y="255"/>
                </a:cxn>
                <a:cxn ang="0">
                  <a:pos x="2068" y="326"/>
                </a:cxn>
                <a:cxn ang="0">
                  <a:pos x="2171" y="402"/>
                </a:cxn>
                <a:cxn ang="0">
                  <a:pos x="2236" y="478"/>
                </a:cxn>
                <a:cxn ang="0">
                  <a:pos x="2263" y="560"/>
                </a:cxn>
                <a:cxn ang="0">
                  <a:pos x="2241" y="636"/>
                </a:cxn>
                <a:cxn ang="0">
                  <a:pos x="2171" y="702"/>
                </a:cxn>
                <a:cxn ang="0">
                  <a:pos x="2062" y="756"/>
                </a:cxn>
                <a:cxn ang="0">
                  <a:pos x="1921" y="800"/>
                </a:cxn>
                <a:cxn ang="0">
                  <a:pos x="1748" y="843"/>
                </a:cxn>
                <a:cxn ang="0">
                  <a:pos x="1351" y="908"/>
                </a:cxn>
                <a:cxn ang="0">
                  <a:pos x="923" y="968"/>
                </a:cxn>
                <a:cxn ang="0">
                  <a:pos x="521" y="1028"/>
                </a:cxn>
                <a:cxn ang="0">
                  <a:pos x="353" y="1066"/>
                </a:cxn>
                <a:cxn ang="0">
                  <a:pos x="206" y="1104"/>
                </a:cxn>
                <a:cxn ang="0">
                  <a:pos x="92" y="1148"/>
                </a:cxn>
                <a:cxn ang="0">
                  <a:pos x="22" y="1202"/>
                </a:cxn>
                <a:cxn ang="0">
                  <a:pos x="0" y="1262"/>
                </a:cxn>
                <a:cxn ang="0">
                  <a:pos x="27" y="1327"/>
                </a:cxn>
                <a:cxn ang="0">
                  <a:pos x="98" y="1382"/>
                </a:cxn>
                <a:cxn ang="0">
                  <a:pos x="196" y="1425"/>
                </a:cxn>
                <a:cxn ang="0">
                  <a:pos x="326" y="1469"/>
                </a:cxn>
                <a:cxn ang="0">
                  <a:pos x="217" y="1414"/>
                </a:cxn>
                <a:cxn ang="0">
                  <a:pos x="147" y="1360"/>
                </a:cxn>
                <a:cxn ang="0">
                  <a:pos x="120" y="1306"/>
                </a:cxn>
                <a:cxn ang="0">
                  <a:pos x="141" y="1257"/>
                </a:cxn>
                <a:cxn ang="0">
                  <a:pos x="212" y="1208"/>
                </a:cxn>
                <a:cxn ang="0">
                  <a:pos x="342" y="1164"/>
                </a:cxn>
                <a:cxn ang="0">
                  <a:pos x="527" y="1121"/>
                </a:cxn>
                <a:cxn ang="0">
                  <a:pos x="771" y="1088"/>
                </a:cxn>
              </a:cxnLst>
              <a:rect l="0" t="0" r="r" b="b"/>
              <a:pathLst>
                <a:path w="2296" h="1469">
                  <a:moveTo>
                    <a:pt x="771" y="1088"/>
                  </a:moveTo>
                  <a:lnTo>
                    <a:pt x="982" y="1061"/>
                  </a:lnTo>
                  <a:lnTo>
                    <a:pt x="1178" y="1034"/>
                  </a:lnTo>
                  <a:lnTo>
                    <a:pt x="1357" y="1012"/>
                  </a:lnTo>
                  <a:lnTo>
                    <a:pt x="1520" y="985"/>
                  </a:lnTo>
                  <a:lnTo>
                    <a:pt x="1666" y="957"/>
                  </a:lnTo>
                  <a:lnTo>
                    <a:pt x="1796" y="930"/>
                  </a:lnTo>
                  <a:lnTo>
                    <a:pt x="1916" y="897"/>
                  </a:lnTo>
                  <a:lnTo>
                    <a:pt x="2013" y="870"/>
                  </a:lnTo>
                  <a:lnTo>
                    <a:pt x="2100" y="832"/>
                  </a:lnTo>
                  <a:lnTo>
                    <a:pt x="2171" y="800"/>
                  </a:lnTo>
                  <a:lnTo>
                    <a:pt x="2220" y="756"/>
                  </a:lnTo>
                  <a:lnTo>
                    <a:pt x="2263" y="712"/>
                  </a:lnTo>
                  <a:lnTo>
                    <a:pt x="2285" y="669"/>
                  </a:lnTo>
                  <a:lnTo>
                    <a:pt x="2296" y="614"/>
                  </a:lnTo>
                  <a:lnTo>
                    <a:pt x="2290" y="560"/>
                  </a:lnTo>
                  <a:lnTo>
                    <a:pt x="2269" y="500"/>
                  </a:lnTo>
                  <a:lnTo>
                    <a:pt x="2241" y="457"/>
                  </a:lnTo>
                  <a:lnTo>
                    <a:pt x="2198" y="408"/>
                  </a:lnTo>
                  <a:lnTo>
                    <a:pt x="2144" y="364"/>
                  </a:lnTo>
                  <a:lnTo>
                    <a:pt x="2079" y="321"/>
                  </a:lnTo>
                  <a:lnTo>
                    <a:pt x="2008" y="277"/>
                  </a:lnTo>
                  <a:lnTo>
                    <a:pt x="1927" y="234"/>
                  </a:lnTo>
                  <a:lnTo>
                    <a:pt x="1769" y="157"/>
                  </a:lnTo>
                  <a:lnTo>
                    <a:pt x="1688" y="125"/>
                  </a:lnTo>
                  <a:lnTo>
                    <a:pt x="1612" y="92"/>
                  </a:lnTo>
                  <a:lnTo>
                    <a:pt x="1536" y="65"/>
                  </a:lnTo>
                  <a:lnTo>
                    <a:pt x="1476" y="43"/>
                  </a:lnTo>
                  <a:lnTo>
                    <a:pt x="1422" y="27"/>
                  </a:lnTo>
                  <a:lnTo>
                    <a:pt x="1384" y="10"/>
                  </a:lnTo>
                  <a:lnTo>
                    <a:pt x="1357" y="5"/>
                  </a:lnTo>
                  <a:lnTo>
                    <a:pt x="1346" y="0"/>
                  </a:lnTo>
                  <a:lnTo>
                    <a:pt x="1498" y="54"/>
                  </a:lnTo>
                  <a:lnTo>
                    <a:pt x="1655" y="119"/>
                  </a:lnTo>
                  <a:lnTo>
                    <a:pt x="1807" y="185"/>
                  </a:lnTo>
                  <a:lnTo>
                    <a:pt x="1948" y="255"/>
                  </a:lnTo>
                  <a:lnTo>
                    <a:pt x="2013" y="288"/>
                  </a:lnTo>
                  <a:lnTo>
                    <a:pt x="2068" y="326"/>
                  </a:lnTo>
                  <a:lnTo>
                    <a:pt x="2122" y="364"/>
                  </a:lnTo>
                  <a:lnTo>
                    <a:pt x="2171" y="402"/>
                  </a:lnTo>
                  <a:lnTo>
                    <a:pt x="2209" y="440"/>
                  </a:lnTo>
                  <a:lnTo>
                    <a:pt x="2236" y="478"/>
                  </a:lnTo>
                  <a:lnTo>
                    <a:pt x="2252" y="522"/>
                  </a:lnTo>
                  <a:lnTo>
                    <a:pt x="2263" y="560"/>
                  </a:lnTo>
                  <a:lnTo>
                    <a:pt x="2258" y="598"/>
                  </a:lnTo>
                  <a:lnTo>
                    <a:pt x="2241" y="636"/>
                  </a:lnTo>
                  <a:lnTo>
                    <a:pt x="2214" y="669"/>
                  </a:lnTo>
                  <a:lnTo>
                    <a:pt x="2171" y="702"/>
                  </a:lnTo>
                  <a:lnTo>
                    <a:pt x="2122" y="729"/>
                  </a:lnTo>
                  <a:lnTo>
                    <a:pt x="2062" y="756"/>
                  </a:lnTo>
                  <a:lnTo>
                    <a:pt x="1997" y="778"/>
                  </a:lnTo>
                  <a:lnTo>
                    <a:pt x="1921" y="800"/>
                  </a:lnTo>
                  <a:lnTo>
                    <a:pt x="1834" y="821"/>
                  </a:lnTo>
                  <a:lnTo>
                    <a:pt x="1748" y="843"/>
                  </a:lnTo>
                  <a:lnTo>
                    <a:pt x="1552" y="876"/>
                  </a:lnTo>
                  <a:lnTo>
                    <a:pt x="1351" y="908"/>
                  </a:lnTo>
                  <a:lnTo>
                    <a:pt x="1134" y="941"/>
                  </a:lnTo>
                  <a:lnTo>
                    <a:pt x="923" y="968"/>
                  </a:lnTo>
                  <a:lnTo>
                    <a:pt x="716" y="995"/>
                  </a:lnTo>
                  <a:lnTo>
                    <a:pt x="521" y="1028"/>
                  </a:lnTo>
                  <a:lnTo>
                    <a:pt x="434" y="1044"/>
                  </a:lnTo>
                  <a:lnTo>
                    <a:pt x="353" y="1066"/>
                  </a:lnTo>
                  <a:lnTo>
                    <a:pt x="277" y="1082"/>
                  </a:lnTo>
                  <a:lnTo>
                    <a:pt x="206" y="1104"/>
                  </a:lnTo>
                  <a:lnTo>
                    <a:pt x="147" y="1126"/>
                  </a:lnTo>
                  <a:lnTo>
                    <a:pt x="92" y="1148"/>
                  </a:lnTo>
                  <a:lnTo>
                    <a:pt x="54" y="1175"/>
                  </a:lnTo>
                  <a:lnTo>
                    <a:pt x="22" y="1202"/>
                  </a:lnTo>
                  <a:lnTo>
                    <a:pt x="6" y="1229"/>
                  </a:lnTo>
                  <a:lnTo>
                    <a:pt x="0" y="1262"/>
                  </a:lnTo>
                  <a:lnTo>
                    <a:pt x="11" y="1295"/>
                  </a:lnTo>
                  <a:lnTo>
                    <a:pt x="27" y="1327"/>
                  </a:lnTo>
                  <a:lnTo>
                    <a:pt x="54" y="1355"/>
                  </a:lnTo>
                  <a:lnTo>
                    <a:pt x="98" y="1382"/>
                  </a:lnTo>
                  <a:lnTo>
                    <a:pt x="141" y="1404"/>
                  </a:lnTo>
                  <a:lnTo>
                    <a:pt x="196" y="1425"/>
                  </a:lnTo>
                  <a:lnTo>
                    <a:pt x="261" y="1447"/>
                  </a:lnTo>
                  <a:lnTo>
                    <a:pt x="326" y="1469"/>
                  </a:lnTo>
                  <a:lnTo>
                    <a:pt x="266" y="1442"/>
                  </a:lnTo>
                  <a:lnTo>
                    <a:pt x="217" y="1414"/>
                  </a:lnTo>
                  <a:lnTo>
                    <a:pt x="174" y="1387"/>
                  </a:lnTo>
                  <a:lnTo>
                    <a:pt x="147" y="1360"/>
                  </a:lnTo>
                  <a:lnTo>
                    <a:pt x="125" y="1333"/>
                  </a:lnTo>
                  <a:lnTo>
                    <a:pt x="120" y="1306"/>
                  </a:lnTo>
                  <a:lnTo>
                    <a:pt x="125" y="1278"/>
                  </a:lnTo>
                  <a:lnTo>
                    <a:pt x="141" y="1257"/>
                  </a:lnTo>
                  <a:lnTo>
                    <a:pt x="174" y="1229"/>
                  </a:lnTo>
                  <a:lnTo>
                    <a:pt x="212" y="1208"/>
                  </a:lnTo>
                  <a:lnTo>
                    <a:pt x="272" y="1186"/>
                  </a:lnTo>
                  <a:lnTo>
                    <a:pt x="342" y="1164"/>
                  </a:lnTo>
                  <a:lnTo>
                    <a:pt x="423" y="1142"/>
                  </a:lnTo>
                  <a:lnTo>
                    <a:pt x="527" y="1121"/>
                  </a:lnTo>
                  <a:lnTo>
                    <a:pt x="641" y="1104"/>
                  </a:lnTo>
                  <a:lnTo>
                    <a:pt x="771" y="1088"/>
                  </a:lnTo>
                  <a:lnTo>
                    <a:pt x="771" y="1088"/>
                  </a:lnTo>
                  <a:close/>
                </a:path>
              </a:pathLst>
            </a:custGeom>
            <a:gradFill rotWithShape="0">
              <a:gsLst>
                <a:gs pos="0">
                  <a:schemeClr val="bg1">
                    <a:gamma/>
                    <a:shade val="84706"/>
                    <a:invGamma/>
                  </a:schemeClr>
                </a:gs>
                <a:gs pos="100000">
                  <a:schemeClr val="bg1"/>
                </a:gs>
              </a:gsLst>
              <a:lin ang="2700000" scaled="1"/>
            </a:gradFill>
            <a:ln w="9525">
              <a:noFill/>
              <a:round/>
              <a:headEnd/>
              <a:tailEnd/>
            </a:ln>
          </p:spPr>
          <p:txBody>
            <a:bodyPr/>
            <a:lstStyle/>
            <a:p>
              <a:pPr>
                <a:defRPr/>
              </a:pPr>
              <a:endParaRPr lang="en-US"/>
            </a:p>
          </p:txBody>
        </p:sp>
        <p:sp>
          <p:nvSpPr>
            <p:cNvPr id="7" name="Freeform 26"/>
            <p:cNvSpPr>
              <a:spLocks/>
            </p:cNvSpPr>
            <p:nvPr/>
          </p:nvSpPr>
          <p:spPr bwMode="hidden">
            <a:xfrm>
              <a:off x="0" y="0"/>
              <a:ext cx="5758" cy="1776"/>
            </a:xfrm>
            <a:custGeom>
              <a:avLst/>
              <a:gdLst/>
              <a:ahLst/>
              <a:cxnLst>
                <a:cxn ang="0">
                  <a:pos x="0" y="0"/>
                </a:cxn>
                <a:cxn ang="0">
                  <a:pos x="0" y="1906"/>
                </a:cxn>
                <a:cxn ang="0">
                  <a:pos x="5740" y="1906"/>
                </a:cxn>
                <a:cxn ang="0">
                  <a:pos x="5740" y="0"/>
                </a:cxn>
                <a:cxn ang="0">
                  <a:pos x="0" y="0"/>
                </a:cxn>
                <a:cxn ang="0">
                  <a:pos x="0" y="0"/>
                </a:cxn>
              </a:cxnLst>
              <a:rect l="0" t="0" r="r" b="b"/>
              <a:pathLst>
                <a:path w="5740" h="1906">
                  <a:moveTo>
                    <a:pt x="0" y="0"/>
                  </a:moveTo>
                  <a:lnTo>
                    <a:pt x="0" y="1906"/>
                  </a:lnTo>
                  <a:lnTo>
                    <a:pt x="5740" y="1906"/>
                  </a:lnTo>
                  <a:lnTo>
                    <a:pt x="5740" y="0"/>
                  </a:lnTo>
                  <a:lnTo>
                    <a:pt x="0" y="0"/>
                  </a:lnTo>
                  <a:lnTo>
                    <a:pt x="0" y="0"/>
                  </a:lnTo>
                  <a:close/>
                </a:path>
              </a:pathLst>
            </a:custGeom>
            <a:gradFill rotWithShape="0">
              <a:gsLst>
                <a:gs pos="0">
                  <a:schemeClr val="bg2"/>
                </a:gs>
                <a:gs pos="100000">
                  <a:schemeClr val="bg1"/>
                </a:gs>
              </a:gsLst>
              <a:lin ang="5400000" scaled="1"/>
            </a:gradFill>
            <a:ln w="9525">
              <a:noFill/>
              <a:round/>
              <a:headEnd/>
              <a:tailEnd/>
            </a:ln>
          </p:spPr>
          <p:txBody>
            <a:bodyPr/>
            <a:lstStyle/>
            <a:p>
              <a:pPr>
                <a:defRPr/>
              </a:pPr>
              <a:endParaRPr lang="en-US"/>
            </a:p>
          </p:txBody>
        </p:sp>
      </p:grpSp>
      <p:graphicFrame>
        <p:nvGraphicFramePr>
          <p:cNvPr id="13" name="Object 33"/>
          <p:cNvGraphicFramePr>
            <a:graphicFrameLocks noChangeAspect="1"/>
          </p:cNvGraphicFramePr>
          <p:nvPr/>
        </p:nvGraphicFramePr>
        <p:xfrm>
          <a:off x="0" y="0"/>
          <a:ext cx="5257800" cy="1539875"/>
        </p:xfrm>
        <a:graphic>
          <a:graphicData uri="http://schemas.openxmlformats.org/presentationml/2006/ole">
            <p:oleObj spid="_x0000_s31746" name="Image" r:id="rId3" imgW="18285714" imgH="5358730" progId="Photoshop.Image.7">
              <p:embed/>
            </p:oleObj>
          </a:graphicData>
        </a:graphic>
      </p:graphicFrame>
      <p:sp>
        <p:nvSpPr>
          <p:cNvPr id="415755" name="Rectangle 11"/>
          <p:cNvSpPr>
            <a:spLocks noGrp="1" noChangeArrowheads="1"/>
          </p:cNvSpPr>
          <p:nvPr>
            <p:ph type="ctrTitle" sz="quarter"/>
          </p:nvPr>
        </p:nvSpPr>
        <p:spPr>
          <a:xfrm>
            <a:off x="685800" y="1736725"/>
            <a:ext cx="7772400" cy="1920875"/>
          </a:xfrm>
        </p:spPr>
        <p:txBody>
          <a:bodyPr/>
          <a:lstStyle>
            <a:lvl1pPr>
              <a:defRPr sz="6600"/>
            </a:lvl1pPr>
          </a:lstStyle>
          <a:p>
            <a:r>
              <a:rPr lang="en-US"/>
              <a:t>Click to edit Master title style</a:t>
            </a:r>
          </a:p>
        </p:txBody>
      </p:sp>
      <p:sp>
        <p:nvSpPr>
          <p:cNvPr id="415756" name="Rectangle 12"/>
          <p:cNvSpPr>
            <a:spLocks noGrp="1" noChangeArrowheads="1"/>
          </p:cNvSpPr>
          <p:nvPr>
            <p:ph type="subTitle" sz="quarter" idx="1"/>
          </p:nvPr>
        </p:nvSpPr>
        <p:spPr>
          <a:xfrm>
            <a:off x="1371600" y="3886200"/>
            <a:ext cx="6400800" cy="1752600"/>
          </a:xfrm>
        </p:spPr>
        <p:txBody>
          <a:bodyPr/>
          <a:lstStyle>
            <a:lvl1pPr marL="0" indent="0" algn="ctr">
              <a:buFont typeface="Wingdings" pitchFamily="2" charset="2"/>
              <a:buNone/>
              <a:defRPr/>
            </a:lvl1pPr>
          </a:lstStyle>
          <a:p>
            <a:r>
              <a:rPr lang="en-US"/>
              <a:t>Click to edit Master subtitle style</a:t>
            </a:r>
          </a:p>
        </p:txBody>
      </p:sp>
      <p:sp>
        <p:nvSpPr>
          <p:cNvPr id="14" name="Rectangle 13"/>
          <p:cNvSpPr>
            <a:spLocks noGrp="1" noChangeArrowheads="1"/>
          </p:cNvSpPr>
          <p:nvPr>
            <p:ph type="dt" sz="quarter" idx="10"/>
          </p:nvPr>
        </p:nvSpPr>
        <p:spPr>
          <a:xfrm>
            <a:off x="457200" y="6248400"/>
            <a:ext cx="2133600" cy="476250"/>
          </a:xfrm>
        </p:spPr>
        <p:txBody>
          <a:bodyPr/>
          <a:lstStyle>
            <a:lvl1pPr>
              <a:defRPr/>
            </a:lvl1pPr>
          </a:lstStyle>
          <a:p>
            <a:pPr>
              <a:defRPr/>
            </a:pPr>
            <a:endParaRPr lang="en-US"/>
          </a:p>
        </p:txBody>
      </p:sp>
      <p:sp>
        <p:nvSpPr>
          <p:cNvPr id="15" name="Rectangle 14"/>
          <p:cNvSpPr>
            <a:spLocks noGrp="1" noChangeArrowheads="1"/>
          </p:cNvSpPr>
          <p:nvPr>
            <p:ph type="ftr" sz="quarter" idx="11"/>
          </p:nvPr>
        </p:nvSpPr>
        <p:spPr>
          <a:xfrm>
            <a:off x="3124200" y="6251575"/>
            <a:ext cx="2895600" cy="476250"/>
          </a:xfrm>
        </p:spPr>
        <p:txBody>
          <a:bodyPr/>
          <a:lstStyle>
            <a:lvl1pPr>
              <a:defRPr/>
            </a:lvl1pPr>
          </a:lstStyle>
          <a:p>
            <a:pPr>
              <a:defRPr/>
            </a:pPr>
            <a:endParaRPr lang="en-US"/>
          </a:p>
        </p:txBody>
      </p:sp>
      <p:sp>
        <p:nvSpPr>
          <p:cNvPr id="16" name="Rectangle 15"/>
          <p:cNvSpPr>
            <a:spLocks noGrp="1" noChangeArrowheads="1"/>
          </p:cNvSpPr>
          <p:nvPr>
            <p:ph type="sldNum" sz="quarter" idx="12"/>
          </p:nvPr>
        </p:nvSpPr>
        <p:spPr>
          <a:xfrm>
            <a:off x="6553200" y="6254750"/>
            <a:ext cx="2133600" cy="476250"/>
          </a:xfrm>
        </p:spPr>
        <p:txBody>
          <a:bodyPr/>
          <a:lstStyle>
            <a:lvl1pPr>
              <a:defRPr/>
            </a:lvl1pPr>
          </a:lstStyle>
          <a:p>
            <a:pPr>
              <a:defRPr/>
            </a:pPr>
            <a:fld id="{F98111CA-2D22-4470-AA0A-67C34BA2BA30}"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3"/>
          <p:cNvSpPr>
            <a:spLocks noGrp="1" noChangeArrowheads="1"/>
          </p:cNvSpPr>
          <p:nvPr>
            <p:ph type="dt" sz="half" idx="10"/>
          </p:nvPr>
        </p:nvSpPr>
        <p:spPr>
          <a:ln/>
        </p:spPr>
        <p:txBody>
          <a:bodyPr/>
          <a:lstStyle>
            <a:lvl1pPr>
              <a:defRPr/>
            </a:lvl1pPr>
          </a:lstStyle>
          <a:p>
            <a:pPr>
              <a:defRPr/>
            </a:pPr>
            <a:endParaRPr lang="en-US"/>
          </a:p>
        </p:txBody>
      </p:sp>
      <p:sp>
        <p:nvSpPr>
          <p:cNvPr id="5" name="Rectangle 15"/>
          <p:cNvSpPr>
            <a:spLocks noGrp="1" noChangeArrowheads="1"/>
          </p:cNvSpPr>
          <p:nvPr>
            <p:ph type="sldNum" sz="quarter" idx="11"/>
          </p:nvPr>
        </p:nvSpPr>
        <p:spPr>
          <a:ln/>
        </p:spPr>
        <p:txBody>
          <a:bodyPr/>
          <a:lstStyle>
            <a:lvl1pPr>
              <a:defRPr/>
            </a:lvl1pPr>
          </a:lstStyle>
          <a:p>
            <a:pPr>
              <a:defRPr/>
            </a:pPr>
            <a:fld id="{E11A2007-A580-40A3-933E-E3CA7C6BBED7}" type="slidenum">
              <a:rPr lang="en-US"/>
              <a:pPr>
                <a:defRPr/>
              </a:pPr>
              <a:t>‹#›</a:t>
            </a:fld>
            <a:endParaRPr lang="en-US"/>
          </a:p>
        </p:txBody>
      </p:sp>
      <p:sp>
        <p:nvSpPr>
          <p:cNvPr id="6" name="Rectangle 14"/>
          <p:cNvSpPr>
            <a:spLocks noGrp="1" noChangeArrowheads="1"/>
          </p:cNvSpPr>
          <p:nvPr>
            <p:ph type="ftr" sz="quarter" idx="12"/>
          </p:nvPr>
        </p:nvSpPr>
        <p:spPr>
          <a:ln/>
        </p:spPr>
        <p:txBody>
          <a:bodyPr/>
          <a:lstStyle>
            <a:lvl1pPr>
              <a:defRPr/>
            </a:lvl1pPr>
          </a:lstStyle>
          <a:p>
            <a:pPr>
              <a:defRPr/>
            </a:pPr>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3"/>
          <p:cNvSpPr>
            <a:spLocks noGrp="1" noChangeArrowheads="1"/>
          </p:cNvSpPr>
          <p:nvPr>
            <p:ph type="dt" sz="half" idx="10"/>
          </p:nvPr>
        </p:nvSpPr>
        <p:spPr>
          <a:ln/>
        </p:spPr>
        <p:txBody>
          <a:bodyPr/>
          <a:lstStyle>
            <a:lvl1pPr>
              <a:defRPr/>
            </a:lvl1pPr>
          </a:lstStyle>
          <a:p>
            <a:pPr>
              <a:defRPr/>
            </a:pPr>
            <a:endParaRPr lang="en-US"/>
          </a:p>
        </p:txBody>
      </p:sp>
      <p:sp>
        <p:nvSpPr>
          <p:cNvPr id="5" name="Rectangle 15"/>
          <p:cNvSpPr>
            <a:spLocks noGrp="1" noChangeArrowheads="1"/>
          </p:cNvSpPr>
          <p:nvPr>
            <p:ph type="sldNum" sz="quarter" idx="11"/>
          </p:nvPr>
        </p:nvSpPr>
        <p:spPr>
          <a:ln/>
        </p:spPr>
        <p:txBody>
          <a:bodyPr/>
          <a:lstStyle>
            <a:lvl1pPr>
              <a:defRPr/>
            </a:lvl1pPr>
          </a:lstStyle>
          <a:p>
            <a:pPr>
              <a:defRPr/>
            </a:pPr>
            <a:fld id="{2DB1CD12-1929-4127-916C-CC1EBA7613DC}" type="slidenum">
              <a:rPr lang="en-US"/>
              <a:pPr>
                <a:defRPr/>
              </a:pPr>
              <a:t>‹#›</a:t>
            </a:fld>
            <a:endParaRPr lang="en-US"/>
          </a:p>
        </p:txBody>
      </p:sp>
      <p:sp>
        <p:nvSpPr>
          <p:cNvPr id="6" name="Rectangle 14"/>
          <p:cNvSpPr>
            <a:spLocks noGrp="1" noChangeArrowheads="1"/>
          </p:cNvSpPr>
          <p:nvPr>
            <p:ph type="ftr" sz="quarter" idx="12"/>
          </p:nvPr>
        </p:nvSpPr>
        <p:spPr>
          <a:ln/>
        </p:spPr>
        <p:txBody>
          <a:bodyPr/>
          <a:lstStyle>
            <a:lvl1pPr>
              <a:defRPr/>
            </a:lvl1pPr>
          </a:lstStyle>
          <a:p>
            <a:pPr>
              <a:defRPr/>
            </a:pPr>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457200" y="1600200"/>
            <a:ext cx="8229600" cy="4525963"/>
          </a:xfrm>
        </p:spPr>
        <p:txBody>
          <a:bodyPr/>
          <a:lstStyle/>
          <a:p>
            <a:pPr lvl="0"/>
            <a:endParaRPr lang="en-US" noProof="0" smtClean="0"/>
          </a:p>
        </p:txBody>
      </p:sp>
      <p:sp>
        <p:nvSpPr>
          <p:cNvPr id="4" name="Rectangle 13"/>
          <p:cNvSpPr>
            <a:spLocks noGrp="1" noChangeArrowheads="1"/>
          </p:cNvSpPr>
          <p:nvPr>
            <p:ph type="dt" sz="half" idx="10"/>
          </p:nvPr>
        </p:nvSpPr>
        <p:spPr>
          <a:ln/>
        </p:spPr>
        <p:txBody>
          <a:bodyPr/>
          <a:lstStyle>
            <a:lvl1pPr>
              <a:defRPr/>
            </a:lvl1pPr>
          </a:lstStyle>
          <a:p>
            <a:pPr>
              <a:defRPr/>
            </a:pPr>
            <a:endParaRPr lang="en-US"/>
          </a:p>
        </p:txBody>
      </p:sp>
      <p:sp>
        <p:nvSpPr>
          <p:cNvPr id="5" name="Rectangle 15"/>
          <p:cNvSpPr>
            <a:spLocks noGrp="1" noChangeArrowheads="1"/>
          </p:cNvSpPr>
          <p:nvPr>
            <p:ph type="sldNum" sz="quarter" idx="11"/>
          </p:nvPr>
        </p:nvSpPr>
        <p:spPr>
          <a:ln/>
        </p:spPr>
        <p:txBody>
          <a:bodyPr/>
          <a:lstStyle>
            <a:lvl1pPr>
              <a:defRPr/>
            </a:lvl1pPr>
          </a:lstStyle>
          <a:p>
            <a:pPr>
              <a:defRPr/>
            </a:pPr>
            <a:fld id="{3584DB80-5FBC-4924-8298-4DF7F46CE287}" type="slidenum">
              <a:rPr lang="en-US"/>
              <a:pPr>
                <a:defRPr/>
              </a:pPr>
              <a:t>‹#›</a:t>
            </a:fld>
            <a:endParaRPr lang="en-US"/>
          </a:p>
        </p:txBody>
      </p:sp>
      <p:sp>
        <p:nvSpPr>
          <p:cNvPr id="6" name="Rectangle 14"/>
          <p:cNvSpPr>
            <a:spLocks noGrp="1" noChangeArrowheads="1"/>
          </p:cNvSpPr>
          <p:nvPr>
            <p:ph type="ftr" sz="quarter" idx="12"/>
          </p:nvPr>
        </p:nvSpPr>
        <p:spPr>
          <a:ln/>
        </p:spPr>
        <p:txBody>
          <a:bodyPr/>
          <a:lstStyle>
            <a:lvl1pPr>
              <a:defRPr/>
            </a:lvl1pPr>
          </a:lstStyle>
          <a:p>
            <a:pPr>
              <a:defRPr/>
            </a:pPr>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3"/>
          <p:cNvSpPr>
            <a:spLocks noGrp="1" noChangeArrowheads="1"/>
          </p:cNvSpPr>
          <p:nvPr>
            <p:ph type="dt" sz="half" idx="10"/>
          </p:nvPr>
        </p:nvSpPr>
        <p:spPr>
          <a:ln/>
        </p:spPr>
        <p:txBody>
          <a:bodyPr/>
          <a:lstStyle>
            <a:lvl1pPr>
              <a:defRPr/>
            </a:lvl1pPr>
          </a:lstStyle>
          <a:p>
            <a:pPr>
              <a:defRPr/>
            </a:pPr>
            <a:endParaRPr lang="en-US"/>
          </a:p>
        </p:txBody>
      </p:sp>
      <p:sp>
        <p:nvSpPr>
          <p:cNvPr id="5" name="Rectangle 15"/>
          <p:cNvSpPr>
            <a:spLocks noGrp="1" noChangeArrowheads="1"/>
          </p:cNvSpPr>
          <p:nvPr>
            <p:ph type="sldNum" sz="quarter" idx="11"/>
          </p:nvPr>
        </p:nvSpPr>
        <p:spPr>
          <a:ln/>
        </p:spPr>
        <p:txBody>
          <a:bodyPr/>
          <a:lstStyle>
            <a:lvl1pPr>
              <a:defRPr/>
            </a:lvl1pPr>
          </a:lstStyle>
          <a:p>
            <a:pPr>
              <a:defRPr/>
            </a:pPr>
            <a:fld id="{AEB502D4-9503-4F74-BA5D-D7090A46DA93}" type="slidenum">
              <a:rPr lang="en-US"/>
              <a:pPr>
                <a:defRPr/>
              </a:pPr>
              <a:t>‹#›</a:t>
            </a:fld>
            <a:endParaRPr lang="en-US"/>
          </a:p>
        </p:txBody>
      </p:sp>
      <p:sp>
        <p:nvSpPr>
          <p:cNvPr id="6" name="Rectangle 14"/>
          <p:cNvSpPr>
            <a:spLocks noGrp="1" noChangeArrowheads="1"/>
          </p:cNvSpPr>
          <p:nvPr>
            <p:ph type="ftr" sz="quarter" idx="12"/>
          </p:nvPr>
        </p:nvSpPr>
        <p:spPr>
          <a:ln/>
        </p:spPr>
        <p:txBody>
          <a:bodyPr/>
          <a:lstStyle>
            <a:lvl1pPr>
              <a:defRPr/>
            </a:lvl1pPr>
          </a:lstStyle>
          <a:p>
            <a:pPr>
              <a:defRPr/>
            </a:pP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13"/>
          <p:cNvSpPr>
            <a:spLocks noGrp="1" noChangeArrowheads="1"/>
          </p:cNvSpPr>
          <p:nvPr>
            <p:ph type="dt" sz="half" idx="10"/>
          </p:nvPr>
        </p:nvSpPr>
        <p:spPr>
          <a:ln/>
        </p:spPr>
        <p:txBody>
          <a:bodyPr/>
          <a:lstStyle>
            <a:lvl1pPr>
              <a:defRPr/>
            </a:lvl1pPr>
          </a:lstStyle>
          <a:p>
            <a:pPr>
              <a:defRPr/>
            </a:pPr>
            <a:endParaRPr lang="en-US"/>
          </a:p>
        </p:txBody>
      </p:sp>
      <p:sp>
        <p:nvSpPr>
          <p:cNvPr id="5" name="Rectangle 15"/>
          <p:cNvSpPr>
            <a:spLocks noGrp="1" noChangeArrowheads="1"/>
          </p:cNvSpPr>
          <p:nvPr>
            <p:ph type="sldNum" sz="quarter" idx="11"/>
          </p:nvPr>
        </p:nvSpPr>
        <p:spPr>
          <a:ln/>
        </p:spPr>
        <p:txBody>
          <a:bodyPr/>
          <a:lstStyle>
            <a:lvl1pPr>
              <a:defRPr/>
            </a:lvl1pPr>
          </a:lstStyle>
          <a:p>
            <a:pPr>
              <a:defRPr/>
            </a:pPr>
            <a:fld id="{8B8CB875-C00C-4268-A906-77608564E666}" type="slidenum">
              <a:rPr lang="en-US"/>
              <a:pPr>
                <a:defRPr/>
              </a:pPr>
              <a:t>‹#›</a:t>
            </a:fld>
            <a:endParaRPr lang="en-US"/>
          </a:p>
        </p:txBody>
      </p:sp>
      <p:sp>
        <p:nvSpPr>
          <p:cNvPr id="6" name="Rectangle 14"/>
          <p:cNvSpPr>
            <a:spLocks noGrp="1" noChangeArrowheads="1"/>
          </p:cNvSpPr>
          <p:nvPr>
            <p:ph type="ftr" sz="quarter" idx="12"/>
          </p:nvPr>
        </p:nvSpPr>
        <p:spPr>
          <a:ln/>
        </p:spPr>
        <p:txBody>
          <a:bodyPr/>
          <a:lstStyle>
            <a:lvl1pPr>
              <a:defRPr/>
            </a:lvl1pPr>
          </a:lstStyle>
          <a:p>
            <a:pPr>
              <a:defRPr/>
            </a:pP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13"/>
          <p:cNvSpPr>
            <a:spLocks noGrp="1" noChangeArrowheads="1"/>
          </p:cNvSpPr>
          <p:nvPr>
            <p:ph type="dt" sz="half" idx="10"/>
          </p:nvPr>
        </p:nvSpPr>
        <p:spPr>
          <a:ln/>
        </p:spPr>
        <p:txBody>
          <a:bodyPr/>
          <a:lstStyle>
            <a:lvl1pPr>
              <a:defRPr/>
            </a:lvl1pPr>
          </a:lstStyle>
          <a:p>
            <a:pPr>
              <a:defRPr/>
            </a:pPr>
            <a:endParaRPr lang="en-US"/>
          </a:p>
        </p:txBody>
      </p:sp>
      <p:sp>
        <p:nvSpPr>
          <p:cNvPr id="6" name="Rectangle 15"/>
          <p:cNvSpPr>
            <a:spLocks noGrp="1" noChangeArrowheads="1"/>
          </p:cNvSpPr>
          <p:nvPr>
            <p:ph type="sldNum" sz="quarter" idx="11"/>
          </p:nvPr>
        </p:nvSpPr>
        <p:spPr>
          <a:ln/>
        </p:spPr>
        <p:txBody>
          <a:bodyPr/>
          <a:lstStyle>
            <a:lvl1pPr>
              <a:defRPr/>
            </a:lvl1pPr>
          </a:lstStyle>
          <a:p>
            <a:pPr>
              <a:defRPr/>
            </a:pPr>
            <a:fld id="{202765F2-93A8-43F3-8E13-C09E696CA9B6}" type="slidenum">
              <a:rPr lang="en-US"/>
              <a:pPr>
                <a:defRPr/>
              </a:pPr>
              <a:t>‹#›</a:t>
            </a:fld>
            <a:endParaRPr lang="en-US"/>
          </a:p>
        </p:txBody>
      </p:sp>
      <p:sp>
        <p:nvSpPr>
          <p:cNvPr id="7" name="Rectangle 14"/>
          <p:cNvSpPr>
            <a:spLocks noGrp="1" noChangeArrowheads="1"/>
          </p:cNvSpPr>
          <p:nvPr>
            <p:ph type="ftr" sz="quarter" idx="12"/>
          </p:nvPr>
        </p:nvSpPr>
        <p:spPr>
          <a:ln/>
        </p:spPr>
        <p:txBody>
          <a:bodyPr/>
          <a:lstStyle>
            <a:lvl1pPr>
              <a:defRPr/>
            </a:lvl1pPr>
          </a:lstStyle>
          <a:p>
            <a:pPr>
              <a:defRPr/>
            </a:pP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13"/>
          <p:cNvSpPr>
            <a:spLocks noGrp="1" noChangeArrowheads="1"/>
          </p:cNvSpPr>
          <p:nvPr>
            <p:ph type="dt" sz="half" idx="10"/>
          </p:nvPr>
        </p:nvSpPr>
        <p:spPr>
          <a:ln/>
        </p:spPr>
        <p:txBody>
          <a:bodyPr/>
          <a:lstStyle>
            <a:lvl1pPr>
              <a:defRPr/>
            </a:lvl1pPr>
          </a:lstStyle>
          <a:p>
            <a:pPr>
              <a:defRPr/>
            </a:pPr>
            <a:endParaRPr lang="en-US"/>
          </a:p>
        </p:txBody>
      </p:sp>
      <p:sp>
        <p:nvSpPr>
          <p:cNvPr id="8" name="Rectangle 15"/>
          <p:cNvSpPr>
            <a:spLocks noGrp="1" noChangeArrowheads="1"/>
          </p:cNvSpPr>
          <p:nvPr>
            <p:ph type="sldNum" sz="quarter" idx="11"/>
          </p:nvPr>
        </p:nvSpPr>
        <p:spPr>
          <a:ln/>
        </p:spPr>
        <p:txBody>
          <a:bodyPr/>
          <a:lstStyle>
            <a:lvl1pPr>
              <a:defRPr/>
            </a:lvl1pPr>
          </a:lstStyle>
          <a:p>
            <a:pPr>
              <a:defRPr/>
            </a:pPr>
            <a:fld id="{D3FF9E70-12F5-4BE8-BA5C-940914E9433A}" type="slidenum">
              <a:rPr lang="en-US"/>
              <a:pPr>
                <a:defRPr/>
              </a:pPr>
              <a:t>‹#›</a:t>
            </a:fld>
            <a:endParaRPr lang="en-US"/>
          </a:p>
        </p:txBody>
      </p:sp>
      <p:sp>
        <p:nvSpPr>
          <p:cNvPr id="9" name="Rectangle 14"/>
          <p:cNvSpPr>
            <a:spLocks noGrp="1" noChangeArrowheads="1"/>
          </p:cNvSpPr>
          <p:nvPr>
            <p:ph type="ftr" sz="quarter" idx="12"/>
          </p:nvPr>
        </p:nvSpPr>
        <p:spPr>
          <a:ln/>
        </p:spPr>
        <p:txBody>
          <a:bodyPr/>
          <a:lstStyle>
            <a:lvl1pPr>
              <a:defRPr/>
            </a:lvl1pPr>
          </a:lstStyle>
          <a:p>
            <a:pPr>
              <a:defRPr/>
            </a:pP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13"/>
          <p:cNvSpPr>
            <a:spLocks noGrp="1" noChangeArrowheads="1"/>
          </p:cNvSpPr>
          <p:nvPr>
            <p:ph type="dt" sz="half" idx="10"/>
          </p:nvPr>
        </p:nvSpPr>
        <p:spPr>
          <a:ln/>
        </p:spPr>
        <p:txBody>
          <a:bodyPr/>
          <a:lstStyle>
            <a:lvl1pPr>
              <a:defRPr/>
            </a:lvl1pPr>
          </a:lstStyle>
          <a:p>
            <a:pPr>
              <a:defRPr/>
            </a:pPr>
            <a:endParaRPr lang="en-US"/>
          </a:p>
        </p:txBody>
      </p:sp>
      <p:sp>
        <p:nvSpPr>
          <p:cNvPr id="4" name="Rectangle 15"/>
          <p:cNvSpPr>
            <a:spLocks noGrp="1" noChangeArrowheads="1"/>
          </p:cNvSpPr>
          <p:nvPr>
            <p:ph type="sldNum" sz="quarter" idx="11"/>
          </p:nvPr>
        </p:nvSpPr>
        <p:spPr>
          <a:ln/>
        </p:spPr>
        <p:txBody>
          <a:bodyPr/>
          <a:lstStyle>
            <a:lvl1pPr>
              <a:defRPr/>
            </a:lvl1pPr>
          </a:lstStyle>
          <a:p>
            <a:pPr>
              <a:defRPr/>
            </a:pPr>
            <a:fld id="{1F4CEB2E-9493-491C-B986-FFECDE58477B}" type="slidenum">
              <a:rPr lang="en-US"/>
              <a:pPr>
                <a:defRPr/>
              </a:pPr>
              <a:t>‹#›</a:t>
            </a:fld>
            <a:endParaRPr lang="en-US"/>
          </a:p>
        </p:txBody>
      </p:sp>
      <p:sp>
        <p:nvSpPr>
          <p:cNvPr id="5" name="Rectangle 14"/>
          <p:cNvSpPr>
            <a:spLocks noGrp="1" noChangeArrowheads="1"/>
          </p:cNvSpPr>
          <p:nvPr>
            <p:ph type="ftr" sz="quarter" idx="12"/>
          </p:nvPr>
        </p:nvSpPr>
        <p:spPr>
          <a:ln/>
        </p:spPr>
        <p:txBody>
          <a:bodyPr/>
          <a:lstStyle>
            <a:lvl1pPr>
              <a:defRPr/>
            </a:lvl1pPr>
          </a:lstStyle>
          <a:p>
            <a:pPr>
              <a:defRPr/>
            </a:pPr>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13"/>
          <p:cNvSpPr>
            <a:spLocks noGrp="1" noChangeArrowheads="1"/>
          </p:cNvSpPr>
          <p:nvPr>
            <p:ph type="dt" sz="half" idx="10"/>
          </p:nvPr>
        </p:nvSpPr>
        <p:spPr>
          <a:ln/>
        </p:spPr>
        <p:txBody>
          <a:bodyPr/>
          <a:lstStyle>
            <a:lvl1pPr>
              <a:defRPr/>
            </a:lvl1pPr>
          </a:lstStyle>
          <a:p>
            <a:pPr>
              <a:defRPr/>
            </a:pPr>
            <a:endParaRPr lang="en-US"/>
          </a:p>
        </p:txBody>
      </p:sp>
      <p:sp>
        <p:nvSpPr>
          <p:cNvPr id="3" name="Rectangle 15"/>
          <p:cNvSpPr>
            <a:spLocks noGrp="1" noChangeArrowheads="1"/>
          </p:cNvSpPr>
          <p:nvPr>
            <p:ph type="sldNum" sz="quarter" idx="11"/>
          </p:nvPr>
        </p:nvSpPr>
        <p:spPr>
          <a:ln/>
        </p:spPr>
        <p:txBody>
          <a:bodyPr/>
          <a:lstStyle>
            <a:lvl1pPr>
              <a:defRPr/>
            </a:lvl1pPr>
          </a:lstStyle>
          <a:p>
            <a:pPr>
              <a:defRPr/>
            </a:pPr>
            <a:fld id="{4233FE9B-E32A-41C3-9107-D07D88FBD22C}" type="slidenum">
              <a:rPr lang="en-US"/>
              <a:pPr>
                <a:defRPr/>
              </a:pPr>
              <a:t>‹#›</a:t>
            </a:fld>
            <a:endParaRPr lang="en-US"/>
          </a:p>
        </p:txBody>
      </p:sp>
      <p:sp>
        <p:nvSpPr>
          <p:cNvPr id="4" name="Rectangle 14"/>
          <p:cNvSpPr>
            <a:spLocks noGrp="1" noChangeArrowheads="1"/>
          </p:cNvSpPr>
          <p:nvPr>
            <p:ph type="ftr" sz="quarter" idx="12"/>
          </p:nvPr>
        </p:nvSpPr>
        <p:spPr>
          <a:ln/>
        </p:spPr>
        <p:txBody>
          <a:bodyPr/>
          <a:lstStyle>
            <a:lvl1pPr>
              <a:defRPr/>
            </a:lvl1pPr>
          </a:lstStyle>
          <a:p>
            <a:pPr>
              <a:defRPr/>
            </a:pPr>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13"/>
          <p:cNvSpPr>
            <a:spLocks noGrp="1" noChangeArrowheads="1"/>
          </p:cNvSpPr>
          <p:nvPr>
            <p:ph type="dt" sz="half" idx="10"/>
          </p:nvPr>
        </p:nvSpPr>
        <p:spPr>
          <a:ln/>
        </p:spPr>
        <p:txBody>
          <a:bodyPr/>
          <a:lstStyle>
            <a:lvl1pPr>
              <a:defRPr/>
            </a:lvl1pPr>
          </a:lstStyle>
          <a:p>
            <a:pPr>
              <a:defRPr/>
            </a:pPr>
            <a:endParaRPr lang="en-US"/>
          </a:p>
        </p:txBody>
      </p:sp>
      <p:sp>
        <p:nvSpPr>
          <p:cNvPr id="6" name="Rectangle 15"/>
          <p:cNvSpPr>
            <a:spLocks noGrp="1" noChangeArrowheads="1"/>
          </p:cNvSpPr>
          <p:nvPr>
            <p:ph type="sldNum" sz="quarter" idx="11"/>
          </p:nvPr>
        </p:nvSpPr>
        <p:spPr>
          <a:ln/>
        </p:spPr>
        <p:txBody>
          <a:bodyPr/>
          <a:lstStyle>
            <a:lvl1pPr>
              <a:defRPr/>
            </a:lvl1pPr>
          </a:lstStyle>
          <a:p>
            <a:pPr>
              <a:defRPr/>
            </a:pPr>
            <a:fld id="{981B5A1C-6ECF-430E-A631-0DCEDBAF826E}" type="slidenum">
              <a:rPr lang="en-US"/>
              <a:pPr>
                <a:defRPr/>
              </a:pPr>
              <a:t>‹#›</a:t>
            </a:fld>
            <a:endParaRPr lang="en-US"/>
          </a:p>
        </p:txBody>
      </p:sp>
      <p:sp>
        <p:nvSpPr>
          <p:cNvPr id="7" name="Rectangle 14"/>
          <p:cNvSpPr>
            <a:spLocks noGrp="1" noChangeArrowheads="1"/>
          </p:cNvSpPr>
          <p:nvPr>
            <p:ph type="ftr" sz="quarter" idx="12"/>
          </p:nvPr>
        </p:nvSpPr>
        <p:spPr>
          <a:ln/>
        </p:spPr>
        <p:txBody>
          <a:bodyPr/>
          <a:lstStyle>
            <a:lvl1pPr>
              <a:defRPr/>
            </a:lvl1pPr>
          </a:lstStyle>
          <a:p>
            <a:pPr>
              <a:defRPr/>
            </a:pPr>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13"/>
          <p:cNvSpPr>
            <a:spLocks noGrp="1" noChangeArrowheads="1"/>
          </p:cNvSpPr>
          <p:nvPr>
            <p:ph type="dt" sz="half" idx="10"/>
          </p:nvPr>
        </p:nvSpPr>
        <p:spPr>
          <a:ln/>
        </p:spPr>
        <p:txBody>
          <a:bodyPr/>
          <a:lstStyle>
            <a:lvl1pPr>
              <a:defRPr/>
            </a:lvl1pPr>
          </a:lstStyle>
          <a:p>
            <a:pPr>
              <a:defRPr/>
            </a:pPr>
            <a:endParaRPr lang="en-US"/>
          </a:p>
        </p:txBody>
      </p:sp>
      <p:sp>
        <p:nvSpPr>
          <p:cNvPr id="6" name="Rectangle 15"/>
          <p:cNvSpPr>
            <a:spLocks noGrp="1" noChangeArrowheads="1"/>
          </p:cNvSpPr>
          <p:nvPr>
            <p:ph type="sldNum" sz="quarter" idx="11"/>
          </p:nvPr>
        </p:nvSpPr>
        <p:spPr>
          <a:ln/>
        </p:spPr>
        <p:txBody>
          <a:bodyPr/>
          <a:lstStyle>
            <a:lvl1pPr>
              <a:defRPr/>
            </a:lvl1pPr>
          </a:lstStyle>
          <a:p>
            <a:pPr>
              <a:defRPr/>
            </a:pPr>
            <a:fld id="{77CBD0C0-76B7-4BB2-A08F-BE50FC212494}" type="slidenum">
              <a:rPr lang="en-US"/>
              <a:pPr>
                <a:defRPr/>
              </a:pPr>
              <a:t>‹#›</a:t>
            </a:fld>
            <a:endParaRPr lang="en-US"/>
          </a:p>
        </p:txBody>
      </p:sp>
      <p:sp>
        <p:nvSpPr>
          <p:cNvPr id="7" name="Rectangle 14"/>
          <p:cNvSpPr>
            <a:spLocks noGrp="1" noChangeArrowheads="1"/>
          </p:cNvSpPr>
          <p:nvPr>
            <p:ph type="ftr" sz="quarter" idx="12"/>
          </p:nvPr>
        </p:nvSpPr>
        <p:spPr>
          <a:ln/>
        </p:spPr>
        <p:txBody>
          <a:bodyPr/>
          <a:lstStyle>
            <a:lvl1pPr>
              <a:defRPr/>
            </a:lvl1pPr>
          </a:lstStyle>
          <a:p>
            <a:pPr>
              <a:defRPr/>
            </a:pPr>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oleObject" Target="../embeddings/oleObject1.bin"/><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vmlDrawing" Target="../drawings/vmlDrawing1.v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14733" name="Rectangle 13"/>
          <p:cNvSpPr>
            <a:spLocks noGrp="1" noChangeArrowheads="1"/>
          </p:cNvSpPr>
          <p:nvPr>
            <p:ph type="dt" sz="half" idx="2"/>
          </p:nvPr>
        </p:nvSpPr>
        <p:spPr bwMode="auto">
          <a:xfrm>
            <a:off x="457200" y="6251575"/>
            <a:ext cx="2133600" cy="4762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atin typeface="Arial" charset="0"/>
              </a:defRPr>
            </a:lvl1pPr>
          </a:lstStyle>
          <a:p>
            <a:pPr>
              <a:defRPr/>
            </a:pPr>
            <a:endParaRPr lang="en-US"/>
          </a:p>
        </p:txBody>
      </p:sp>
      <p:sp>
        <p:nvSpPr>
          <p:cNvPr id="414735" name="Rectangle 15"/>
          <p:cNvSpPr>
            <a:spLocks noGrp="1" noChangeArrowheads="1"/>
          </p:cNvSpPr>
          <p:nvPr>
            <p:ph type="sldNum" sz="quarter" idx="4"/>
          </p:nvPr>
        </p:nvSpPr>
        <p:spPr bwMode="auto">
          <a:xfrm>
            <a:off x="6553200" y="6248400"/>
            <a:ext cx="2133600" cy="4762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atin typeface="Arial" charset="0"/>
              </a:defRPr>
            </a:lvl1pPr>
          </a:lstStyle>
          <a:p>
            <a:pPr>
              <a:defRPr/>
            </a:pPr>
            <a:fld id="{6CD9EB7B-FCFA-41AB-999B-1EAF0B54173F}" type="slidenum">
              <a:rPr lang="en-US"/>
              <a:pPr>
                <a:defRPr/>
              </a:pPr>
              <a:t>‹#›</a:t>
            </a:fld>
            <a:endParaRPr lang="en-US"/>
          </a:p>
        </p:txBody>
      </p:sp>
      <p:grpSp>
        <p:nvGrpSpPr>
          <p:cNvPr id="1030" name="Group 19"/>
          <p:cNvGrpSpPr>
            <a:grpSpLocks/>
          </p:cNvGrpSpPr>
          <p:nvPr/>
        </p:nvGrpSpPr>
        <p:grpSpPr bwMode="auto">
          <a:xfrm>
            <a:off x="0" y="0"/>
            <a:ext cx="9140825" cy="6850063"/>
            <a:chOff x="0" y="0"/>
            <a:chExt cx="5758" cy="4315"/>
          </a:xfrm>
        </p:grpSpPr>
        <p:grpSp>
          <p:nvGrpSpPr>
            <p:cNvPr id="1034" name="Group 18"/>
            <p:cNvGrpSpPr>
              <a:grpSpLocks/>
            </p:cNvGrpSpPr>
            <p:nvPr userDrawn="1"/>
          </p:nvGrpSpPr>
          <p:grpSpPr bwMode="auto">
            <a:xfrm>
              <a:off x="1728" y="2230"/>
              <a:ext cx="4027" cy="2085"/>
              <a:chOff x="1728" y="2230"/>
              <a:chExt cx="4027" cy="2085"/>
            </a:xfrm>
          </p:grpSpPr>
          <p:sp>
            <p:nvSpPr>
              <p:cNvPr id="414725" name="Freeform 5"/>
              <p:cNvSpPr>
                <a:spLocks/>
              </p:cNvSpPr>
              <p:nvPr/>
            </p:nvSpPr>
            <p:spPr bwMode="hidden">
              <a:xfrm>
                <a:off x="1728" y="2644"/>
                <a:ext cx="2882" cy="1671"/>
              </a:xfrm>
              <a:custGeom>
                <a:avLst/>
                <a:gdLst/>
                <a:ahLst/>
                <a:cxnLst>
                  <a:cxn ang="0">
                    <a:pos x="2740" y="528"/>
                  </a:cxn>
                  <a:cxn ang="0">
                    <a:pos x="2632" y="484"/>
                  </a:cxn>
                  <a:cxn ang="0">
                    <a:pos x="2480" y="424"/>
                  </a:cxn>
                  <a:cxn ang="0">
                    <a:pos x="2203" y="343"/>
                  </a:cxn>
                  <a:cxn ang="0">
                    <a:pos x="1970" y="277"/>
                  </a:cxn>
                  <a:cxn ang="0">
                    <a:pos x="1807" y="212"/>
                  </a:cxn>
                  <a:cxn ang="0">
                    <a:pos x="1693" y="152"/>
                  </a:cxn>
                  <a:cxn ang="0">
                    <a:pos x="1628" y="103"/>
                  </a:cxn>
                  <a:cxn ang="0">
                    <a:pos x="1590" y="60"/>
                  </a:cxn>
                  <a:cxn ang="0">
                    <a:pos x="1579" y="27"/>
                  </a:cxn>
                  <a:cxn ang="0">
                    <a:pos x="1585" y="0"/>
                  </a:cxn>
                  <a:cxn ang="0">
                    <a:pos x="1557" y="49"/>
                  </a:cxn>
                  <a:cxn ang="0">
                    <a:pos x="1568" y="98"/>
                  </a:cxn>
                  <a:cxn ang="0">
                    <a:pos x="1617" y="141"/>
                  </a:cxn>
                  <a:cxn ang="0">
                    <a:pos x="1688" y="185"/>
                  </a:cxn>
                  <a:cxn ang="0">
                    <a:pos x="1791" y="228"/>
                  </a:cxn>
                  <a:cxn ang="0">
                    <a:pos x="2040" y="310"/>
                  </a:cxn>
                  <a:cxn ang="0">
                    <a:pos x="2285" y="381"/>
                  </a:cxn>
                  <a:cxn ang="0">
                    <a:pos x="2464" y="435"/>
                  </a:cxn>
                  <a:cxn ang="0">
                    <a:pos x="2605" y="484"/>
                  </a:cxn>
                  <a:cxn ang="0">
                    <a:pos x="2708" y="528"/>
                  </a:cxn>
                  <a:cxn ang="0">
                    <a:pos x="2768" y="560"/>
                  </a:cxn>
                  <a:cxn ang="0">
                    <a:pos x="2795" y="593"/>
                  </a:cxn>
                  <a:cxn ang="0">
                    <a:pos x="2795" y="642"/>
                  </a:cxn>
                  <a:cxn ang="0">
                    <a:pos x="2762" y="691"/>
                  </a:cxn>
                  <a:cxn ang="0">
                    <a:pos x="2692" y="735"/>
                  </a:cxn>
                  <a:cxn ang="0">
                    <a:pos x="2589" y="778"/>
                  </a:cxn>
                  <a:cxn ang="0">
                    <a:pos x="2458" y="822"/>
                  </a:cxn>
                  <a:cxn ang="0">
                    <a:pos x="2301" y="865"/>
                  </a:cxn>
                  <a:cxn ang="0">
                    <a:pos x="2030" y="930"/>
                  </a:cxn>
                  <a:cxn ang="0">
                    <a:pos x="1606" y="1034"/>
                  </a:cxn>
                  <a:cxn ang="0">
                    <a:pos x="1145" y="1164"/>
                  </a:cxn>
                  <a:cxn ang="0">
                    <a:pos x="673" y="1328"/>
                  </a:cxn>
                  <a:cxn ang="0">
                    <a:pos x="217" y="1545"/>
                  </a:cxn>
                  <a:cxn ang="0">
                    <a:pos x="353" y="1671"/>
                  </a:cxn>
                  <a:cxn ang="0">
                    <a:pos x="754" y="1469"/>
                  </a:cxn>
                  <a:cxn ang="0">
                    <a:pos x="1145" y="1311"/>
                  </a:cxn>
                  <a:cxn ang="0">
                    <a:pos x="1519" y="1186"/>
                  </a:cxn>
                  <a:cxn ang="0">
                    <a:pos x="1861" y="1083"/>
                  </a:cxn>
                  <a:cxn ang="0">
                    <a:pos x="2165" y="1007"/>
                  </a:cxn>
                  <a:cxn ang="0">
                    <a:pos x="2426" y="947"/>
                  </a:cxn>
                  <a:cxn ang="0">
                    <a:pos x="2626" y="892"/>
                  </a:cxn>
                  <a:cxn ang="0">
                    <a:pos x="2762" y="838"/>
                  </a:cxn>
                  <a:cxn ang="0">
                    <a:pos x="2827" y="794"/>
                  </a:cxn>
                  <a:cxn ang="0">
                    <a:pos x="2865" y="745"/>
                  </a:cxn>
                  <a:cxn ang="0">
                    <a:pos x="2882" y="702"/>
                  </a:cxn>
                  <a:cxn ang="0">
                    <a:pos x="2854" y="620"/>
                  </a:cxn>
                  <a:cxn ang="0">
                    <a:pos x="2800" y="560"/>
                  </a:cxn>
                  <a:cxn ang="0">
                    <a:pos x="2773" y="544"/>
                  </a:cxn>
                </a:cxnLst>
                <a:rect l="0" t="0" r="r" b="b"/>
                <a:pathLst>
                  <a:path w="2882" h="1671">
                    <a:moveTo>
                      <a:pt x="2773" y="544"/>
                    </a:moveTo>
                    <a:lnTo>
                      <a:pt x="2740" y="528"/>
                    </a:lnTo>
                    <a:lnTo>
                      <a:pt x="2692" y="506"/>
                    </a:lnTo>
                    <a:lnTo>
                      <a:pt x="2632" y="484"/>
                    </a:lnTo>
                    <a:lnTo>
                      <a:pt x="2561" y="457"/>
                    </a:lnTo>
                    <a:lnTo>
                      <a:pt x="2480" y="424"/>
                    </a:lnTo>
                    <a:lnTo>
                      <a:pt x="2388" y="397"/>
                    </a:lnTo>
                    <a:lnTo>
                      <a:pt x="2203" y="343"/>
                    </a:lnTo>
                    <a:lnTo>
                      <a:pt x="2078" y="310"/>
                    </a:lnTo>
                    <a:lnTo>
                      <a:pt x="1970" y="277"/>
                    </a:lnTo>
                    <a:lnTo>
                      <a:pt x="1878" y="245"/>
                    </a:lnTo>
                    <a:lnTo>
                      <a:pt x="1807" y="212"/>
                    </a:lnTo>
                    <a:lnTo>
                      <a:pt x="1742" y="179"/>
                    </a:lnTo>
                    <a:lnTo>
                      <a:pt x="1693" y="152"/>
                    </a:lnTo>
                    <a:lnTo>
                      <a:pt x="1655" y="125"/>
                    </a:lnTo>
                    <a:lnTo>
                      <a:pt x="1628" y="103"/>
                    </a:lnTo>
                    <a:lnTo>
                      <a:pt x="1606" y="81"/>
                    </a:lnTo>
                    <a:lnTo>
                      <a:pt x="1590" y="60"/>
                    </a:lnTo>
                    <a:lnTo>
                      <a:pt x="1585" y="43"/>
                    </a:lnTo>
                    <a:lnTo>
                      <a:pt x="1579" y="27"/>
                    </a:lnTo>
                    <a:lnTo>
                      <a:pt x="1585" y="5"/>
                    </a:lnTo>
                    <a:lnTo>
                      <a:pt x="1585" y="0"/>
                    </a:lnTo>
                    <a:lnTo>
                      <a:pt x="1568" y="27"/>
                    </a:lnTo>
                    <a:lnTo>
                      <a:pt x="1557" y="49"/>
                    </a:lnTo>
                    <a:lnTo>
                      <a:pt x="1557" y="76"/>
                    </a:lnTo>
                    <a:lnTo>
                      <a:pt x="1568" y="98"/>
                    </a:lnTo>
                    <a:lnTo>
                      <a:pt x="1590" y="120"/>
                    </a:lnTo>
                    <a:lnTo>
                      <a:pt x="1617" y="141"/>
                    </a:lnTo>
                    <a:lnTo>
                      <a:pt x="1650" y="163"/>
                    </a:lnTo>
                    <a:lnTo>
                      <a:pt x="1688" y="185"/>
                    </a:lnTo>
                    <a:lnTo>
                      <a:pt x="1737" y="207"/>
                    </a:lnTo>
                    <a:lnTo>
                      <a:pt x="1791" y="228"/>
                    </a:lnTo>
                    <a:lnTo>
                      <a:pt x="1905" y="267"/>
                    </a:lnTo>
                    <a:lnTo>
                      <a:pt x="2040" y="310"/>
                    </a:lnTo>
                    <a:lnTo>
                      <a:pt x="2182" y="348"/>
                    </a:lnTo>
                    <a:lnTo>
                      <a:pt x="2285" y="381"/>
                    </a:lnTo>
                    <a:lnTo>
                      <a:pt x="2382" y="408"/>
                    </a:lnTo>
                    <a:lnTo>
                      <a:pt x="2464" y="435"/>
                    </a:lnTo>
                    <a:lnTo>
                      <a:pt x="2540" y="462"/>
                    </a:lnTo>
                    <a:lnTo>
                      <a:pt x="2605" y="484"/>
                    </a:lnTo>
                    <a:lnTo>
                      <a:pt x="2659" y="506"/>
                    </a:lnTo>
                    <a:lnTo>
                      <a:pt x="2708" y="528"/>
                    </a:lnTo>
                    <a:lnTo>
                      <a:pt x="2740" y="544"/>
                    </a:lnTo>
                    <a:lnTo>
                      <a:pt x="2768" y="560"/>
                    </a:lnTo>
                    <a:lnTo>
                      <a:pt x="2784" y="577"/>
                    </a:lnTo>
                    <a:lnTo>
                      <a:pt x="2795" y="593"/>
                    </a:lnTo>
                    <a:lnTo>
                      <a:pt x="2800" y="615"/>
                    </a:lnTo>
                    <a:lnTo>
                      <a:pt x="2795" y="642"/>
                    </a:lnTo>
                    <a:lnTo>
                      <a:pt x="2784" y="664"/>
                    </a:lnTo>
                    <a:lnTo>
                      <a:pt x="2762" y="691"/>
                    </a:lnTo>
                    <a:lnTo>
                      <a:pt x="2730" y="713"/>
                    </a:lnTo>
                    <a:lnTo>
                      <a:pt x="2692" y="735"/>
                    </a:lnTo>
                    <a:lnTo>
                      <a:pt x="2643" y="756"/>
                    </a:lnTo>
                    <a:lnTo>
                      <a:pt x="2589" y="778"/>
                    </a:lnTo>
                    <a:lnTo>
                      <a:pt x="2529" y="800"/>
                    </a:lnTo>
                    <a:lnTo>
                      <a:pt x="2458" y="822"/>
                    </a:lnTo>
                    <a:lnTo>
                      <a:pt x="2382" y="843"/>
                    </a:lnTo>
                    <a:lnTo>
                      <a:pt x="2301" y="865"/>
                    </a:lnTo>
                    <a:lnTo>
                      <a:pt x="2214" y="887"/>
                    </a:lnTo>
                    <a:lnTo>
                      <a:pt x="2030" y="930"/>
                    </a:lnTo>
                    <a:lnTo>
                      <a:pt x="1823" y="979"/>
                    </a:lnTo>
                    <a:lnTo>
                      <a:pt x="1606" y="1034"/>
                    </a:lnTo>
                    <a:lnTo>
                      <a:pt x="1378" y="1094"/>
                    </a:lnTo>
                    <a:lnTo>
                      <a:pt x="1145" y="1164"/>
                    </a:lnTo>
                    <a:lnTo>
                      <a:pt x="912" y="1241"/>
                    </a:lnTo>
                    <a:lnTo>
                      <a:pt x="673" y="1328"/>
                    </a:lnTo>
                    <a:lnTo>
                      <a:pt x="440" y="1431"/>
                    </a:lnTo>
                    <a:lnTo>
                      <a:pt x="217" y="1545"/>
                    </a:lnTo>
                    <a:lnTo>
                      <a:pt x="0" y="1671"/>
                    </a:lnTo>
                    <a:lnTo>
                      <a:pt x="353" y="1671"/>
                    </a:lnTo>
                    <a:lnTo>
                      <a:pt x="554" y="1567"/>
                    </a:lnTo>
                    <a:lnTo>
                      <a:pt x="754" y="1469"/>
                    </a:lnTo>
                    <a:lnTo>
                      <a:pt x="955" y="1388"/>
                    </a:lnTo>
                    <a:lnTo>
                      <a:pt x="1145" y="1311"/>
                    </a:lnTo>
                    <a:lnTo>
                      <a:pt x="1335" y="1241"/>
                    </a:lnTo>
                    <a:lnTo>
                      <a:pt x="1519" y="1186"/>
                    </a:lnTo>
                    <a:lnTo>
                      <a:pt x="1693" y="1132"/>
                    </a:lnTo>
                    <a:lnTo>
                      <a:pt x="1861" y="1083"/>
                    </a:lnTo>
                    <a:lnTo>
                      <a:pt x="2019" y="1045"/>
                    </a:lnTo>
                    <a:lnTo>
                      <a:pt x="2165" y="1007"/>
                    </a:lnTo>
                    <a:lnTo>
                      <a:pt x="2301" y="974"/>
                    </a:lnTo>
                    <a:lnTo>
                      <a:pt x="2426" y="947"/>
                    </a:lnTo>
                    <a:lnTo>
                      <a:pt x="2534" y="914"/>
                    </a:lnTo>
                    <a:lnTo>
                      <a:pt x="2626" y="892"/>
                    </a:lnTo>
                    <a:lnTo>
                      <a:pt x="2702" y="865"/>
                    </a:lnTo>
                    <a:lnTo>
                      <a:pt x="2762" y="838"/>
                    </a:lnTo>
                    <a:lnTo>
                      <a:pt x="2800" y="816"/>
                    </a:lnTo>
                    <a:lnTo>
                      <a:pt x="2827" y="794"/>
                    </a:lnTo>
                    <a:lnTo>
                      <a:pt x="2849" y="767"/>
                    </a:lnTo>
                    <a:lnTo>
                      <a:pt x="2865" y="745"/>
                    </a:lnTo>
                    <a:lnTo>
                      <a:pt x="2876" y="724"/>
                    </a:lnTo>
                    <a:lnTo>
                      <a:pt x="2882" y="702"/>
                    </a:lnTo>
                    <a:lnTo>
                      <a:pt x="2876" y="658"/>
                    </a:lnTo>
                    <a:lnTo>
                      <a:pt x="2854" y="620"/>
                    </a:lnTo>
                    <a:lnTo>
                      <a:pt x="2833" y="588"/>
                    </a:lnTo>
                    <a:lnTo>
                      <a:pt x="2800" y="560"/>
                    </a:lnTo>
                    <a:lnTo>
                      <a:pt x="2773" y="544"/>
                    </a:lnTo>
                    <a:lnTo>
                      <a:pt x="2773" y="544"/>
                    </a:lnTo>
                    <a:close/>
                  </a:path>
                </a:pathLst>
              </a:custGeom>
              <a:gradFill rotWithShape="0">
                <a:gsLst>
                  <a:gs pos="0">
                    <a:schemeClr val="bg1"/>
                  </a:gs>
                  <a:gs pos="100000">
                    <a:schemeClr val="bg1">
                      <a:gamma/>
                      <a:shade val="90980"/>
                      <a:invGamma/>
                    </a:schemeClr>
                  </a:gs>
                </a:gsLst>
                <a:lin ang="0" scaled="1"/>
              </a:gradFill>
              <a:ln w="9525">
                <a:noFill/>
                <a:round/>
                <a:headEnd/>
                <a:tailEnd/>
              </a:ln>
            </p:spPr>
            <p:txBody>
              <a:bodyPr/>
              <a:lstStyle/>
              <a:p>
                <a:pPr>
                  <a:defRPr/>
                </a:pPr>
                <a:endParaRPr lang="en-US"/>
              </a:p>
            </p:txBody>
          </p:sp>
          <p:sp>
            <p:nvSpPr>
              <p:cNvPr id="414726" name="Freeform 6"/>
              <p:cNvSpPr>
                <a:spLocks/>
              </p:cNvSpPr>
              <p:nvPr/>
            </p:nvSpPr>
            <p:spPr bwMode="hidden">
              <a:xfrm>
                <a:off x="4170" y="2671"/>
                <a:ext cx="1259" cy="811"/>
              </a:xfrm>
              <a:custGeom>
                <a:avLst/>
                <a:gdLst/>
                <a:ahLst/>
                <a:cxnLst>
                  <a:cxn ang="0">
                    <a:pos x="1259" y="615"/>
                  </a:cxn>
                  <a:cxn ang="0">
                    <a:pos x="1248" y="588"/>
                  </a:cxn>
                  <a:cxn ang="0">
                    <a:pos x="1237" y="566"/>
                  </a:cxn>
                  <a:cxn ang="0">
                    <a:pos x="1216" y="539"/>
                  </a:cxn>
                  <a:cxn ang="0">
                    <a:pos x="1188" y="517"/>
                  </a:cxn>
                  <a:cxn ang="0">
                    <a:pos x="1123" y="479"/>
                  </a:cxn>
                  <a:cxn ang="0">
                    <a:pos x="1042" y="441"/>
                  </a:cxn>
                  <a:cxn ang="0">
                    <a:pos x="944" y="408"/>
                  </a:cxn>
                  <a:cxn ang="0">
                    <a:pos x="841" y="381"/>
                  </a:cxn>
                  <a:cxn ang="0">
                    <a:pos x="727" y="348"/>
                  </a:cxn>
                  <a:cxn ang="0">
                    <a:pos x="613" y="321"/>
                  </a:cxn>
                  <a:cxn ang="0">
                    <a:pos x="499" y="294"/>
                  </a:cxn>
                  <a:cxn ang="0">
                    <a:pos x="391" y="261"/>
                  </a:cxn>
                  <a:cxn ang="0">
                    <a:pos x="288" y="229"/>
                  </a:cxn>
                  <a:cxn ang="0">
                    <a:pos x="195" y="196"/>
                  </a:cxn>
                  <a:cxn ang="0">
                    <a:pos x="119" y="152"/>
                  </a:cxn>
                  <a:cxn ang="0">
                    <a:pos x="54" y="109"/>
                  </a:cxn>
                  <a:cxn ang="0">
                    <a:pos x="33" y="87"/>
                  </a:cxn>
                  <a:cxn ang="0">
                    <a:pos x="16" y="60"/>
                  </a:cxn>
                  <a:cxn ang="0">
                    <a:pos x="5" y="33"/>
                  </a:cxn>
                  <a:cxn ang="0">
                    <a:pos x="0" y="0"/>
                  </a:cxn>
                  <a:cxn ang="0">
                    <a:pos x="0" y="6"/>
                  </a:cxn>
                  <a:cxn ang="0">
                    <a:pos x="0" y="11"/>
                  </a:cxn>
                  <a:cxn ang="0">
                    <a:pos x="0" y="38"/>
                  </a:cxn>
                  <a:cxn ang="0">
                    <a:pos x="5" y="60"/>
                  </a:cxn>
                  <a:cxn ang="0">
                    <a:pos x="16" y="87"/>
                  </a:cxn>
                  <a:cxn ang="0">
                    <a:pos x="33" y="114"/>
                  </a:cxn>
                  <a:cxn ang="0">
                    <a:pos x="54" y="142"/>
                  </a:cxn>
                  <a:cxn ang="0">
                    <a:pos x="87" y="174"/>
                  </a:cxn>
                  <a:cxn ang="0">
                    <a:pos x="125" y="207"/>
                  </a:cxn>
                  <a:cxn ang="0">
                    <a:pos x="179" y="240"/>
                  </a:cxn>
                  <a:cxn ang="0">
                    <a:pos x="244" y="278"/>
                  </a:cxn>
                  <a:cxn ang="0">
                    <a:pos x="326" y="310"/>
                  </a:cxn>
                  <a:cxn ang="0">
                    <a:pos x="418" y="348"/>
                  </a:cxn>
                  <a:cxn ang="0">
                    <a:pos x="526" y="381"/>
                  </a:cxn>
                  <a:cxn ang="0">
                    <a:pos x="657" y="414"/>
                  </a:cxn>
                  <a:cxn ang="0">
                    <a:pos x="749" y="435"/>
                  </a:cxn>
                  <a:cxn ang="0">
                    <a:pos x="830" y="463"/>
                  </a:cxn>
                  <a:cxn ang="0">
                    <a:pos x="901" y="490"/>
                  </a:cxn>
                  <a:cxn ang="0">
                    <a:pos x="966" y="512"/>
                  </a:cxn>
                  <a:cxn ang="0">
                    <a:pos x="1015" y="539"/>
                  </a:cxn>
                  <a:cxn ang="0">
                    <a:pos x="1053" y="566"/>
                  </a:cxn>
                  <a:cxn ang="0">
                    <a:pos x="1080" y="593"/>
                  </a:cxn>
                  <a:cxn ang="0">
                    <a:pos x="1102" y="620"/>
                  </a:cxn>
                  <a:cxn ang="0">
                    <a:pos x="1112" y="648"/>
                  </a:cxn>
                  <a:cxn ang="0">
                    <a:pos x="1118" y="675"/>
                  </a:cxn>
                  <a:cxn ang="0">
                    <a:pos x="1112" y="697"/>
                  </a:cxn>
                  <a:cxn ang="0">
                    <a:pos x="1096" y="724"/>
                  </a:cxn>
                  <a:cxn ang="0">
                    <a:pos x="1080" y="746"/>
                  </a:cxn>
                  <a:cxn ang="0">
                    <a:pos x="1053" y="767"/>
                  </a:cxn>
                  <a:cxn ang="0">
                    <a:pos x="1015" y="789"/>
                  </a:cxn>
                  <a:cxn ang="0">
                    <a:pos x="977" y="811"/>
                  </a:cxn>
                  <a:cxn ang="0">
                    <a:pos x="1047" y="789"/>
                  </a:cxn>
                  <a:cxn ang="0">
                    <a:pos x="1107" y="767"/>
                  </a:cxn>
                  <a:cxn ang="0">
                    <a:pos x="1156" y="746"/>
                  </a:cxn>
                  <a:cxn ang="0">
                    <a:pos x="1199" y="724"/>
                  </a:cxn>
                  <a:cxn ang="0">
                    <a:pos x="1226" y="702"/>
                  </a:cxn>
                  <a:cxn ang="0">
                    <a:pos x="1248" y="675"/>
                  </a:cxn>
                  <a:cxn ang="0">
                    <a:pos x="1259" y="648"/>
                  </a:cxn>
                  <a:cxn ang="0">
                    <a:pos x="1259" y="615"/>
                  </a:cxn>
                  <a:cxn ang="0">
                    <a:pos x="1259" y="615"/>
                  </a:cxn>
                </a:cxnLst>
                <a:rect l="0" t="0" r="r" b="b"/>
                <a:pathLst>
                  <a:path w="1259" h="811">
                    <a:moveTo>
                      <a:pt x="1259" y="615"/>
                    </a:moveTo>
                    <a:lnTo>
                      <a:pt x="1248" y="588"/>
                    </a:lnTo>
                    <a:lnTo>
                      <a:pt x="1237" y="566"/>
                    </a:lnTo>
                    <a:lnTo>
                      <a:pt x="1216" y="539"/>
                    </a:lnTo>
                    <a:lnTo>
                      <a:pt x="1188" y="517"/>
                    </a:lnTo>
                    <a:lnTo>
                      <a:pt x="1123" y="479"/>
                    </a:lnTo>
                    <a:lnTo>
                      <a:pt x="1042" y="441"/>
                    </a:lnTo>
                    <a:lnTo>
                      <a:pt x="944" y="408"/>
                    </a:lnTo>
                    <a:lnTo>
                      <a:pt x="841" y="381"/>
                    </a:lnTo>
                    <a:lnTo>
                      <a:pt x="727" y="348"/>
                    </a:lnTo>
                    <a:lnTo>
                      <a:pt x="613" y="321"/>
                    </a:lnTo>
                    <a:lnTo>
                      <a:pt x="499" y="294"/>
                    </a:lnTo>
                    <a:lnTo>
                      <a:pt x="391" y="261"/>
                    </a:lnTo>
                    <a:lnTo>
                      <a:pt x="288" y="229"/>
                    </a:lnTo>
                    <a:lnTo>
                      <a:pt x="195" y="196"/>
                    </a:lnTo>
                    <a:lnTo>
                      <a:pt x="119" y="152"/>
                    </a:lnTo>
                    <a:lnTo>
                      <a:pt x="54" y="109"/>
                    </a:lnTo>
                    <a:lnTo>
                      <a:pt x="33" y="87"/>
                    </a:lnTo>
                    <a:lnTo>
                      <a:pt x="16" y="60"/>
                    </a:lnTo>
                    <a:lnTo>
                      <a:pt x="5" y="33"/>
                    </a:lnTo>
                    <a:lnTo>
                      <a:pt x="0" y="0"/>
                    </a:lnTo>
                    <a:lnTo>
                      <a:pt x="0" y="6"/>
                    </a:lnTo>
                    <a:lnTo>
                      <a:pt x="0" y="11"/>
                    </a:lnTo>
                    <a:lnTo>
                      <a:pt x="0" y="38"/>
                    </a:lnTo>
                    <a:lnTo>
                      <a:pt x="5" y="60"/>
                    </a:lnTo>
                    <a:lnTo>
                      <a:pt x="16" y="87"/>
                    </a:lnTo>
                    <a:lnTo>
                      <a:pt x="33" y="114"/>
                    </a:lnTo>
                    <a:lnTo>
                      <a:pt x="54" y="142"/>
                    </a:lnTo>
                    <a:lnTo>
                      <a:pt x="87" y="174"/>
                    </a:lnTo>
                    <a:lnTo>
                      <a:pt x="125" y="207"/>
                    </a:lnTo>
                    <a:lnTo>
                      <a:pt x="179" y="240"/>
                    </a:lnTo>
                    <a:lnTo>
                      <a:pt x="244" y="278"/>
                    </a:lnTo>
                    <a:lnTo>
                      <a:pt x="326" y="310"/>
                    </a:lnTo>
                    <a:lnTo>
                      <a:pt x="418" y="348"/>
                    </a:lnTo>
                    <a:lnTo>
                      <a:pt x="526" y="381"/>
                    </a:lnTo>
                    <a:lnTo>
                      <a:pt x="657" y="414"/>
                    </a:lnTo>
                    <a:lnTo>
                      <a:pt x="749" y="435"/>
                    </a:lnTo>
                    <a:lnTo>
                      <a:pt x="830" y="463"/>
                    </a:lnTo>
                    <a:lnTo>
                      <a:pt x="901" y="490"/>
                    </a:lnTo>
                    <a:lnTo>
                      <a:pt x="966" y="512"/>
                    </a:lnTo>
                    <a:lnTo>
                      <a:pt x="1015" y="539"/>
                    </a:lnTo>
                    <a:lnTo>
                      <a:pt x="1053" y="566"/>
                    </a:lnTo>
                    <a:lnTo>
                      <a:pt x="1080" y="593"/>
                    </a:lnTo>
                    <a:lnTo>
                      <a:pt x="1102" y="620"/>
                    </a:lnTo>
                    <a:lnTo>
                      <a:pt x="1112" y="648"/>
                    </a:lnTo>
                    <a:lnTo>
                      <a:pt x="1118" y="675"/>
                    </a:lnTo>
                    <a:lnTo>
                      <a:pt x="1112" y="697"/>
                    </a:lnTo>
                    <a:lnTo>
                      <a:pt x="1096" y="724"/>
                    </a:lnTo>
                    <a:lnTo>
                      <a:pt x="1080" y="746"/>
                    </a:lnTo>
                    <a:lnTo>
                      <a:pt x="1053" y="767"/>
                    </a:lnTo>
                    <a:lnTo>
                      <a:pt x="1015" y="789"/>
                    </a:lnTo>
                    <a:lnTo>
                      <a:pt x="977" y="811"/>
                    </a:lnTo>
                    <a:lnTo>
                      <a:pt x="1047" y="789"/>
                    </a:lnTo>
                    <a:lnTo>
                      <a:pt x="1107" y="767"/>
                    </a:lnTo>
                    <a:lnTo>
                      <a:pt x="1156" y="746"/>
                    </a:lnTo>
                    <a:lnTo>
                      <a:pt x="1199" y="724"/>
                    </a:lnTo>
                    <a:lnTo>
                      <a:pt x="1226" y="702"/>
                    </a:lnTo>
                    <a:lnTo>
                      <a:pt x="1248" y="675"/>
                    </a:lnTo>
                    <a:lnTo>
                      <a:pt x="1259" y="648"/>
                    </a:lnTo>
                    <a:lnTo>
                      <a:pt x="1259" y="615"/>
                    </a:lnTo>
                    <a:lnTo>
                      <a:pt x="1259" y="615"/>
                    </a:lnTo>
                    <a:close/>
                  </a:path>
                </a:pathLst>
              </a:custGeom>
              <a:gradFill rotWithShape="0">
                <a:gsLst>
                  <a:gs pos="0">
                    <a:schemeClr val="bg1"/>
                  </a:gs>
                  <a:gs pos="100000">
                    <a:schemeClr val="bg1">
                      <a:gamma/>
                      <a:shade val="90980"/>
                      <a:invGamma/>
                    </a:schemeClr>
                  </a:gs>
                </a:gsLst>
                <a:lin ang="2700000" scaled="1"/>
              </a:gradFill>
              <a:ln w="9525">
                <a:noFill/>
                <a:round/>
                <a:headEnd/>
                <a:tailEnd/>
              </a:ln>
            </p:spPr>
            <p:txBody>
              <a:bodyPr/>
              <a:lstStyle/>
              <a:p>
                <a:pPr>
                  <a:defRPr/>
                </a:pPr>
                <a:endParaRPr lang="en-US"/>
              </a:p>
            </p:txBody>
          </p:sp>
          <p:sp>
            <p:nvSpPr>
              <p:cNvPr id="414727" name="Freeform 7"/>
              <p:cNvSpPr>
                <a:spLocks/>
              </p:cNvSpPr>
              <p:nvPr/>
            </p:nvSpPr>
            <p:spPr bwMode="hidden">
              <a:xfrm>
                <a:off x="2900" y="3346"/>
                <a:ext cx="2849" cy="969"/>
              </a:xfrm>
              <a:custGeom>
                <a:avLst/>
                <a:gdLst/>
                <a:ahLst/>
                <a:cxnLst>
                  <a:cxn ang="0">
                    <a:pos x="92" y="958"/>
                  </a:cxn>
                  <a:cxn ang="0">
                    <a:pos x="0" y="969"/>
                  </a:cxn>
                  <a:cxn ang="0">
                    <a:pos x="391" y="969"/>
                  </a:cxn>
                  <a:cxn ang="0">
                    <a:pos x="434" y="947"/>
                  </a:cxn>
                  <a:cxn ang="0">
                    <a:pos x="483" y="914"/>
                  </a:cxn>
                  <a:cxn ang="0">
                    <a:pos x="554" y="876"/>
                  </a:cxn>
                  <a:cxn ang="0">
                    <a:pos x="635" y="838"/>
                  </a:cxn>
                  <a:cxn ang="0">
                    <a:pos x="727" y="794"/>
                  </a:cxn>
                  <a:cxn ang="0">
                    <a:pos x="836" y="745"/>
                  </a:cxn>
                  <a:cxn ang="0">
                    <a:pos x="961" y="696"/>
                  </a:cxn>
                  <a:cxn ang="0">
                    <a:pos x="1102" y="642"/>
                  </a:cxn>
                  <a:cxn ang="0">
                    <a:pos x="1259" y="582"/>
                  </a:cxn>
                  <a:cxn ang="0">
                    <a:pos x="1433" y="522"/>
                  </a:cxn>
                  <a:cxn ang="0">
                    <a:pos x="1623" y="462"/>
                  </a:cxn>
                  <a:cxn ang="0">
                    <a:pos x="1829" y="403"/>
                  </a:cxn>
                  <a:cxn ang="0">
                    <a:pos x="2057" y="343"/>
                  </a:cxn>
                  <a:cxn ang="0">
                    <a:pos x="2301" y="283"/>
                  </a:cxn>
                  <a:cxn ang="0">
                    <a:pos x="2567" y="223"/>
                  </a:cxn>
                  <a:cxn ang="0">
                    <a:pos x="2849" y="163"/>
                  </a:cxn>
                  <a:cxn ang="0">
                    <a:pos x="2849" y="0"/>
                  </a:cxn>
                  <a:cxn ang="0">
                    <a:pos x="2817" y="16"/>
                  </a:cxn>
                  <a:cxn ang="0">
                    <a:pos x="2773" y="33"/>
                  </a:cxn>
                  <a:cxn ang="0">
                    <a:pos x="2719" y="54"/>
                  </a:cxn>
                  <a:cxn ang="0">
                    <a:pos x="2648" y="76"/>
                  </a:cxn>
                  <a:cxn ang="0">
                    <a:pos x="2572" y="98"/>
                  </a:cxn>
                  <a:cxn ang="0">
                    <a:pos x="2491" y="120"/>
                  </a:cxn>
                  <a:cxn ang="0">
                    <a:pos x="2399" y="147"/>
                  </a:cxn>
                  <a:cxn ang="0">
                    <a:pos x="2301" y="169"/>
                  </a:cxn>
                  <a:cxn ang="0">
                    <a:pos x="2095" y="223"/>
                  </a:cxn>
                  <a:cxn ang="0">
                    <a:pos x="1889" y="277"/>
                  </a:cxn>
                  <a:cxn ang="0">
                    <a:pos x="1688" y="326"/>
                  </a:cxn>
                  <a:cxn ang="0">
                    <a:pos x="1590" y="354"/>
                  </a:cxn>
                  <a:cxn ang="0">
                    <a:pos x="1503" y="381"/>
                  </a:cxn>
                  <a:cxn ang="0">
                    <a:pos x="1107" y="506"/>
                  </a:cxn>
                  <a:cxn ang="0">
                    <a:pos x="912" y="577"/>
                  </a:cxn>
                  <a:cxn ang="0">
                    <a:pos x="727" y="647"/>
                  </a:cxn>
                  <a:cxn ang="0">
                    <a:pos x="548" y="718"/>
                  </a:cxn>
                  <a:cxn ang="0">
                    <a:pos x="380" y="794"/>
                  </a:cxn>
                  <a:cxn ang="0">
                    <a:pos x="228" y="876"/>
                  </a:cxn>
                  <a:cxn ang="0">
                    <a:pos x="92" y="958"/>
                  </a:cxn>
                  <a:cxn ang="0">
                    <a:pos x="92" y="958"/>
                  </a:cxn>
                </a:cxnLst>
                <a:rect l="0" t="0" r="r" b="b"/>
                <a:pathLst>
                  <a:path w="2849" h="969">
                    <a:moveTo>
                      <a:pt x="92" y="958"/>
                    </a:moveTo>
                    <a:lnTo>
                      <a:pt x="0" y="969"/>
                    </a:lnTo>
                    <a:lnTo>
                      <a:pt x="391" y="969"/>
                    </a:lnTo>
                    <a:lnTo>
                      <a:pt x="434" y="947"/>
                    </a:lnTo>
                    <a:lnTo>
                      <a:pt x="483" y="914"/>
                    </a:lnTo>
                    <a:lnTo>
                      <a:pt x="554" y="876"/>
                    </a:lnTo>
                    <a:lnTo>
                      <a:pt x="635" y="838"/>
                    </a:lnTo>
                    <a:lnTo>
                      <a:pt x="727" y="794"/>
                    </a:lnTo>
                    <a:lnTo>
                      <a:pt x="836" y="745"/>
                    </a:lnTo>
                    <a:lnTo>
                      <a:pt x="961" y="696"/>
                    </a:lnTo>
                    <a:lnTo>
                      <a:pt x="1102" y="642"/>
                    </a:lnTo>
                    <a:lnTo>
                      <a:pt x="1259" y="582"/>
                    </a:lnTo>
                    <a:lnTo>
                      <a:pt x="1433" y="522"/>
                    </a:lnTo>
                    <a:lnTo>
                      <a:pt x="1623" y="462"/>
                    </a:lnTo>
                    <a:lnTo>
                      <a:pt x="1829" y="403"/>
                    </a:lnTo>
                    <a:lnTo>
                      <a:pt x="2057" y="343"/>
                    </a:lnTo>
                    <a:lnTo>
                      <a:pt x="2301" y="283"/>
                    </a:lnTo>
                    <a:lnTo>
                      <a:pt x="2567" y="223"/>
                    </a:lnTo>
                    <a:lnTo>
                      <a:pt x="2849" y="163"/>
                    </a:lnTo>
                    <a:lnTo>
                      <a:pt x="2849" y="0"/>
                    </a:lnTo>
                    <a:lnTo>
                      <a:pt x="2817" y="16"/>
                    </a:lnTo>
                    <a:lnTo>
                      <a:pt x="2773" y="33"/>
                    </a:lnTo>
                    <a:lnTo>
                      <a:pt x="2719" y="54"/>
                    </a:lnTo>
                    <a:lnTo>
                      <a:pt x="2648" y="76"/>
                    </a:lnTo>
                    <a:lnTo>
                      <a:pt x="2572" y="98"/>
                    </a:lnTo>
                    <a:lnTo>
                      <a:pt x="2491" y="120"/>
                    </a:lnTo>
                    <a:lnTo>
                      <a:pt x="2399" y="147"/>
                    </a:lnTo>
                    <a:lnTo>
                      <a:pt x="2301" y="169"/>
                    </a:lnTo>
                    <a:lnTo>
                      <a:pt x="2095" y="223"/>
                    </a:lnTo>
                    <a:lnTo>
                      <a:pt x="1889" y="277"/>
                    </a:lnTo>
                    <a:lnTo>
                      <a:pt x="1688" y="326"/>
                    </a:lnTo>
                    <a:lnTo>
                      <a:pt x="1590" y="354"/>
                    </a:lnTo>
                    <a:lnTo>
                      <a:pt x="1503" y="381"/>
                    </a:lnTo>
                    <a:lnTo>
                      <a:pt x="1107" y="506"/>
                    </a:lnTo>
                    <a:lnTo>
                      <a:pt x="912" y="577"/>
                    </a:lnTo>
                    <a:lnTo>
                      <a:pt x="727" y="647"/>
                    </a:lnTo>
                    <a:lnTo>
                      <a:pt x="548" y="718"/>
                    </a:lnTo>
                    <a:lnTo>
                      <a:pt x="380" y="794"/>
                    </a:lnTo>
                    <a:lnTo>
                      <a:pt x="228" y="876"/>
                    </a:lnTo>
                    <a:lnTo>
                      <a:pt x="92" y="958"/>
                    </a:lnTo>
                    <a:lnTo>
                      <a:pt x="92" y="958"/>
                    </a:lnTo>
                    <a:close/>
                  </a:path>
                </a:pathLst>
              </a:custGeom>
              <a:gradFill rotWithShape="0">
                <a:gsLst>
                  <a:gs pos="0">
                    <a:schemeClr val="bg1">
                      <a:gamma/>
                      <a:shade val="81961"/>
                      <a:invGamma/>
                    </a:schemeClr>
                  </a:gs>
                  <a:gs pos="100000">
                    <a:schemeClr val="bg1"/>
                  </a:gs>
                </a:gsLst>
                <a:lin ang="5400000" scaled="1"/>
              </a:gradFill>
              <a:ln w="9525">
                <a:noFill/>
                <a:round/>
                <a:headEnd/>
                <a:tailEnd/>
              </a:ln>
            </p:spPr>
            <p:txBody>
              <a:bodyPr/>
              <a:lstStyle/>
              <a:p>
                <a:pPr>
                  <a:defRPr/>
                </a:pPr>
                <a:endParaRPr lang="en-US"/>
              </a:p>
            </p:txBody>
          </p:sp>
          <p:sp>
            <p:nvSpPr>
              <p:cNvPr id="414728" name="Freeform 8"/>
              <p:cNvSpPr>
                <a:spLocks/>
              </p:cNvSpPr>
              <p:nvPr/>
            </p:nvSpPr>
            <p:spPr bwMode="hidden">
              <a:xfrm>
                <a:off x="2748" y="2230"/>
                <a:ext cx="3007" cy="2085"/>
              </a:xfrm>
              <a:custGeom>
                <a:avLst/>
                <a:gdLst/>
                <a:ahLst/>
                <a:cxnLst>
                  <a:cxn ang="0">
                    <a:pos x="1433" y="474"/>
                  </a:cxn>
                  <a:cxn ang="0">
                    <a:pos x="1460" y="528"/>
                  </a:cxn>
                  <a:cxn ang="0">
                    <a:pos x="1541" y="593"/>
                  </a:cxn>
                  <a:cxn ang="0">
                    <a:pos x="1715" y="670"/>
                  </a:cxn>
                  <a:cxn ang="0">
                    <a:pos x="1927" y="735"/>
                  </a:cxn>
                  <a:cxn ang="0">
                    <a:pos x="2155" y="789"/>
                  </a:cxn>
                  <a:cxn ang="0">
                    <a:pos x="2372" y="849"/>
                  </a:cxn>
                  <a:cxn ang="0">
                    <a:pos x="2551" y="920"/>
                  </a:cxn>
                  <a:cxn ang="0">
                    <a:pos x="2638" y="980"/>
                  </a:cxn>
                  <a:cxn ang="0">
                    <a:pos x="2676" y="1029"/>
                  </a:cxn>
                  <a:cxn ang="0">
                    <a:pos x="2681" y="1083"/>
                  </a:cxn>
                  <a:cxn ang="0">
                    <a:pos x="2665" y="1127"/>
                  </a:cxn>
                  <a:cxn ang="0">
                    <a:pos x="2616" y="1170"/>
                  </a:cxn>
                  <a:cxn ang="0">
                    <a:pos x="2545" y="1208"/>
                  </a:cxn>
                  <a:cxn ang="0">
                    <a:pos x="2448" y="1241"/>
                  </a:cxn>
                  <a:cxn ang="0">
                    <a:pos x="2328" y="1274"/>
                  </a:cxn>
                  <a:cxn ang="0">
                    <a:pos x="2106" y="1328"/>
                  </a:cxn>
                  <a:cxn ang="0">
                    <a:pos x="1742" y="1421"/>
                  </a:cxn>
                  <a:cxn ang="0">
                    <a:pos x="1308" y="1540"/>
                  </a:cxn>
                  <a:cxn ang="0">
                    <a:pos x="820" y="1709"/>
                  </a:cxn>
                  <a:cxn ang="0">
                    <a:pos x="282" y="1943"/>
                  </a:cxn>
                  <a:cxn ang="0">
                    <a:pos x="152" y="2085"/>
                  </a:cxn>
                  <a:cxn ang="0">
                    <a:pos x="386" y="1992"/>
                  </a:cxn>
                  <a:cxn ang="0">
                    <a:pos x="700" y="1834"/>
                  </a:cxn>
                  <a:cxn ang="0">
                    <a:pos x="1064" y="1693"/>
                  </a:cxn>
                  <a:cxn ang="0">
                    <a:pos x="1661" y="1497"/>
                  </a:cxn>
                  <a:cxn ang="0">
                    <a:pos x="1845" y="1442"/>
                  </a:cxn>
                  <a:cxn ang="0">
                    <a:pos x="2252" y="1339"/>
                  </a:cxn>
                  <a:cxn ang="0">
                    <a:pos x="2551" y="1263"/>
                  </a:cxn>
                  <a:cxn ang="0">
                    <a:pos x="2730" y="1214"/>
                  </a:cxn>
                  <a:cxn ang="0">
                    <a:pos x="2876" y="1170"/>
                  </a:cxn>
                  <a:cxn ang="0">
                    <a:pos x="2974" y="1132"/>
                  </a:cxn>
                  <a:cxn ang="0">
                    <a:pos x="3007" y="871"/>
                  </a:cxn>
                  <a:cxn ang="0">
                    <a:pos x="2860" y="844"/>
                  </a:cxn>
                  <a:cxn ang="0">
                    <a:pos x="2670" y="806"/>
                  </a:cxn>
                  <a:cxn ang="0">
                    <a:pos x="2458" y="757"/>
                  </a:cxn>
                  <a:cxn ang="0">
                    <a:pos x="2138" y="670"/>
                  </a:cxn>
                  <a:cxn ang="0">
                    <a:pos x="1959" y="604"/>
                  </a:cxn>
                  <a:cxn ang="0">
                    <a:pos x="1824" y="534"/>
                  </a:cxn>
                  <a:cxn ang="0">
                    <a:pos x="1769" y="474"/>
                  </a:cxn>
                  <a:cxn ang="0">
                    <a:pos x="1753" y="436"/>
                  </a:cxn>
                  <a:cxn ang="0">
                    <a:pos x="1780" y="381"/>
                  </a:cxn>
                  <a:cxn ang="0">
                    <a:pos x="1862" y="316"/>
                  </a:cxn>
                  <a:cxn ang="0">
                    <a:pos x="1986" y="267"/>
                  </a:cxn>
                  <a:cxn ang="0">
                    <a:pos x="2149" y="229"/>
                  </a:cxn>
                  <a:cxn ang="0">
                    <a:pos x="2431" y="180"/>
                  </a:cxn>
                  <a:cxn ang="0">
                    <a:pos x="2827" y="125"/>
                  </a:cxn>
                  <a:cxn ang="0">
                    <a:pos x="3007" y="87"/>
                  </a:cxn>
                  <a:cxn ang="0">
                    <a:pos x="2909" y="22"/>
                  </a:cxn>
                  <a:cxn ang="0">
                    <a:pos x="2676" y="66"/>
                  </a:cxn>
                  <a:cxn ang="0">
                    <a:pos x="2285" y="120"/>
                  </a:cxn>
                  <a:cxn ang="0">
                    <a:pos x="2030" y="158"/>
                  </a:cxn>
                  <a:cxn ang="0">
                    <a:pos x="1791" y="202"/>
                  </a:cxn>
                  <a:cxn ang="0">
                    <a:pos x="1601" y="261"/>
                  </a:cxn>
                  <a:cxn ang="0">
                    <a:pos x="1471" y="338"/>
                  </a:cxn>
                  <a:cxn ang="0">
                    <a:pos x="1438" y="387"/>
                  </a:cxn>
                  <a:cxn ang="0">
                    <a:pos x="1427" y="441"/>
                  </a:cxn>
                </a:cxnLst>
                <a:rect l="0" t="0" r="r" b="b"/>
                <a:pathLst>
                  <a:path w="3007" h="2085">
                    <a:moveTo>
                      <a:pt x="1427" y="441"/>
                    </a:moveTo>
                    <a:lnTo>
                      <a:pt x="1433" y="474"/>
                    </a:lnTo>
                    <a:lnTo>
                      <a:pt x="1444" y="501"/>
                    </a:lnTo>
                    <a:lnTo>
                      <a:pt x="1460" y="528"/>
                    </a:lnTo>
                    <a:lnTo>
                      <a:pt x="1482" y="550"/>
                    </a:lnTo>
                    <a:lnTo>
                      <a:pt x="1541" y="593"/>
                    </a:lnTo>
                    <a:lnTo>
                      <a:pt x="1623" y="637"/>
                    </a:lnTo>
                    <a:lnTo>
                      <a:pt x="1715" y="670"/>
                    </a:lnTo>
                    <a:lnTo>
                      <a:pt x="1818" y="702"/>
                    </a:lnTo>
                    <a:lnTo>
                      <a:pt x="1927" y="735"/>
                    </a:lnTo>
                    <a:lnTo>
                      <a:pt x="2041" y="762"/>
                    </a:lnTo>
                    <a:lnTo>
                      <a:pt x="2155" y="789"/>
                    </a:lnTo>
                    <a:lnTo>
                      <a:pt x="2269" y="822"/>
                    </a:lnTo>
                    <a:lnTo>
                      <a:pt x="2372" y="849"/>
                    </a:lnTo>
                    <a:lnTo>
                      <a:pt x="2464" y="882"/>
                    </a:lnTo>
                    <a:lnTo>
                      <a:pt x="2551" y="920"/>
                    </a:lnTo>
                    <a:lnTo>
                      <a:pt x="2616" y="958"/>
                    </a:lnTo>
                    <a:lnTo>
                      <a:pt x="2638" y="980"/>
                    </a:lnTo>
                    <a:lnTo>
                      <a:pt x="2659" y="1007"/>
                    </a:lnTo>
                    <a:lnTo>
                      <a:pt x="2676" y="1029"/>
                    </a:lnTo>
                    <a:lnTo>
                      <a:pt x="2681" y="1056"/>
                    </a:lnTo>
                    <a:lnTo>
                      <a:pt x="2681" y="1083"/>
                    </a:lnTo>
                    <a:lnTo>
                      <a:pt x="2676" y="1105"/>
                    </a:lnTo>
                    <a:lnTo>
                      <a:pt x="2665" y="1127"/>
                    </a:lnTo>
                    <a:lnTo>
                      <a:pt x="2643" y="1149"/>
                    </a:lnTo>
                    <a:lnTo>
                      <a:pt x="2616" y="1170"/>
                    </a:lnTo>
                    <a:lnTo>
                      <a:pt x="2583" y="1187"/>
                    </a:lnTo>
                    <a:lnTo>
                      <a:pt x="2545" y="1208"/>
                    </a:lnTo>
                    <a:lnTo>
                      <a:pt x="2502" y="1225"/>
                    </a:lnTo>
                    <a:lnTo>
                      <a:pt x="2448" y="1241"/>
                    </a:lnTo>
                    <a:lnTo>
                      <a:pt x="2388" y="1257"/>
                    </a:lnTo>
                    <a:lnTo>
                      <a:pt x="2328" y="1274"/>
                    </a:lnTo>
                    <a:lnTo>
                      <a:pt x="2258" y="1290"/>
                    </a:lnTo>
                    <a:lnTo>
                      <a:pt x="2106" y="1328"/>
                    </a:lnTo>
                    <a:lnTo>
                      <a:pt x="1932" y="1372"/>
                    </a:lnTo>
                    <a:lnTo>
                      <a:pt x="1742" y="1421"/>
                    </a:lnTo>
                    <a:lnTo>
                      <a:pt x="1531" y="1475"/>
                    </a:lnTo>
                    <a:lnTo>
                      <a:pt x="1308" y="1540"/>
                    </a:lnTo>
                    <a:lnTo>
                      <a:pt x="1069" y="1617"/>
                    </a:lnTo>
                    <a:lnTo>
                      <a:pt x="820" y="1709"/>
                    </a:lnTo>
                    <a:lnTo>
                      <a:pt x="554" y="1818"/>
                    </a:lnTo>
                    <a:lnTo>
                      <a:pt x="282" y="1943"/>
                    </a:lnTo>
                    <a:lnTo>
                      <a:pt x="0" y="2085"/>
                    </a:lnTo>
                    <a:lnTo>
                      <a:pt x="152" y="2085"/>
                    </a:lnTo>
                    <a:lnTo>
                      <a:pt x="244" y="2074"/>
                    </a:lnTo>
                    <a:lnTo>
                      <a:pt x="386" y="1992"/>
                    </a:lnTo>
                    <a:lnTo>
                      <a:pt x="537" y="1910"/>
                    </a:lnTo>
                    <a:lnTo>
                      <a:pt x="700" y="1834"/>
                    </a:lnTo>
                    <a:lnTo>
                      <a:pt x="879" y="1763"/>
                    </a:lnTo>
                    <a:lnTo>
                      <a:pt x="1064" y="1693"/>
                    </a:lnTo>
                    <a:lnTo>
                      <a:pt x="1259" y="1622"/>
                    </a:lnTo>
                    <a:lnTo>
                      <a:pt x="1661" y="1497"/>
                    </a:lnTo>
                    <a:lnTo>
                      <a:pt x="1748" y="1470"/>
                    </a:lnTo>
                    <a:lnTo>
                      <a:pt x="1845" y="1442"/>
                    </a:lnTo>
                    <a:lnTo>
                      <a:pt x="2046" y="1393"/>
                    </a:lnTo>
                    <a:lnTo>
                      <a:pt x="2252" y="1339"/>
                    </a:lnTo>
                    <a:lnTo>
                      <a:pt x="2458" y="1285"/>
                    </a:lnTo>
                    <a:lnTo>
                      <a:pt x="2551" y="1263"/>
                    </a:lnTo>
                    <a:lnTo>
                      <a:pt x="2643" y="1236"/>
                    </a:lnTo>
                    <a:lnTo>
                      <a:pt x="2730" y="1214"/>
                    </a:lnTo>
                    <a:lnTo>
                      <a:pt x="2806" y="1192"/>
                    </a:lnTo>
                    <a:lnTo>
                      <a:pt x="2876" y="1170"/>
                    </a:lnTo>
                    <a:lnTo>
                      <a:pt x="2931" y="1149"/>
                    </a:lnTo>
                    <a:lnTo>
                      <a:pt x="2974" y="1132"/>
                    </a:lnTo>
                    <a:lnTo>
                      <a:pt x="3007" y="1116"/>
                    </a:lnTo>
                    <a:lnTo>
                      <a:pt x="3007" y="871"/>
                    </a:lnTo>
                    <a:lnTo>
                      <a:pt x="2941" y="860"/>
                    </a:lnTo>
                    <a:lnTo>
                      <a:pt x="2860" y="844"/>
                    </a:lnTo>
                    <a:lnTo>
                      <a:pt x="2773" y="827"/>
                    </a:lnTo>
                    <a:lnTo>
                      <a:pt x="2670" y="806"/>
                    </a:lnTo>
                    <a:lnTo>
                      <a:pt x="2567" y="784"/>
                    </a:lnTo>
                    <a:lnTo>
                      <a:pt x="2458" y="757"/>
                    </a:lnTo>
                    <a:lnTo>
                      <a:pt x="2241" y="702"/>
                    </a:lnTo>
                    <a:lnTo>
                      <a:pt x="2138" y="670"/>
                    </a:lnTo>
                    <a:lnTo>
                      <a:pt x="2046" y="637"/>
                    </a:lnTo>
                    <a:lnTo>
                      <a:pt x="1959" y="604"/>
                    </a:lnTo>
                    <a:lnTo>
                      <a:pt x="1883" y="566"/>
                    </a:lnTo>
                    <a:lnTo>
                      <a:pt x="1824" y="534"/>
                    </a:lnTo>
                    <a:lnTo>
                      <a:pt x="1780" y="495"/>
                    </a:lnTo>
                    <a:lnTo>
                      <a:pt x="1769" y="474"/>
                    </a:lnTo>
                    <a:lnTo>
                      <a:pt x="1758" y="457"/>
                    </a:lnTo>
                    <a:lnTo>
                      <a:pt x="1753" y="436"/>
                    </a:lnTo>
                    <a:lnTo>
                      <a:pt x="1758" y="419"/>
                    </a:lnTo>
                    <a:lnTo>
                      <a:pt x="1780" y="381"/>
                    </a:lnTo>
                    <a:lnTo>
                      <a:pt x="1813" y="343"/>
                    </a:lnTo>
                    <a:lnTo>
                      <a:pt x="1862" y="316"/>
                    </a:lnTo>
                    <a:lnTo>
                      <a:pt x="1921" y="289"/>
                    </a:lnTo>
                    <a:lnTo>
                      <a:pt x="1986" y="267"/>
                    </a:lnTo>
                    <a:lnTo>
                      <a:pt x="2062" y="245"/>
                    </a:lnTo>
                    <a:lnTo>
                      <a:pt x="2149" y="229"/>
                    </a:lnTo>
                    <a:lnTo>
                      <a:pt x="2236" y="213"/>
                    </a:lnTo>
                    <a:lnTo>
                      <a:pt x="2431" y="180"/>
                    </a:lnTo>
                    <a:lnTo>
                      <a:pt x="2627" y="158"/>
                    </a:lnTo>
                    <a:lnTo>
                      <a:pt x="2827" y="125"/>
                    </a:lnTo>
                    <a:lnTo>
                      <a:pt x="2920" y="109"/>
                    </a:lnTo>
                    <a:lnTo>
                      <a:pt x="3007" y="87"/>
                    </a:lnTo>
                    <a:lnTo>
                      <a:pt x="3007" y="0"/>
                    </a:lnTo>
                    <a:lnTo>
                      <a:pt x="2909" y="22"/>
                    </a:lnTo>
                    <a:lnTo>
                      <a:pt x="2795" y="44"/>
                    </a:lnTo>
                    <a:lnTo>
                      <a:pt x="2676" y="66"/>
                    </a:lnTo>
                    <a:lnTo>
                      <a:pt x="2551" y="82"/>
                    </a:lnTo>
                    <a:lnTo>
                      <a:pt x="2285" y="120"/>
                    </a:lnTo>
                    <a:lnTo>
                      <a:pt x="2155" y="136"/>
                    </a:lnTo>
                    <a:lnTo>
                      <a:pt x="2030" y="158"/>
                    </a:lnTo>
                    <a:lnTo>
                      <a:pt x="1905" y="174"/>
                    </a:lnTo>
                    <a:lnTo>
                      <a:pt x="1791" y="202"/>
                    </a:lnTo>
                    <a:lnTo>
                      <a:pt x="1688" y="229"/>
                    </a:lnTo>
                    <a:lnTo>
                      <a:pt x="1601" y="261"/>
                    </a:lnTo>
                    <a:lnTo>
                      <a:pt x="1525" y="300"/>
                    </a:lnTo>
                    <a:lnTo>
                      <a:pt x="1471" y="338"/>
                    </a:lnTo>
                    <a:lnTo>
                      <a:pt x="1455" y="359"/>
                    </a:lnTo>
                    <a:lnTo>
                      <a:pt x="1438" y="387"/>
                    </a:lnTo>
                    <a:lnTo>
                      <a:pt x="1427" y="414"/>
                    </a:lnTo>
                    <a:lnTo>
                      <a:pt x="1427" y="441"/>
                    </a:lnTo>
                    <a:lnTo>
                      <a:pt x="1427" y="441"/>
                    </a:lnTo>
                    <a:close/>
                  </a:path>
                </a:pathLst>
              </a:custGeom>
              <a:solidFill>
                <a:schemeClr val="bg1"/>
              </a:solidFill>
              <a:ln w="9525">
                <a:noFill/>
                <a:round/>
                <a:headEnd/>
                <a:tailEnd/>
              </a:ln>
            </p:spPr>
            <p:txBody>
              <a:bodyPr/>
              <a:lstStyle/>
              <a:p>
                <a:pPr>
                  <a:defRPr/>
                </a:pPr>
                <a:endParaRPr lang="en-US"/>
              </a:p>
            </p:txBody>
          </p:sp>
          <p:sp>
            <p:nvSpPr>
              <p:cNvPr id="414729" name="Freeform 9"/>
              <p:cNvSpPr>
                <a:spLocks/>
              </p:cNvSpPr>
              <p:nvPr/>
            </p:nvSpPr>
            <p:spPr bwMode="hidden">
              <a:xfrm>
                <a:off x="4501" y="2317"/>
                <a:ext cx="1248" cy="539"/>
              </a:xfrm>
              <a:custGeom>
                <a:avLst/>
                <a:gdLst/>
                <a:ahLst/>
                <a:cxnLst>
                  <a:cxn ang="0">
                    <a:pos x="0" y="332"/>
                  </a:cxn>
                  <a:cxn ang="0">
                    <a:pos x="0" y="360"/>
                  </a:cxn>
                  <a:cxn ang="0">
                    <a:pos x="5" y="387"/>
                  </a:cxn>
                  <a:cxn ang="0">
                    <a:pos x="27" y="414"/>
                  </a:cxn>
                  <a:cxn ang="0">
                    <a:pos x="54" y="436"/>
                  </a:cxn>
                  <a:cxn ang="0">
                    <a:pos x="92" y="463"/>
                  </a:cxn>
                  <a:cxn ang="0">
                    <a:pos x="141" y="490"/>
                  </a:cxn>
                  <a:cxn ang="0">
                    <a:pos x="195" y="512"/>
                  </a:cxn>
                  <a:cxn ang="0">
                    <a:pos x="255" y="539"/>
                  </a:cxn>
                  <a:cxn ang="0">
                    <a:pos x="212" y="517"/>
                  </a:cxn>
                  <a:cxn ang="0">
                    <a:pos x="179" y="490"/>
                  </a:cxn>
                  <a:cxn ang="0">
                    <a:pos x="157" y="468"/>
                  </a:cxn>
                  <a:cxn ang="0">
                    <a:pos x="141" y="447"/>
                  </a:cxn>
                  <a:cxn ang="0">
                    <a:pos x="136" y="425"/>
                  </a:cxn>
                  <a:cxn ang="0">
                    <a:pos x="136" y="403"/>
                  </a:cxn>
                  <a:cxn ang="0">
                    <a:pos x="141" y="381"/>
                  </a:cxn>
                  <a:cxn ang="0">
                    <a:pos x="157" y="365"/>
                  </a:cxn>
                  <a:cxn ang="0">
                    <a:pos x="179" y="343"/>
                  </a:cxn>
                  <a:cxn ang="0">
                    <a:pos x="201" y="327"/>
                  </a:cxn>
                  <a:cxn ang="0">
                    <a:pos x="266" y="294"/>
                  </a:cxn>
                  <a:cxn ang="0">
                    <a:pos x="353" y="262"/>
                  </a:cxn>
                  <a:cxn ang="0">
                    <a:pos x="445" y="234"/>
                  </a:cxn>
                  <a:cxn ang="0">
                    <a:pos x="554" y="213"/>
                  </a:cxn>
                  <a:cxn ang="0">
                    <a:pos x="662" y="191"/>
                  </a:cxn>
                  <a:cxn ang="0">
                    <a:pos x="890" y="153"/>
                  </a:cxn>
                  <a:cxn ang="0">
                    <a:pos x="993" y="136"/>
                  </a:cxn>
                  <a:cxn ang="0">
                    <a:pos x="1091" y="120"/>
                  </a:cxn>
                  <a:cxn ang="0">
                    <a:pos x="1178" y="115"/>
                  </a:cxn>
                  <a:cxn ang="0">
                    <a:pos x="1248" y="104"/>
                  </a:cxn>
                  <a:cxn ang="0">
                    <a:pos x="1248" y="0"/>
                  </a:cxn>
                  <a:cxn ang="0">
                    <a:pos x="1161" y="22"/>
                  </a:cxn>
                  <a:cxn ang="0">
                    <a:pos x="1069" y="38"/>
                  </a:cxn>
                  <a:cxn ang="0">
                    <a:pos x="874" y="71"/>
                  </a:cxn>
                  <a:cxn ang="0">
                    <a:pos x="673" y="93"/>
                  </a:cxn>
                  <a:cxn ang="0">
                    <a:pos x="483" y="126"/>
                  </a:cxn>
                  <a:cxn ang="0">
                    <a:pos x="391" y="142"/>
                  </a:cxn>
                  <a:cxn ang="0">
                    <a:pos x="309" y="158"/>
                  </a:cxn>
                  <a:cxn ang="0">
                    <a:pos x="228" y="180"/>
                  </a:cxn>
                  <a:cxn ang="0">
                    <a:pos x="163" y="202"/>
                  </a:cxn>
                  <a:cxn ang="0">
                    <a:pos x="103" y="229"/>
                  </a:cxn>
                  <a:cxn ang="0">
                    <a:pos x="54" y="256"/>
                  </a:cxn>
                  <a:cxn ang="0">
                    <a:pos x="22" y="294"/>
                  </a:cxn>
                  <a:cxn ang="0">
                    <a:pos x="0" y="332"/>
                  </a:cxn>
                  <a:cxn ang="0">
                    <a:pos x="0" y="332"/>
                  </a:cxn>
                </a:cxnLst>
                <a:rect l="0" t="0" r="r" b="b"/>
                <a:pathLst>
                  <a:path w="1248" h="539">
                    <a:moveTo>
                      <a:pt x="0" y="332"/>
                    </a:moveTo>
                    <a:lnTo>
                      <a:pt x="0" y="360"/>
                    </a:lnTo>
                    <a:lnTo>
                      <a:pt x="5" y="387"/>
                    </a:lnTo>
                    <a:lnTo>
                      <a:pt x="27" y="414"/>
                    </a:lnTo>
                    <a:lnTo>
                      <a:pt x="54" y="436"/>
                    </a:lnTo>
                    <a:lnTo>
                      <a:pt x="92" y="463"/>
                    </a:lnTo>
                    <a:lnTo>
                      <a:pt x="141" y="490"/>
                    </a:lnTo>
                    <a:lnTo>
                      <a:pt x="195" y="512"/>
                    </a:lnTo>
                    <a:lnTo>
                      <a:pt x="255" y="539"/>
                    </a:lnTo>
                    <a:lnTo>
                      <a:pt x="212" y="517"/>
                    </a:lnTo>
                    <a:lnTo>
                      <a:pt x="179" y="490"/>
                    </a:lnTo>
                    <a:lnTo>
                      <a:pt x="157" y="468"/>
                    </a:lnTo>
                    <a:lnTo>
                      <a:pt x="141" y="447"/>
                    </a:lnTo>
                    <a:lnTo>
                      <a:pt x="136" y="425"/>
                    </a:lnTo>
                    <a:lnTo>
                      <a:pt x="136" y="403"/>
                    </a:lnTo>
                    <a:lnTo>
                      <a:pt x="141" y="381"/>
                    </a:lnTo>
                    <a:lnTo>
                      <a:pt x="157" y="365"/>
                    </a:lnTo>
                    <a:lnTo>
                      <a:pt x="179" y="343"/>
                    </a:lnTo>
                    <a:lnTo>
                      <a:pt x="201" y="327"/>
                    </a:lnTo>
                    <a:lnTo>
                      <a:pt x="266" y="294"/>
                    </a:lnTo>
                    <a:lnTo>
                      <a:pt x="353" y="262"/>
                    </a:lnTo>
                    <a:lnTo>
                      <a:pt x="445" y="234"/>
                    </a:lnTo>
                    <a:lnTo>
                      <a:pt x="554" y="213"/>
                    </a:lnTo>
                    <a:lnTo>
                      <a:pt x="662" y="191"/>
                    </a:lnTo>
                    <a:lnTo>
                      <a:pt x="890" y="153"/>
                    </a:lnTo>
                    <a:lnTo>
                      <a:pt x="993" y="136"/>
                    </a:lnTo>
                    <a:lnTo>
                      <a:pt x="1091" y="120"/>
                    </a:lnTo>
                    <a:lnTo>
                      <a:pt x="1178" y="115"/>
                    </a:lnTo>
                    <a:lnTo>
                      <a:pt x="1248" y="104"/>
                    </a:lnTo>
                    <a:lnTo>
                      <a:pt x="1248" y="0"/>
                    </a:lnTo>
                    <a:lnTo>
                      <a:pt x="1161" y="22"/>
                    </a:lnTo>
                    <a:lnTo>
                      <a:pt x="1069" y="38"/>
                    </a:lnTo>
                    <a:lnTo>
                      <a:pt x="874" y="71"/>
                    </a:lnTo>
                    <a:lnTo>
                      <a:pt x="673" y="93"/>
                    </a:lnTo>
                    <a:lnTo>
                      <a:pt x="483" y="126"/>
                    </a:lnTo>
                    <a:lnTo>
                      <a:pt x="391" y="142"/>
                    </a:lnTo>
                    <a:lnTo>
                      <a:pt x="309" y="158"/>
                    </a:lnTo>
                    <a:lnTo>
                      <a:pt x="228" y="180"/>
                    </a:lnTo>
                    <a:lnTo>
                      <a:pt x="163" y="202"/>
                    </a:lnTo>
                    <a:lnTo>
                      <a:pt x="103" y="229"/>
                    </a:lnTo>
                    <a:lnTo>
                      <a:pt x="54" y="256"/>
                    </a:lnTo>
                    <a:lnTo>
                      <a:pt x="22" y="294"/>
                    </a:lnTo>
                    <a:lnTo>
                      <a:pt x="0" y="332"/>
                    </a:lnTo>
                    <a:lnTo>
                      <a:pt x="0" y="332"/>
                    </a:lnTo>
                    <a:close/>
                  </a:path>
                </a:pathLst>
              </a:custGeom>
              <a:gradFill rotWithShape="0">
                <a:gsLst>
                  <a:gs pos="0">
                    <a:schemeClr val="bg1">
                      <a:gamma/>
                      <a:shade val="87843"/>
                      <a:invGamma/>
                    </a:schemeClr>
                  </a:gs>
                  <a:gs pos="100000">
                    <a:schemeClr val="bg1"/>
                  </a:gs>
                </a:gsLst>
                <a:lin ang="2700000" scaled="1"/>
              </a:gradFill>
              <a:ln w="9525">
                <a:noFill/>
                <a:round/>
                <a:headEnd/>
                <a:tailEnd/>
              </a:ln>
            </p:spPr>
            <p:txBody>
              <a:bodyPr/>
              <a:lstStyle/>
              <a:p>
                <a:pPr>
                  <a:defRPr/>
                </a:pPr>
                <a:endParaRPr lang="en-US"/>
              </a:p>
            </p:txBody>
          </p:sp>
        </p:grpSp>
        <p:sp>
          <p:nvSpPr>
            <p:cNvPr id="414730" name="Freeform 10"/>
            <p:cNvSpPr>
              <a:spLocks/>
            </p:cNvSpPr>
            <p:nvPr/>
          </p:nvSpPr>
          <p:spPr bwMode="hidden">
            <a:xfrm>
              <a:off x="3322" y="1341"/>
              <a:ext cx="1825" cy="1537"/>
            </a:xfrm>
            <a:custGeom>
              <a:avLst/>
              <a:gdLst/>
              <a:ahLst/>
              <a:cxnLst>
                <a:cxn ang="0">
                  <a:pos x="982" y="1061"/>
                </a:cxn>
                <a:cxn ang="0">
                  <a:pos x="1357" y="1012"/>
                </a:cxn>
                <a:cxn ang="0">
                  <a:pos x="1666" y="957"/>
                </a:cxn>
                <a:cxn ang="0">
                  <a:pos x="1916" y="897"/>
                </a:cxn>
                <a:cxn ang="0">
                  <a:pos x="2100" y="832"/>
                </a:cxn>
                <a:cxn ang="0">
                  <a:pos x="2220" y="756"/>
                </a:cxn>
                <a:cxn ang="0">
                  <a:pos x="2285" y="669"/>
                </a:cxn>
                <a:cxn ang="0">
                  <a:pos x="2290" y="560"/>
                </a:cxn>
                <a:cxn ang="0">
                  <a:pos x="2241" y="457"/>
                </a:cxn>
                <a:cxn ang="0">
                  <a:pos x="2144" y="364"/>
                </a:cxn>
                <a:cxn ang="0">
                  <a:pos x="2008" y="277"/>
                </a:cxn>
                <a:cxn ang="0">
                  <a:pos x="1769" y="157"/>
                </a:cxn>
                <a:cxn ang="0">
                  <a:pos x="1612" y="92"/>
                </a:cxn>
                <a:cxn ang="0">
                  <a:pos x="1476" y="43"/>
                </a:cxn>
                <a:cxn ang="0">
                  <a:pos x="1384" y="10"/>
                </a:cxn>
                <a:cxn ang="0">
                  <a:pos x="1346" y="0"/>
                </a:cxn>
                <a:cxn ang="0">
                  <a:pos x="1655" y="119"/>
                </a:cxn>
                <a:cxn ang="0">
                  <a:pos x="1948" y="255"/>
                </a:cxn>
                <a:cxn ang="0">
                  <a:pos x="2068" y="326"/>
                </a:cxn>
                <a:cxn ang="0">
                  <a:pos x="2171" y="402"/>
                </a:cxn>
                <a:cxn ang="0">
                  <a:pos x="2236" y="478"/>
                </a:cxn>
                <a:cxn ang="0">
                  <a:pos x="2263" y="560"/>
                </a:cxn>
                <a:cxn ang="0">
                  <a:pos x="2241" y="636"/>
                </a:cxn>
                <a:cxn ang="0">
                  <a:pos x="2171" y="702"/>
                </a:cxn>
                <a:cxn ang="0">
                  <a:pos x="2062" y="756"/>
                </a:cxn>
                <a:cxn ang="0">
                  <a:pos x="1921" y="800"/>
                </a:cxn>
                <a:cxn ang="0">
                  <a:pos x="1748" y="843"/>
                </a:cxn>
                <a:cxn ang="0">
                  <a:pos x="1351" y="908"/>
                </a:cxn>
                <a:cxn ang="0">
                  <a:pos x="923" y="968"/>
                </a:cxn>
                <a:cxn ang="0">
                  <a:pos x="521" y="1028"/>
                </a:cxn>
                <a:cxn ang="0">
                  <a:pos x="353" y="1066"/>
                </a:cxn>
                <a:cxn ang="0">
                  <a:pos x="206" y="1104"/>
                </a:cxn>
                <a:cxn ang="0">
                  <a:pos x="92" y="1148"/>
                </a:cxn>
                <a:cxn ang="0">
                  <a:pos x="22" y="1202"/>
                </a:cxn>
                <a:cxn ang="0">
                  <a:pos x="0" y="1262"/>
                </a:cxn>
                <a:cxn ang="0">
                  <a:pos x="27" y="1327"/>
                </a:cxn>
                <a:cxn ang="0">
                  <a:pos x="98" y="1382"/>
                </a:cxn>
                <a:cxn ang="0">
                  <a:pos x="196" y="1425"/>
                </a:cxn>
                <a:cxn ang="0">
                  <a:pos x="326" y="1469"/>
                </a:cxn>
                <a:cxn ang="0">
                  <a:pos x="217" y="1414"/>
                </a:cxn>
                <a:cxn ang="0">
                  <a:pos x="147" y="1360"/>
                </a:cxn>
                <a:cxn ang="0">
                  <a:pos x="120" y="1306"/>
                </a:cxn>
                <a:cxn ang="0">
                  <a:pos x="141" y="1257"/>
                </a:cxn>
                <a:cxn ang="0">
                  <a:pos x="212" y="1208"/>
                </a:cxn>
                <a:cxn ang="0">
                  <a:pos x="342" y="1164"/>
                </a:cxn>
                <a:cxn ang="0">
                  <a:pos x="527" y="1121"/>
                </a:cxn>
                <a:cxn ang="0">
                  <a:pos x="771" y="1088"/>
                </a:cxn>
              </a:cxnLst>
              <a:rect l="0" t="0" r="r" b="b"/>
              <a:pathLst>
                <a:path w="2296" h="1469">
                  <a:moveTo>
                    <a:pt x="771" y="1088"/>
                  </a:moveTo>
                  <a:lnTo>
                    <a:pt x="982" y="1061"/>
                  </a:lnTo>
                  <a:lnTo>
                    <a:pt x="1178" y="1034"/>
                  </a:lnTo>
                  <a:lnTo>
                    <a:pt x="1357" y="1012"/>
                  </a:lnTo>
                  <a:lnTo>
                    <a:pt x="1520" y="985"/>
                  </a:lnTo>
                  <a:lnTo>
                    <a:pt x="1666" y="957"/>
                  </a:lnTo>
                  <a:lnTo>
                    <a:pt x="1796" y="930"/>
                  </a:lnTo>
                  <a:lnTo>
                    <a:pt x="1916" y="897"/>
                  </a:lnTo>
                  <a:lnTo>
                    <a:pt x="2013" y="870"/>
                  </a:lnTo>
                  <a:lnTo>
                    <a:pt x="2100" y="832"/>
                  </a:lnTo>
                  <a:lnTo>
                    <a:pt x="2171" y="800"/>
                  </a:lnTo>
                  <a:lnTo>
                    <a:pt x="2220" y="756"/>
                  </a:lnTo>
                  <a:lnTo>
                    <a:pt x="2263" y="712"/>
                  </a:lnTo>
                  <a:lnTo>
                    <a:pt x="2285" y="669"/>
                  </a:lnTo>
                  <a:lnTo>
                    <a:pt x="2296" y="614"/>
                  </a:lnTo>
                  <a:lnTo>
                    <a:pt x="2290" y="560"/>
                  </a:lnTo>
                  <a:lnTo>
                    <a:pt x="2269" y="500"/>
                  </a:lnTo>
                  <a:lnTo>
                    <a:pt x="2241" y="457"/>
                  </a:lnTo>
                  <a:lnTo>
                    <a:pt x="2198" y="408"/>
                  </a:lnTo>
                  <a:lnTo>
                    <a:pt x="2144" y="364"/>
                  </a:lnTo>
                  <a:lnTo>
                    <a:pt x="2079" y="321"/>
                  </a:lnTo>
                  <a:lnTo>
                    <a:pt x="2008" y="277"/>
                  </a:lnTo>
                  <a:lnTo>
                    <a:pt x="1927" y="234"/>
                  </a:lnTo>
                  <a:lnTo>
                    <a:pt x="1769" y="157"/>
                  </a:lnTo>
                  <a:lnTo>
                    <a:pt x="1688" y="125"/>
                  </a:lnTo>
                  <a:lnTo>
                    <a:pt x="1612" y="92"/>
                  </a:lnTo>
                  <a:lnTo>
                    <a:pt x="1536" y="65"/>
                  </a:lnTo>
                  <a:lnTo>
                    <a:pt x="1476" y="43"/>
                  </a:lnTo>
                  <a:lnTo>
                    <a:pt x="1422" y="27"/>
                  </a:lnTo>
                  <a:lnTo>
                    <a:pt x="1384" y="10"/>
                  </a:lnTo>
                  <a:lnTo>
                    <a:pt x="1357" y="5"/>
                  </a:lnTo>
                  <a:lnTo>
                    <a:pt x="1346" y="0"/>
                  </a:lnTo>
                  <a:lnTo>
                    <a:pt x="1498" y="54"/>
                  </a:lnTo>
                  <a:lnTo>
                    <a:pt x="1655" y="119"/>
                  </a:lnTo>
                  <a:lnTo>
                    <a:pt x="1807" y="185"/>
                  </a:lnTo>
                  <a:lnTo>
                    <a:pt x="1948" y="255"/>
                  </a:lnTo>
                  <a:lnTo>
                    <a:pt x="2013" y="288"/>
                  </a:lnTo>
                  <a:lnTo>
                    <a:pt x="2068" y="326"/>
                  </a:lnTo>
                  <a:lnTo>
                    <a:pt x="2122" y="364"/>
                  </a:lnTo>
                  <a:lnTo>
                    <a:pt x="2171" y="402"/>
                  </a:lnTo>
                  <a:lnTo>
                    <a:pt x="2209" y="440"/>
                  </a:lnTo>
                  <a:lnTo>
                    <a:pt x="2236" y="478"/>
                  </a:lnTo>
                  <a:lnTo>
                    <a:pt x="2252" y="522"/>
                  </a:lnTo>
                  <a:lnTo>
                    <a:pt x="2263" y="560"/>
                  </a:lnTo>
                  <a:lnTo>
                    <a:pt x="2258" y="598"/>
                  </a:lnTo>
                  <a:lnTo>
                    <a:pt x="2241" y="636"/>
                  </a:lnTo>
                  <a:lnTo>
                    <a:pt x="2214" y="669"/>
                  </a:lnTo>
                  <a:lnTo>
                    <a:pt x="2171" y="702"/>
                  </a:lnTo>
                  <a:lnTo>
                    <a:pt x="2122" y="729"/>
                  </a:lnTo>
                  <a:lnTo>
                    <a:pt x="2062" y="756"/>
                  </a:lnTo>
                  <a:lnTo>
                    <a:pt x="1997" y="778"/>
                  </a:lnTo>
                  <a:lnTo>
                    <a:pt x="1921" y="800"/>
                  </a:lnTo>
                  <a:lnTo>
                    <a:pt x="1834" y="821"/>
                  </a:lnTo>
                  <a:lnTo>
                    <a:pt x="1748" y="843"/>
                  </a:lnTo>
                  <a:lnTo>
                    <a:pt x="1552" y="876"/>
                  </a:lnTo>
                  <a:lnTo>
                    <a:pt x="1351" y="908"/>
                  </a:lnTo>
                  <a:lnTo>
                    <a:pt x="1134" y="941"/>
                  </a:lnTo>
                  <a:lnTo>
                    <a:pt x="923" y="968"/>
                  </a:lnTo>
                  <a:lnTo>
                    <a:pt x="716" y="995"/>
                  </a:lnTo>
                  <a:lnTo>
                    <a:pt x="521" y="1028"/>
                  </a:lnTo>
                  <a:lnTo>
                    <a:pt x="434" y="1044"/>
                  </a:lnTo>
                  <a:lnTo>
                    <a:pt x="353" y="1066"/>
                  </a:lnTo>
                  <a:lnTo>
                    <a:pt x="277" y="1082"/>
                  </a:lnTo>
                  <a:lnTo>
                    <a:pt x="206" y="1104"/>
                  </a:lnTo>
                  <a:lnTo>
                    <a:pt x="147" y="1126"/>
                  </a:lnTo>
                  <a:lnTo>
                    <a:pt x="92" y="1148"/>
                  </a:lnTo>
                  <a:lnTo>
                    <a:pt x="54" y="1175"/>
                  </a:lnTo>
                  <a:lnTo>
                    <a:pt x="22" y="1202"/>
                  </a:lnTo>
                  <a:lnTo>
                    <a:pt x="6" y="1229"/>
                  </a:lnTo>
                  <a:lnTo>
                    <a:pt x="0" y="1262"/>
                  </a:lnTo>
                  <a:lnTo>
                    <a:pt x="11" y="1295"/>
                  </a:lnTo>
                  <a:lnTo>
                    <a:pt x="27" y="1327"/>
                  </a:lnTo>
                  <a:lnTo>
                    <a:pt x="54" y="1355"/>
                  </a:lnTo>
                  <a:lnTo>
                    <a:pt x="98" y="1382"/>
                  </a:lnTo>
                  <a:lnTo>
                    <a:pt x="141" y="1404"/>
                  </a:lnTo>
                  <a:lnTo>
                    <a:pt x="196" y="1425"/>
                  </a:lnTo>
                  <a:lnTo>
                    <a:pt x="261" y="1447"/>
                  </a:lnTo>
                  <a:lnTo>
                    <a:pt x="326" y="1469"/>
                  </a:lnTo>
                  <a:lnTo>
                    <a:pt x="266" y="1442"/>
                  </a:lnTo>
                  <a:lnTo>
                    <a:pt x="217" y="1414"/>
                  </a:lnTo>
                  <a:lnTo>
                    <a:pt x="174" y="1387"/>
                  </a:lnTo>
                  <a:lnTo>
                    <a:pt x="147" y="1360"/>
                  </a:lnTo>
                  <a:lnTo>
                    <a:pt x="125" y="1333"/>
                  </a:lnTo>
                  <a:lnTo>
                    <a:pt x="120" y="1306"/>
                  </a:lnTo>
                  <a:lnTo>
                    <a:pt x="125" y="1278"/>
                  </a:lnTo>
                  <a:lnTo>
                    <a:pt x="141" y="1257"/>
                  </a:lnTo>
                  <a:lnTo>
                    <a:pt x="174" y="1229"/>
                  </a:lnTo>
                  <a:lnTo>
                    <a:pt x="212" y="1208"/>
                  </a:lnTo>
                  <a:lnTo>
                    <a:pt x="272" y="1186"/>
                  </a:lnTo>
                  <a:lnTo>
                    <a:pt x="342" y="1164"/>
                  </a:lnTo>
                  <a:lnTo>
                    <a:pt x="423" y="1142"/>
                  </a:lnTo>
                  <a:lnTo>
                    <a:pt x="527" y="1121"/>
                  </a:lnTo>
                  <a:lnTo>
                    <a:pt x="641" y="1104"/>
                  </a:lnTo>
                  <a:lnTo>
                    <a:pt x="771" y="1088"/>
                  </a:lnTo>
                  <a:lnTo>
                    <a:pt x="771" y="1088"/>
                  </a:lnTo>
                  <a:close/>
                </a:path>
              </a:pathLst>
            </a:custGeom>
            <a:gradFill rotWithShape="0">
              <a:gsLst>
                <a:gs pos="0">
                  <a:schemeClr val="bg1">
                    <a:gamma/>
                    <a:shade val="84706"/>
                    <a:invGamma/>
                  </a:schemeClr>
                </a:gs>
                <a:gs pos="100000">
                  <a:schemeClr val="bg1"/>
                </a:gs>
              </a:gsLst>
              <a:lin ang="2700000" scaled="1"/>
            </a:gradFill>
            <a:ln w="9525">
              <a:noFill/>
              <a:round/>
              <a:headEnd/>
              <a:tailEnd/>
            </a:ln>
          </p:spPr>
          <p:txBody>
            <a:bodyPr/>
            <a:lstStyle/>
            <a:p>
              <a:pPr>
                <a:defRPr/>
              </a:pPr>
              <a:endParaRPr lang="en-US"/>
            </a:p>
          </p:txBody>
        </p:sp>
        <p:sp>
          <p:nvSpPr>
            <p:cNvPr id="414723" name="Freeform 3"/>
            <p:cNvSpPr>
              <a:spLocks/>
            </p:cNvSpPr>
            <p:nvPr/>
          </p:nvSpPr>
          <p:spPr bwMode="hidden">
            <a:xfrm>
              <a:off x="0" y="0"/>
              <a:ext cx="5758" cy="1776"/>
            </a:xfrm>
            <a:custGeom>
              <a:avLst/>
              <a:gdLst/>
              <a:ahLst/>
              <a:cxnLst>
                <a:cxn ang="0">
                  <a:pos x="0" y="0"/>
                </a:cxn>
                <a:cxn ang="0">
                  <a:pos x="0" y="1906"/>
                </a:cxn>
                <a:cxn ang="0">
                  <a:pos x="5740" y="1906"/>
                </a:cxn>
                <a:cxn ang="0">
                  <a:pos x="5740" y="0"/>
                </a:cxn>
                <a:cxn ang="0">
                  <a:pos x="0" y="0"/>
                </a:cxn>
                <a:cxn ang="0">
                  <a:pos x="0" y="0"/>
                </a:cxn>
              </a:cxnLst>
              <a:rect l="0" t="0" r="r" b="b"/>
              <a:pathLst>
                <a:path w="5740" h="1906">
                  <a:moveTo>
                    <a:pt x="0" y="0"/>
                  </a:moveTo>
                  <a:lnTo>
                    <a:pt x="0" y="1906"/>
                  </a:lnTo>
                  <a:lnTo>
                    <a:pt x="5740" y="1906"/>
                  </a:lnTo>
                  <a:lnTo>
                    <a:pt x="5740" y="0"/>
                  </a:lnTo>
                  <a:lnTo>
                    <a:pt x="0" y="0"/>
                  </a:lnTo>
                  <a:lnTo>
                    <a:pt x="0" y="0"/>
                  </a:lnTo>
                  <a:close/>
                </a:path>
              </a:pathLst>
            </a:custGeom>
            <a:gradFill rotWithShape="0">
              <a:gsLst>
                <a:gs pos="0">
                  <a:schemeClr val="bg2"/>
                </a:gs>
                <a:gs pos="100000">
                  <a:schemeClr val="bg1"/>
                </a:gs>
              </a:gsLst>
              <a:lin ang="5400000" scaled="1"/>
            </a:gradFill>
            <a:ln w="9525">
              <a:noFill/>
              <a:round/>
              <a:headEnd/>
              <a:tailEnd/>
            </a:ln>
          </p:spPr>
          <p:txBody>
            <a:bodyPr/>
            <a:lstStyle/>
            <a:p>
              <a:pPr>
                <a:defRPr/>
              </a:pPr>
              <a:endParaRPr lang="en-US"/>
            </a:p>
          </p:txBody>
        </p:sp>
      </p:grpSp>
      <p:sp>
        <p:nvSpPr>
          <p:cNvPr id="414731" name="Rectangle 11"/>
          <p:cNvSpPr>
            <a:spLocks noGrp="1" noRot="1" noChangeArrowheads="1"/>
          </p:cNvSpPr>
          <p:nvPr>
            <p:ph type="title"/>
          </p:nvPr>
        </p:nvSpPr>
        <p:spPr bwMode="auto">
          <a:xfrm>
            <a:off x="457200" y="274638"/>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414734" name="Rectangle 14"/>
          <p:cNvSpPr>
            <a:spLocks noGrp="1" noChangeArrowheads="1"/>
          </p:cNvSpPr>
          <p:nvPr>
            <p:ph type="ftr" sz="quarter" idx="3"/>
          </p:nvPr>
        </p:nvSpPr>
        <p:spPr bwMode="auto">
          <a:xfrm>
            <a:off x="3124200" y="6248400"/>
            <a:ext cx="2895600" cy="4762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eaLnBrk="1" hangingPunct="1">
              <a:defRPr sz="1200">
                <a:latin typeface="Arial" charset="0"/>
              </a:defRPr>
            </a:lvl1pPr>
          </a:lstStyle>
          <a:p>
            <a:pPr>
              <a:defRPr/>
            </a:pPr>
            <a:endParaRPr lang="en-US"/>
          </a:p>
        </p:txBody>
      </p:sp>
      <p:sp>
        <p:nvSpPr>
          <p:cNvPr id="414740" name="Rectangle 20"/>
          <p:cNvSpPr>
            <a:spLocks noGrp="1" noChangeArrowheads="1"/>
          </p:cNvSpPr>
          <p:nvPr>
            <p:ph type="body" idx="1"/>
          </p:nvPr>
        </p:nvSpPr>
        <p:spPr bwMode="auto">
          <a:xfrm>
            <a:off x="457200" y="1600200"/>
            <a:ext cx="82296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graphicFrame>
        <p:nvGraphicFramePr>
          <p:cNvPr id="1026" name="Object 23"/>
          <p:cNvGraphicFramePr>
            <a:graphicFrameLocks noChangeAspect="1"/>
          </p:cNvGraphicFramePr>
          <p:nvPr/>
        </p:nvGraphicFramePr>
        <p:xfrm>
          <a:off x="0" y="0"/>
          <a:ext cx="2514600" cy="736600"/>
        </p:xfrm>
        <a:graphic>
          <a:graphicData uri="http://schemas.openxmlformats.org/presentationml/2006/ole">
            <p:oleObj spid="_x0000_s1026" name="Image" r:id="rId15" imgW="18285714" imgH="5358730" progId="Photoshop.Image.7">
              <p:embed/>
            </p:oleObj>
          </a:graphicData>
        </a:graphic>
      </p:graphicFrame>
    </p:spTree>
  </p:cSld>
  <p:clrMap bg1="dk2" tx1="lt1" bg2="dk1" tx2="lt2" accent1="accent1" accent2="accent2" accent3="accent3" accent4="accent4" accent5="accent5" accent6="accent6" hlink="hlink" folHlink="folHlink"/>
  <p:sldLayoutIdLst>
    <p:sldLayoutId id="2147483955" r:id="rId1"/>
    <p:sldLayoutId id="2147483944" r:id="rId2"/>
    <p:sldLayoutId id="2147483945" r:id="rId3"/>
    <p:sldLayoutId id="2147483946" r:id="rId4"/>
    <p:sldLayoutId id="2147483947" r:id="rId5"/>
    <p:sldLayoutId id="2147483948" r:id="rId6"/>
    <p:sldLayoutId id="2147483949" r:id="rId7"/>
    <p:sldLayoutId id="2147483950" r:id="rId8"/>
    <p:sldLayoutId id="2147483951" r:id="rId9"/>
    <p:sldLayoutId id="2147483952" r:id="rId10"/>
    <p:sldLayoutId id="2147483953" r:id="rId11"/>
    <p:sldLayoutId id="2147483954" r:id="rId12"/>
  </p:sldLayoutIdLst>
  <p:timing>
    <p:tnLst>
      <p:par>
        <p:cTn id="1" dur="indefinite" restart="never" nodeType="tmRoot"/>
      </p:par>
    </p:tnLst>
  </p:timing>
  <p:txStyles>
    <p:titleStyle>
      <a:lvl1pPr algn="ctr" rtl="0" eaLnBrk="0" fontAlgn="base" hangingPunct="0">
        <a:spcBef>
          <a:spcPct val="0"/>
        </a:spcBef>
        <a:spcAft>
          <a:spcPct val="0"/>
        </a:spcAft>
        <a:defRPr sz="4800" b="1">
          <a:solidFill>
            <a:schemeClr val="tx2"/>
          </a:solidFill>
          <a:effectLst>
            <a:outerShdw blurRad="38100" dist="38100" dir="2700000" algn="tl">
              <a:srgbClr val="000000"/>
            </a:outerShdw>
          </a:effectLst>
          <a:latin typeface="+mj-lt"/>
          <a:ea typeface="+mj-ea"/>
          <a:cs typeface="+mj-cs"/>
        </a:defRPr>
      </a:lvl1pPr>
      <a:lvl2pPr algn="ctr" rtl="0" eaLnBrk="0" fontAlgn="base" hangingPunct="0">
        <a:spcBef>
          <a:spcPct val="0"/>
        </a:spcBef>
        <a:spcAft>
          <a:spcPct val="0"/>
        </a:spcAft>
        <a:defRPr sz="4800" b="1">
          <a:solidFill>
            <a:schemeClr val="tx2"/>
          </a:solidFill>
          <a:effectLst>
            <a:outerShdw blurRad="38100" dist="38100" dir="2700000" algn="tl">
              <a:srgbClr val="000000"/>
            </a:outerShdw>
          </a:effectLst>
          <a:latin typeface="Garamond" pitchFamily="18" charset="0"/>
        </a:defRPr>
      </a:lvl2pPr>
      <a:lvl3pPr algn="ctr" rtl="0" eaLnBrk="0" fontAlgn="base" hangingPunct="0">
        <a:spcBef>
          <a:spcPct val="0"/>
        </a:spcBef>
        <a:spcAft>
          <a:spcPct val="0"/>
        </a:spcAft>
        <a:defRPr sz="4800" b="1">
          <a:solidFill>
            <a:schemeClr val="tx2"/>
          </a:solidFill>
          <a:effectLst>
            <a:outerShdw blurRad="38100" dist="38100" dir="2700000" algn="tl">
              <a:srgbClr val="000000"/>
            </a:outerShdw>
          </a:effectLst>
          <a:latin typeface="Garamond" pitchFamily="18" charset="0"/>
        </a:defRPr>
      </a:lvl3pPr>
      <a:lvl4pPr algn="ctr" rtl="0" eaLnBrk="0" fontAlgn="base" hangingPunct="0">
        <a:spcBef>
          <a:spcPct val="0"/>
        </a:spcBef>
        <a:spcAft>
          <a:spcPct val="0"/>
        </a:spcAft>
        <a:defRPr sz="4800" b="1">
          <a:solidFill>
            <a:schemeClr val="tx2"/>
          </a:solidFill>
          <a:effectLst>
            <a:outerShdw blurRad="38100" dist="38100" dir="2700000" algn="tl">
              <a:srgbClr val="000000"/>
            </a:outerShdw>
          </a:effectLst>
          <a:latin typeface="Garamond" pitchFamily="18" charset="0"/>
        </a:defRPr>
      </a:lvl4pPr>
      <a:lvl5pPr algn="ctr" rtl="0" eaLnBrk="0" fontAlgn="base" hangingPunct="0">
        <a:spcBef>
          <a:spcPct val="0"/>
        </a:spcBef>
        <a:spcAft>
          <a:spcPct val="0"/>
        </a:spcAft>
        <a:defRPr sz="4800" b="1">
          <a:solidFill>
            <a:schemeClr val="tx2"/>
          </a:solidFill>
          <a:effectLst>
            <a:outerShdw blurRad="38100" dist="38100" dir="2700000" algn="tl">
              <a:srgbClr val="000000"/>
            </a:outerShdw>
          </a:effectLst>
          <a:latin typeface="Garamond" pitchFamily="18" charset="0"/>
        </a:defRPr>
      </a:lvl5pPr>
      <a:lvl6pPr marL="457200" algn="ctr" rtl="0" fontAlgn="base">
        <a:spcBef>
          <a:spcPct val="0"/>
        </a:spcBef>
        <a:spcAft>
          <a:spcPct val="0"/>
        </a:spcAft>
        <a:defRPr sz="4800" b="1">
          <a:solidFill>
            <a:schemeClr val="tx2"/>
          </a:solidFill>
          <a:effectLst>
            <a:outerShdw blurRad="38100" dist="38100" dir="2700000" algn="tl">
              <a:srgbClr val="000000"/>
            </a:outerShdw>
          </a:effectLst>
          <a:latin typeface="Garamond" pitchFamily="18" charset="0"/>
        </a:defRPr>
      </a:lvl6pPr>
      <a:lvl7pPr marL="914400" algn="ctr" rtl="0" fontAlgn="base">
        <a:spcBef>
          <a:spcPct val="0"/>
        </a:spcBef>
        <a:spcAft>
          <a:spcPct val="0"/>
        </a:spcAft>
        <a:defRPr sz="4800" b="1">
          <a:solidFill>
            <a:schemeClr val="tx2"/>
          </a:solidFill>
          <a:effectLst>
            <a:outerShdw blurRad="38100" dist="38100" dir="2700000" algn="tl">
              <a:srgbClr val="000000"/>
            </a:outerShdw>
          </a:effectLst>
          <a:latin typeface="Garamond" pitchFamily="18" charset="0"/>
        </a:defRPr>
      </a:lvl7pPr>
      <a:lvl8pPr marL="1371600" algn="ctr" rtl="0" fontAlgn="base">
        <a:spcBef>
          <a:spcPct val="0"/>
        </a:spcBef>
        <a:spcAft>
          <a:spcPct val="0"/>
        </a:spcAft>
        <a:defRPr sz="4800" b="1">
          <a:solidFill>
            <a:schemeClr val="tx2"/>
          </a:solidFill>
          <a:effectLst>
            <a:outerShdw blurRad="38100" dist="38100" dir="2700000" algn="tl">
              <a:srgbClr val="000000"/>
            </a:outerShdw>
          </a:effectLst>
          <a:latin typeface="Garamond" pitchFamily="18" charset="0"/>
        </a:defRPr>
      </a:lvl8pPr>
      <a:lvl9pPr marL="1828800" algn="ctr" rtl="0" fontAlgn="base">
        <a:spcBef>
          <a:spcPct val="0"/>
        </a:spcBef>
        <a:spcAft>
          <a:spcPct val="0"/>
        </a:spcAft>
        <a:defRPr sz="4800" b="1">
          <a:solidFill>
            <a:schemeClr val="tx2"/>
          </a:solidFill>
          <a:effectLst>
            <a:outerShdw blurRad="38100" dist="38100" dir="2700000" algn="tl">
              <a:srgbClr val="000000"/>
            </a:outerShdw>
          </a:effectLst>
          <a:latin typeface="Garamond" pitchFamily="18" charset="0"/>
        </a:defRPr>
      </a:lvl9pPr>
    </p:titleStyle>
    <p:bodyStyle>
      <a:lvl1pPr marL="342900" indent="-342900" algn="l" rtl="0" eaLnBrk="0" fontAlgn="base" hangingPunct="0">
        <a:spcBef>
          <a:spcPct val="20000"/>
        </a:spcBef>
        <a:spcAft>
          <a:spcPct val="0"/>
        </a:spcAft>
        <a:buClr>
          <a:schemeClr val="hlink"/>
        </a:buClr>
        <a:buSzPct val="70000"/>
        <a:buFont typeface="Wingdings" pitchFamily="2" charset="2"/>
        <a:buChar char="n"/>
        <a:defRPr sz="3200">
          <a:solidFill>
            <a:schemeClr val="tx1"/>
          </a:solidFill>
          <a:effectLst>
            <a:outerShdw blurRad="38100" dist="38100" dir="2700000" algn="tl">
              <a:srgbClr val="000000"/>
            </a:outerShdw>
          </a:effectLst>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itchFamily="2" charset="2"/>
        <a:buChar char="n"/>
        <a:defRPr sz="2800">
          <a:solidFill>
            <a:schemeClr val="tx1"/>
          </a:solidFill>
          <a:effectLst>
            <a:outerShdw blurRad="38100" dist="38100" dir="2700000" algn="tl">
              <a:srgbClr val="000000"/>
            </a:outerShdw>
          </a:effectLst>
          <a:latin typeface="+mn-lt"/>
        </a:defRPr>
      </a:lvl2pPr>
      <a:lvl3pPr marL="1143000" indent="-228600" algn="l" rtl="0" eaLnBrk="0" fontAlgn="base" hangingPunct="0">
        <a:spcBef>
          <a:spcPct val="20000"/>
        </a:spcBef>
        <a:spcAft>
          <a:spcPct val="0"/>
        </a:spcAft>
        <a:buClr>
          <a:schemeClr val="tx2"/>
        </a:buClr>
        <a:buSzPct val="70000"/>
        <a:buFont typeface="Wingdings" pitchFamily="2" charset="2"/>
        <a:buChar char="n"/>
        <a:defRPr sz="2400">
          <a:solidFill>
            <a:schemeClr val="tx1"/>
          </a:solidFill>
          <a:effectLst>
            <a:outerShdw blurRad="38100" dist="38100" dir="2700000" algn="tl">
              <a:srgbClr val="000000"/>
            </a:outerShdw>
          </a:effectLst>
          <a:latin typeface="+mn-lt"/>
        </a:defRPr>
      </a:lvl3pPr>
      <a:lvl4pPr marL="1600200" indent="-228600" algn="l" rtl="0" eaLnBrk="0" fontAlgn="base" hangingPunct="0">
        <a:spcBef>
          <a:spcPct val="20000"/>
        </a:spcBef>
        <a:spcAft>
          <a:spcPct val="0"/>
        </a:spcAft>
        <a:buClr>
          <a:schemeClr val="accent2"/>
        </a:buClr>
        <a:buSzPct val="70000"/>
        <a:buFont typeface="Wingdings" pitchFamily="2" charset="2"/>
        <a:buChar char="n"/>
        <a:defRPr sz="2000">
          <a:solidFill>
            <a:schemeClr val="tx1"/>
          </a:solidFill>
          <a:effectLst>
            <a:outerShdw blurRad="38100" dist="38100" dir="2700000" algn="tl">
              <a:srgbClr val="000000"/>
            </a:outerShdw>
          </a:effectLst>
          <a:latin typeface="+mn-lt"/>
        </a:defRPr>
      </a:lvl4pPr>
      <a:lvl5pPr marL="2057400" indent="-228600" algn="l" rtl="0" eaLnBrk="0" fontAlgn="base" hangingPunct="0">
        <a:spcBef>
          <a:spcPct val="20000"/>
        </a:spcBef>
        <a:spcAft>
          <a:spcPct val="0"/>
        </a:spcAft>
        <a:buClr>
          <a:schemeClr val="hlink"/>
        </a:buClr>
        <a:buSzPct val="70000"/>
        <a:buFont typeface="Wingdings" pitchFamily="2" charset="2"/>
        <a:buChar char="n"/>
        <a:defRPr sz="2000">
          <a:solidFill>
            <a:schemeClr val="tx1"/>
          </a:solidFill>
          <a:effectLst>
            <a:outerShdw blurRad="38100" dist="38100" dir="2700000" algn="tl">
              <a:srgbClr val="000000"/>
            </a:outerShdw>
          </a:effectLst>
          <a:latin typeface="+mn-lt"/>
        </a:defRPr>
      </a:lvl5pPr>
      <a:lvl6pPr marL="2514600" indent="-228600" algn="l" rtl="0" fontAlgn="base">
        <a:spcBef>
          <a:spcPct val="20000"/>
        </a:spcBef>
        <a:spcAft>
          <a:spcPct val="0"/>
        </a:spcAft>
        <a:buClr>
          <a:schemeClr val="hlink"/>
        </a:buClr>
        <a:buSzPct val="70000"/>
        <a:buFont typeface="Wingdings" pitchFamily="2" charset="2"/>
        <a:buChar char="n"/>
        <a:defRPr sz="2000">
          <a:solidFill>
            <a:schemeClr val="tx1"/>
          </a:solidFill>
          <a:effectLst>
            <a:outerShdw blurRad="38100" dist="38100" dir="2700000" algn="tl">
              <a:srgbClr val="000000"/>
            </a:outerShdw>
          </a:effectLst>
          <a:latin typeface="+mn-lt"/>
        </a:defRPr>
      </a:lvl6pPr>
      <a:lvl7pPr marL="2971800" indent="-228600" algn="l" rtl="0" fontAlgn="base">
        <a:spcBef>
          <a:spcPct val="20000"/>
        </a:spcBef>
        <a:spcAft>
          <a:spcPct val="0"/>
        </a:spcAft>
        <a:buClr>
          <a:schemeClr val="hlink"/>
        </a:buClr>
        <a:buSzPct val="70000"/>
        <a:buFont typeface="Wingdings" pitchFamily="2" charset="2"/>
        <a:buChar char="n"/>
        <a:defRPr sz="2000">
          <a:solidFill>
            <a:schemeClr val="tx1"/>
          </a:solidFill>
          <a:effectLst>
            <a:outerShdw blurRad="38100" dist="38100" dir="2700000" algn="tl">
              <a:srgbClr val="000000"/>
            </a:outerShdw>
          </a:effectLst>
          <a:latin typeface="+mn-lt"/>
        </a:defRPr>
      </a:lvl7pPr>
      <a:lvl8pPr marL="3429000" indent="-228600" algn="l" rtl="0" fontAlgn="base">
        <a:spcBef>
          <a:spcPct val="20000"/>
        </a:spcBef>
        <a:spcAft>
          <a:spcPct val="0"/>
        </a:spcAft>
        <a:buClr>
          <a:schemeClr val="hlink"/>
        </a:buClr>
        <a:buSzPct val="70000"/>
        <a:buFont typeface="Wingdings" pitchFamily="2" charset="2"/>
        <a:buChar char="n"/>
        <a:defRPr sz="2000">
          <a:solidFill>
            <a:schemeClr val="tx1"/>
          </a:solidFill>
          <a:effectLst>
            <a:outerShdw blurRad="38100" dist="38100" dir="2700000" algn="tl">
              <a:srgbClr val="000000"/>
            </a:outerShdw>
          </a:effectLst>
          <a:latin typeface="+mn-lt"/>
        </a:defRPr>
      </a:lvl8pPr>
      <a:lvl9pPr marL="3886200" indent="-228600" algn="l" rtl="0" fontAlgn="base">
        <a:spcBef>
          <a:spcPct val="20000"/>
        </a:spcBef>
        <a:spcAft>
          <a:spcPct val="0"/>
        </a:spcAft>
        <a:buClr>
          <a:schemeClr val="hlink"/>
        </a:buClr>
        <a:buSzPct val="70000"/>
        <a:buFont typeface="Wingdings" pitchFamily="2" charset="2"/>
        <a:buChar char="n"/>
        <a:defRPr sz="2000">
          <a:solidFill>
            <a:schemeClr val="tx1"/>
          </a:solidFill>
          <a:effectLst>
            <a:outerShdw blurRad="38100" dist="38100" dir="2700000" algn="tl">
              <a:srgbClr val="000000"/>
            </a:outerShdw>
          </a:effectLst>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hyperlink" Target="http://www.ercot.com/content/meetings/wms/keydocs/2010/0519/04_cmwg_update_to_wms_100519.ppt"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hyperlink" Target="http://www.ercot.com/content/meetings/wms/keydocs/2010/0519/05_draft_nprr_load_resource_disqualification_100507.doc"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http://www.ercot.com/content/meetings/wms/keydocs/2010/0519/07_wms_nodal_credit_integration_start_up_100519.ppt" TargetMode="External"/><Relationship Id="rId2" Type="http://schemas.openxmlformats.org/officeDocument/2006/relationships/hyperlink" Target="http://www.ercot.com/content/meetings/wms/keydocs/2010/0519/07_mcwg_update__to_wms_051910.ppt"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hyperlink" Target="http://www.ercot.com/content/meetings/wms/keydocs/2010/0519/08_rmr_units_in_nodal.doc" TargetMode="External"/><Relationship Id="rId2" Type="http://schemas.openxmlformats.org/officeDocument/2006/relationships/hyperlink" Target="http://www.ercot.com/content/meetings/wms/keydocs/2010/0519/08_qmwg_update_to_wms_100519.ppt"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hyperlink" Target="http://www.ercot.com/content/meetings/wms/keydocs/2010/0519/15_rtwg_materials_for_wms_051910.zip"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22" name="Rectangle 2"/>
          <p:cNvSpPr>
            <a:spLocks noGrp="1" noChangeArrowheads="1"/>
          </p:cNvSpPr>
          <p:nvPr>
            <p:ph type="ctrTitle"/>
          </p:nvPr>
        </p:nvSpPr>
        <p:spPr/>
        <p:txBody>
          <a:bodyPr/>
          <a:lstStyle/>
          <a:p>
            <a:pPr eaLnBrk="1" hangingPunct="1">
              <a:defRPr/>
            </a:pPr>
            <a:r>
              <a:rPr lang="en-US" dirty="0" smtClean="0"/>
              <a:t>Report to TAC</a:t>
            </a:r>
          </a:p>
        </p:txBody>
      </p:sp>
      <p:sp>
        <p:nvSpPr>
          <p:cNvPr id="440323" name="Rectangle 3"/>
          <p:cNvSpPr>
            <a:spLocks noGrp="1" noChangeArrowheads="1"/>
          </p:cNvSpPr>
          <p:nvPr>
            <p:ph type="subTitle" idx="1"/>
          </p:nvPr>
        </p:nvSpPr>
        <p:spPr/>
        <p:txBody>
          <a:bodyPr/>
          <a:lstStyle/>
          <a:p>
            <a:pPr eaLnBrk="1" hangingPunct="1">
              <a:defRPr/>
            </a:pPr>
            <a:endParaRPr lang="en-US" dirty="0" smtClean="0"/>
          </a:p>
          <a:p>
            <a:pPr eaLnBrk="1" hangingPunct="1">
              <a:defRPr/>
            </a:pPr>
            <a:r>
              <a:rPr lang="en-US" dirty="0" smtClean="0"/>
              <a:t>June 2010</a:t>
            </a:r>
          </a:p>
          <a:p>
            <a:pPr eaLnBrk="1" hangingPunct="1">
              <a:defRPr/>
            </a:pPr>
            <a:endParaRPr lang="en-US" dirty="0" smtClean="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3653" name="Rectangle 85"/>
          <p:cNvSpPr>
            <a:spLocks noGrp="1" noRot="1" noChangeArrowheads="1"/>
          </p:cNvSpPr>
          <p:nvPr>
            <p:ph type="title"/>
          </p:nvPr>
        </p:nvSpPr>
        <p:spPr/>
        <p:txBody>
          <a:bodyPr/>
          <a:lstStyle/>
          <a:p>
            <a:pPr eaLnBrk="1" hangingPunct="1">
              <a:defRPr/>
            </a:pPr>
            <a:r>
              <a:rPr lang="en-US" dirty="0" smtClean="0"/>
              <a:t>WMS 2010 Goals</a:t>
            </a:r>
          </a:p>
        </p:txBody>
      </p:sp>
      <p:graphicFrame>
        <p:nvGraphicFramePr>
          <p:cNvPr id="7" name="Table Placeholder 6"/>
          <p:cNvGraphicFramePr>
            <a:graphicFrameLocks noGrp="1"/>
          </p:cNvGraphicFramePr>
          <p:nvPr>
            <p:ph type="tbl" idx="1"/>
          </p:nvPr>
        </p:nvGraphicFramePr>
        <p:xfrm>
          <a:off x="381000" y="1447800"/>
          <a:ext cx="8534399" cy="4680585"/>
        </p:xfrm>
        <a:graphic>
          <a:graphicData uri="http://schemas.openxmlformats.org/drawingml/2006/table">
            <a:tbl>
              <a:tblPr/>
              <a:tblGrid>
                <a:gridCol w="5788549"/>
                <a:gridCol w="2745850"/>
              </a:tblGrid>
              <a:tr h="161925">
                <a:tc>
                  <a:txBody>
                    <a:bodyPr/>
                    <a:lstStyle/>
                    <a:p>
                      <a:pPr algn="l" rtl="0" fontAlgn="t"/>
                      <a:r>
                        <a:rPr lang="en-US" sz="1400" b="1" i="0" u="none" strike="noStrike" dirty="0">
                          <a:solidFill>
                            <a:schemeClr val="tx1"/>
                          </a:solidFill>
                          <a:effectLst>
                            <a:outerShdw blurRad="50800" dist="38100" algn="tr" rotWithShape="0">
                              <a:prstClr val="black">
                                <a:alpha val="40000"/>
                              </a:prstClr>
                            </a:outerShdw>
                          </a:effectLst>
                          <a:latin typeface="Arial"/>
                        </a:rPr>
                        <a:t>Item  [WMS to set </a:t>
                      </a:r>
                      <a:r>
                        <a:rPr lang="en-US" sz="1400" b="1" i="0" u="none" strike="noStrike" dirty="0" smtClean="0">
                          <a:solidFill>
                            <a:schemeClr val="tx1"/>
                          </a:solidFill>
                          <a:effectLst>
                            <a:outerShdw blurRad="50800" dist="38100" algn="tr" rotWithShape="0">
                              <a:prstClr val="black">
                                <a:alpha val="40000"/>
                              </a:prstClr>
                            </a:outerShdw>
                          </a:effectLst>
                          <a:latin typeface="Arial"/>
                        </a:rPr>
                        <a:t>prioritization]</a:t>
                      </a:r>
                      <a:endParaRPr lang="en-US" sz="1400" b="1" i="0" u="none" strike="noStrike" dirty="0">
                        <a:solidFill>
                          <a:schemeClr val="tx1"/>
                        </a:solidFill>
                        <a:effectLst>
                          <a:outerShdw blurRad="50800" dist="38100" algn="tr" rotWithShape="0">
                            <a:prstClr val="black">
                              <a:alpha val="40000"/>
                            </a:prstClr>
                          </a:outerShdw>
                        </a:effectLst>
                        <a:latin typeface="Arial"/>
                      </a:endParaRPr>
                    </a:p>
                  </a:txBody>
                  <a:tcPr marL="85725" marR="9525" marT="9525" marB="0">
                    <a:lnL>
                      <a:noFill/>
                    </a:lnL>
                    <a:lnR>
                      <a:noFill/>
                    </a:lnR>
                    <a:lnT>
                      <a:noFill/>
                    </a:lnT>
                    <a:lnB>
                      <a:noFill/>
                    </a:lnB>
                  </a:tcPr>
                </a:tc>
                <a:tc>
                  <a:txBody>
                    <a:bodyPr/>
                    <a:lstStyle/>
                    <a:p>
                      <a:pPr algn="ctr" rtl="0" fontAlgn="t"/>
                      <a:r>
                        <a:rPr lang="en-US" sz="1400" b="1" i="0" u="none" strike="noStrike" dirty="0">
                          <a:solidFill>
                            <a:schemeClr val="tx1"/>
                          </a:solidFill>
                          <a:effectLst>
                            <a:outerShdw blurRad="50800" dist="38100" algn="tr" rotWithShape="0">
                              <a:prstClr val="black">
                                <a:alpha val="40000"/>
                              </a:prstClr>
                            </a:outerShdw>
                          </a:effectLst>
                          <a:latin typeface="Arial"/>
                        </a:rPr>
                        <a:t>WMS input/direction needed by </a:t>
                      </a:r>
                    </a:p>
                  </a:txBody>
                  <a:tcPr marL="9525" marR="9525" marT="9525" marB="0">
                    <a:lnL>
                      <a:noFill/>
                    </a:lnL>
                    <a:lnR>
                      <a:noFill/>
                    </a:lnR>
                    <a:lnT>
                      <a:noFill/>
                    </a:lnT>
                    <a:lnB>
                      <a:noFill/>
                    </a:lnB>
                  </a:tcPr>
                </a:tc>
              </a:tr>
              <a:tr h="161925">
                <a:tc>
                  <a:txBody>
                    <a:bodyPr/>
                    <a:lstStyle/>
                    <a:p>
                      <a:pPr algn="l" rtl="0" fontAlgn="t"/>
                      <a:r>
                        <a:rPr lang="en-US" sz="1400" b="0" i="0" u="none" strike="noStrike">
                          <a:solidFill>
                            <a:schemeClr val="tx1"/>
                          </a:solidFill>
                          <a:effectLst>
                            <a:outerShdw blurRad="50800" dist="38100" algn="tr" rotWithShape="0">
                              <a:prstClr val="black">
                                <a:alpha val="40000"/>
                              </a:prstClr>
                            </a:outerShdw>
                          </a:effectLst>
                          <a:latin typeface="Arial"/>
                        </a:rPr>
                        <a:t>Nodal Market Transition</a:t>
                      </a:r>
                    </a:p>
                  </a:txBody>
                  <a:tcPr marL="85725" marR="9525" marT="9525" marB="0">
                    <a:lnL>
                      <a:noFill/>
                    </a:lnL>
                    <a:lnR>
                      <a:noFill/>
                    </a:lnR>
                    <a:lnT>
                      <a:noFill/>
                    </a:lnT>
                    <a:lnB>
                      <a:noFill/>
                    </a:lnB>
                  </a:tcPr>
                </a:tc>
                <a:tc>
                  <a:txBody>
                    <a:bodyPr/>
                    <a:lstStyle/>
                    <a:p>
                      <a:pPr algn="ctr" rtl="0" fontAlgn="t"/>
                      <a:r>
                        <a:rPr lang="en-US" sz="1400" b="0" i="0" u="none" strike="noStrike">
                          <a:solidFill>
                            <a:schemeClr val="tx1"/>
                          </a:solidFill>
                          <a:effectLst>
                            <a:outerShdw blurRad="50800" dist="38100" algn="tr" rotWithShape="0">
                              <a:prstClr val="black">
                                <a:alpha val="40000"/>
                              </a:prstClr>
                            </a:outerShdw>
                          </a:effectLst>
                          <a:latin typeface="Arial"/>
                        </a:rPr>
                        <a:t>On-going </a:t>
                      </a:r>
                    </a:p>
                  </a:txBody>
                  <a:tcPr marL="9525" marR="9525" marT="9525" marB="0">
                    <a:lnL>
                      <a:noFill/>
                    </a:lnL>
                    <a:lnR>
                      <a:noFill/>
                    </a:lnR>
                    <a:lnT>
                      <a:noFill/>
                    </a:lnT>
                    <a:lnB>
                      <a:noFill/>
                    </a:lnB>
                  </a:tcPr>
                </a:tc>
              </a:tr>
              <a:tr h="161925">
                <a:tc>
                  <a:txBody>
                    <a:bodyPr/>
                    <a:lstStyle/>
                    <a:p>
                      <a:pPr algn="l" rtl="0" fontAlgn="t"/>
                      <a:r>
                        <a:rPr lang="en-US" sz="1400" b="0" i="0" u="none" strike="noStrike">
                          <a:solidFill>
                            <a:schemeClr val="tx1"/>
                          </a:solidFill>
                          <a:latin typeface="Arial"/>
                        </a:rPr>
                        <a:t>•</a:t>
                      </a:r>
                      <a:r>
                        <a:rPr lang="en-US" sz="1400" b="0" i="0" u="none" strike="noStrike">
                          <a:solidFill>
                            <a:schemeClr val="tx1"/>
                          </a:solidFill>
                          <a:effectLst>
                            <a:outerShdw blurRad="50800" dist="38100" algn="tr" rotWithShape="0">
                              <a:prstClr val="black">
                                <a:alpha val="40000"/>
                              </a:prstClr>
                            </a:outerShdw>
                          </a:effectLst>
                          <a:latin typeface="Arial"/>
                        </a:rPr>
                        <a:t>  Market Participant Readiness</a:t>
                      </a:r>
                      <a:endParaRPr lang="en-US" sz="1400" b="0" i="0" u="none" strike="noStrike">
                        <a:solidFill>
                          <a:schemeClr val="tx1"/>
                        </a:solidFill>
                        <a:latin typeface="Arial"/>
                      </a:endParaRPr>
                    </a:p>
                  </a:txBody>
                  <a:tcPr marL="257175" marR="9525" marT="9525" marB="0">
                    <a:lnL>
                      <a:noFill/>
                    </a:lnL>
                    <a:lnR>
                      <a:noFill/>
                    </a:lnR>
                    <a:lnT>
                      <a:noFill/>
                    </a:lnT>
                    <a:lnB>
                      <a:noFill/>
                    </a:lnB>
                  </a:tcPr>
                </a:tc>
                <a:tc>
                  <a:txBody>
                    <a:bodyPr/>
                    <a:lstStyle/>
                    <a:p>
                      <a:pPr algn="ctr" rtl="0" fontAlgn="t"/>
                      <a:endParaRPr lang="en-US" sz="1400" b="0" i="0" u="none" strike="noStrike">
                        <a:solidFill>
                          <a:schemeClr val="tx1"/>
                        </a:solidFill>
                        <a:effectLst>
                          <a:outerShdw blurRad="50800" dist="38100" algn="tr" rotWithShape="0">
                            <a:prstClr val="black">
                              <a:alpha val="40000"/>
                            </a:prstClr>
                          </a:outerShdw>
                        </a:effectLst>
                        <a:latin typeface="Arial"/>
                      </a:endParaRPr>
                    </a:p>
                  </a:txBody>
                  <a:tcPr marL="9525" marR="9525" marT="9525" marB="0">
                    <a:lnL>
                      <a:noFill/>
                    </a:lnL>
                    <a:lnR>
                      <a:noFill/>
                    </a:lnR>
                    <a:lnT>
                      <a:noFill/>
                    </a:lnT>
                    <a:lnB>
                      <a:noFill/>
                    </a:lnB>
                  </a:tcPr>
                </a:tc>
              </a:tr>
              <a:tr h="161925">
                <a:tc>
                  <a:txBody>
                    <a:bodyPr/>
                    <a:lstStyle/>
                    <a:p>
                      <a:pPr algn="l" rtl="0" fontAlgn="t"/>
                      <a:r>
                        <a:rPr lang="en-US" sz="1400" b="0" i="0" u="none" strike="noStrike">
                          <a:solidFill>
                            <a:schemeClr val="tx1"/>
                          </a:solidFill>
                          <a:latin typeface="Arial"/>
                        </a:rPr>
                        <a:t>•</a:t>
                      </a:r>
                      <a:r>
                        <a:rPr lang="en-US" sz="1400" b="0" i="0" u="none" strike="noStrike">
                          <a:solidFill>
                            <a:schemeClr val="tx1"/>
                          </a:solidFill>
                          <a:effectLst>
                            <a:outerShdw blurRad="50800" dist="38100" algn="tr" rotWithShape="0">
                              <a:prstClr val="black">
                                <a:alpha val="40000"/>
                              </a:prstClr>
                            </a:outerShdw>
                          </a:effectLst>
                          <a:latin typeface="Arial"/>
                        </a:rPr>
                        <a:t>  TCR to CRR Transition </a:t>
                      </a:r>
                      <a:endParaRPr lang="en-US" sz="1400" b="0" i="0" u="none" strike="noStrike">
                        <a:solidFill>
                          <a:schemeClr val="tx1"/>
                        </a:solidFill>
                        <a:latin typeface="Arial"/>
                      </a:endParaRPr>
                    </a:p>
                  </a:txBody>
                  <a:tcPr marL="257175" marR="9525" marT="9525" marB="0">
                    <a:lnL>
                      <a:noFill/>
                    </a:lnL>
                    <a:lnR>
                      <a:noFill/>
                    </a:lnR>
                    <a:lnT>
                      <a:noFill/>
                    </a:lnT>
                    <a:lnB>
                      <a:noFill/>
                    </a:lnB>
                  </a:tcPr>
                </a:tc>
                <a:tc>
                  <a:txBody>
                    <a:bodyPr/>
                    <a:lstStyle/>
                    <a:p>
                      <a:pPr algn="ctr" rtl="0" fontAlgn="t"/>
                      <a:endParaRPr lang="en-US" sz="1400" b="0" i="0" u="none" strike="noStrike">
                        <a:solidFill>
                          <a:schemeClr val="tx1"/>
                        </a:solidFill>
                        <a:effectLst>
                          <a:outerShdw blurRad="50800" dist="38100" algn="tr" rotWithShape="0">
                            <a:prstClr val="black">
                              <a:alpha val="40000"/>
                            </a:prstClr>
                          </a:outerShdw>
                        </a:effectLst>
                        <a:latin typeface="Arial"/>
                      </a:endParaRPr>
                    </a:p>
                  </a:txBody>
                  <a:tcPr marL="9525" marR="9525" marT="9525" marB="0">
                    <a:lnL>
                      <a:noFill/>
                    </a:lnL>
                    <a:lnR>
                      <a:noFill/>
                    </a:lnR>
                    <a:lnT>
                      <a:noFill/>
                    </a:lnT>
                    <a:lnB>
                      <a:noFill/>
                    </a:lnB>
                  </a:tcPr>
                </a:tc>
              </a:tr>
              <a:tr h="161925">
                <a:tc>
                  <a:txBody>
                    <a:bodyPr/>
                    <a:lstStyle/>
                    <a:p>
                      <a:pPr algn="l" rtl="0" fontAlgn="t"/>
                      <a:r>
                        <a:rPr lang="en-US" sz="1400" b="0" i="0" u="none" strike="noStrike">
                          <a:solidFill>
                            <a:schemeClr val="tx1"/>
                          </a:solidFill>
                          <a:latin typeface="Arial"/>
                        </a:rPr>
                        <a:t>•</a:t>
                      </a:r>
                      <a:r>
                        <a:rPr lang="en-US" sz="1400" b="0" i="0" u="none" strike="noStrike">
                          <a:solidFill>
                            <a:schemeClr val="tx1"/>
                          </a:solidFill>
                          <a:effectLst>
                            <a:outerShdw blurRad="50800" dist="38100" algn="tr" rotWithShape="0">
                              <a:prstClr val="black">
                                <a:alpha val="40000"/>
                              </a:prstClr>
                            </a:outerShdw>
                          </a:effectLst>
                          <a:latin typeface="Arial"/>
                        </a:rPr>
                        <a:t>  Nodal Protocol Tracebility</a:t>
                      </a:r>
                      <a:endParaRPr lang="en-US" sz="1400" b="0" i="0" u="none" strike="noStrike">
                        <a:solidFill>
                          <a:schemeClr val="tx1"/>
                        </a:solidFill>
                        <a:latin typeface="Arial"/>
                      </a:endParaRPr>
                    </a:p>
                  </a:txBody>
                  <a:tcPr marL="257175" marR="9525" marT="9525" marB="0">
                    <a:lnL>
                      <a:noFill/>
                    </a:lnL>
                    <a:lnR>
                      <a:noFill/>
                    </a:lnR>
                    <a:lnT>
                      <a:noFill/>
                    </a:lnT>
                    <a:lnB>
                      <a:noFill/>
                    </a:lnB>
                  </a:tcPr>
                </a:tc>
                <a:tc>
                  <a:txBody>
                    <a:bodyPr/>
                    <a:lstStyle/>
                    <a:p>
                      <a:pPr algn="ctr" rtl="0" fontAlgn="t"/>
                      <a:endParaRPr lang="en-US" sz="1400" b="0" i="0" u="none" strike="noStrike">
                        <a:solidFill>
                          <a:schemeClr val="tx1"/>
                        </a:solidFill>
                        <a:effectLst>
                          <a:outerShdw blurRad="50800" dist="38100" algn="tr" rotWithShape="0">
                            <a:prstClr val="black">
                              <a:alpha val="40000"/>
                            </a:prstClr>
                          </a:outerShdw>
                        </a:effectLst>
                        <a:latin typeface="Arial"/>
                      </a:endParaRPr>
                    </a:p>
                  </a:txBody>
                  <a:tcPr marL="9525" marR="9525" marT="9525" marB="0">
                    <a:lnL>
                      <a:noFill/>
                    </a:lnL>
                    <a:lnR>
                      <a:noFill/>
                    </a:lnR>
                    <a:lnT>
                      <a:noFill/>
                    </a:lnT>
                    <a:lnB>
                      <a:noFill/>
                    </a:lnB>
                  </a:tcPr>
                </a:tc>
              </a:tr>
              <a:tr h="161925">
                <a:tc>
                  <a:txBody>
                    <a:bodyPr/>
                    <a:lstStyle/>
                    <a:p>
                      <a:pPr algn="l" rtl="0" fontAlgn="t"/>
                      <a:r>
                        <a:rPr lang="en-US" sz="1400" b="0" i="0" u="none" strike="noStrike">
                          <a:solidFill>
                            <a:schemeClr val="tx1"/>
                          </a:solidFill>
                          <a:latin typeface="Arial"/>
                        </a:rPr>
                        <a:t>•</a:t>
                      </a:r>
                      <a:r>
                        <a:rPr lang="en-US" sz="1400" b="0" i="0" u="none" strike="noStrike">
                          <a:solidFill>
                            <a:schemeClr val="tx1"/>
                          </a:solidFill>
                          <a:effectLst>
                            <a:outerShdw blurRad="50800" dist="38100" algn="tr" rotWithShape="0">
                              <a:prstClr val="black">
                                <a:alpha val="40000"/>
                              </a:prstClr>
                            </a:outerShdw>
                          </a:effectLst>
                          <a:latin typeface="Arial"/>
                        </a:rPr>
                        <a:t>  Nodal Parking Deck</a:t>
                      </a:r>
                      <a:endParaRPr lang="en-US" sz="1400" b="0" i="0" u="none" strike="noStrike">
                        <a:solidFill>
                          <a:schemeClr val="tx1"/>
                        </a:solidFill>
                        <a:latin typeface="Arial"/>
                      </a:endParaRPr>
                    </a:p>
                  </a:txBody>
                  <a:tcPr marL="257175" marR="9525" marT="9525" marB="0">
                    <a:lnL>
                      <a:noFill/>
                    </a:lnL>
                    <a:lnR>
                      <a:noFill/>
                    </a:lnR>
                    <a:lnT>
                      <a:noFill/>
                    </a:lnT>
                    <a:lnB>
                      <a:noFill/>
                    </a:lnB>
                  </a:tcPr>
                </a:tc>
                <a:tc>
                  <a:txBody>
                    <a:bodyPr/>
                    <a:lstStyle/>
                    <a:p>
                      <a:pPr algn="ctr" rtl="0" fontAlgn="t"/>
                      <a:endParaRPr lang="en-US" sz="1400" b="0" i="0" u="none" strike="noStrike">
                        <a:solidFill>
                          <a:schemeClr val="tx1"/>
                        </a:solidFill>
                        <a:effectLst>
                          <a:outerShdw blurRad="50800" dist="38100" algn="tr" rotWithShape="0">
                            <a:prstClr val="black">
                              <a:alpha val="40000"/>
                            </a:prstClr>
                          </a:outerShdw>
                        </a:effectLst>
                        <a:latin typeface="Arial"/>
                      </a:endParaRPr>
                    </a:p>
                  </a:txBody>
                  <a:tcPr marL="9525" marR="9525" marT="9525" marB="0">
                    <a:lnL>
                      <a:noFill/>
                    </a:lnL>
                    <a:lnR>
                      <a:noFill/>
                    </a:lnR>
                    <a:lnT>
                      <a:noFill/>
                    </a:lnT>
                    <a:lnB>
                      <a:noFill/>
                    </a:lnB>
                  </a:tcPr>
                </a:tc>
              </a:tr>
              <a:tr h="161925">
                <a:tc>
                  <a:txBody>
                    <a:bodyPr/>
                    <a:lstStyle/>
                    <a:p>
                      <a:pPr algn="l" rtl="0" fontAlgn="t"/>
                      <a:r>
                        <a:rPr lang="en-US" sz="1400" b="0" i="0" u="none" strike="noStrike" dirty="0">
                          <a:solidFill>
                            <a:schemeClr val="tx1"/>
                          </a:solidFill>
                          <a:latin typeface="Arial"/>
                        </a:rPr>
                        <a:t>•</a:t>
                      </a:r>
                      <a:r>
                        <a:rPr lang="en-US" sz="1400" b="0" i="0" u="none" strike="noStrike" dirty="0">
                          <a:solidFill>
                            <a:schemeClr val="tx1"/>
                          </a:solidFill>
                          <a:effectLst>
                            <a:outerShdw blurRad="50800" dist="38100" algn="tr" rotWithShape="0">
                              <a:prstClr val="black">
                                <a:alpha val="40000"/>
                              </a:prstClr>
                            </a:outerShdw>
                          </a:effectLst>
                          <a:latin typeface="Arial"/>
                        </a:rPr>
                        <a:t>  Nodal Test Evaluation</a:t>
                      </a:r>
                      <a:endParaRPr lang="en-US" sz="1400" b="0" i="0" u="none" strike="noStrike" dirty="0">
                        <a:solidFill>
                          <a:schemeClr val="tx1"/>
                        </a:solidFill>
                        <a:latin typeface="Arial"/>
                      </a:endParaRPr>
                    </a:p>
                  </a:txBody>
                  <a:tcPr marL="257175" marR="9525" marT="9525" marB="0">
                    <a:lnL>
                      <a:noFill/>
                    </a:lnL>
                    <a:lnR>
                      <a:noFill/>
                    </a:lnR>
                    <a:lnT>
                      <a:noFill/>
                    </a:lnT>
                    <a:lnB>
                      <a:noFill/>
                    </a:lnB>
                  </a:tcPr>
                </a:tc>
                <a:tc>
                  <a:txBody>
                    <a:bodyPr/>
                    <a:lstStyle/>
                    <a:p>
                      <a:pPr algn="ctr" rtl="0" fontAlgn="t"/>
                      <a:endParaRPr lang="en-US" sz="1400" b="0" i="0" u="none" strike="noStrike">
                        <a:solidFill>
                          <a:schemeClr val="tx1"/>
                        </a:solidFill>
                        <a:effectLst>
                          <a:outerShdw blurRad="50800" dist="38100" algn="tr" rotWithShape="0">
                            <a:prstClr val="black">
                              <a:alpha val="40000"/>
                            </a:prstClr>
                          </a:outerShdw>
                        </a:effectLst>
                        <a:latin typeface="Arial"/>
                      </a:endParaRPr>
                    </a:p>
                  </a:txBody>
                  <a:tcPr marL="9525" marR="9525" marT="9525" marB="0">
                    <a:lnL>
                      <a:noFill/>
                    </a:lnL>
                    <a:lnR>
                      <a:noFill/>
                    </a:lnR>
                    <a:lnT>
                      <a:noFill/>
                    </a:lnT>
                    <a:lnB>
                      <a:noFill/>
                    </a:lnB>
                  </a:tcPr>
                </a:tc>
              </a:tr>
              <a:tr h="161925">
                <a:tc>
                  <a:txBody>
                    <a:bodyPr/>
                    <a:lstStyle/>
                    <a:p>
                      <a:pPr algn="l" rtl="0" fontAlgn="b"/>
                      <a:r>
                        <a:rPr lang="en-US" sz="1400" b="0" i="0" u="none" strike="noStrike">
                          <a:solidFill>
                            <a:schemeClr val="tx1"/>
                          </a:solidFill>
                          <a:effectLst>
                            <a:outerShdw blurRad="50800" dist="38100" algn="tr" rotWithShape="0">
                              <a:prstClr val="black">
                                <a:alpha val="40000"/>
                              </a:prstClr>
                            </a:outerShdw>
                          </a:effectLst>
                          <a:latin typeface="Arial"/>
                        </a:rPr>
                        <a:t>Nodal Verifiable Cost Methodology </a:t>
                      </a:r>
                    </a:p>
                  </a:txBody>
                  <a:tcPr marL="85725" marR="9525" marT="9525" marB="0" anchor="b">
                    <a:lnL>
                      <a:noFill/>
                    </a:lnL>
                    <a:lnR>
                      <a:noFill/>
                    </a:lnR>
                    <a:lnT>
                      <a:noFill/>
                    </a:lnT>
                    <a:lnB>
                      <a:noFill/>
                    </a:lnB>
                  </a:tcPr>
                </a:tc>
                <a:tc>
                  <a:txBody>
                    <a:bodyPr/>
                    <a:lstStyle/>
                    <a:p>
                      <a:pPr algn="ctr" rtl="0" fontAlgn="b"/>
                      <a:r>
                        <a:rPr lang="en-US" sz="1400" b="0" i="0" u="none" strike="noStrike">
                          <a:solidFill>
                            <a:schemeClr val="tx1"/>
                          </a:solidFill>
                          <a:effectLst>
                            <a:outerShdw blurRad="50800" dist="38100" algn="tr" rotWithShape="0">
                              <a:prstClr val="black">
                                <a:alpha val="40000"/>
                              </a:prstClr>
                            </a:outerShdw>
                          </a:effectLst>
                          <a:latin typeface="Arial"/>
                        </a:rPr>
                        <a:t>On-going (VCWG) </a:t>
                      </a:r>
                    </a:p>
                  </a:txBody>
                  <a:tcPr marL="9525" marR="9525" marT="9525" marB="0" anchor="b">
                    <a:lnL>
                      <a:noFill/>
                    </a:lnL>
                    <a:lnR>
                      <a:noFill/>
                    </a:lnR>
                    <a:lnT>
                      <a:noFill/>
                    </a:lnT>
                    <a:lnB>
                      <a:noFill/>
                    </a:lnB>
                  </a:tcPr>
                </a:tc>
              </a:tr>
              <a:tr h="161925">
                <a:tc>
                  <a:txBody>
                    <a:bodyPr/>
                    <a:lstStyle/>
                    <a:p>
                      <a:pPr algn="l" rtl="0" fontAlgn="t"/>
                      <a:r>
                        <a:rPr lang="en-US" sz="1400" b="0" i="0" u="none" strike="noStrike">
                          <a:solidFill>
                            <a:schemeClr val="tx1"/>
                          </a:solidFill>
                          <a:effectLst>
                            <a:outerShdw blurRad="50800" dist="38100" algn="tr" rotWithShape="0">
                              <a:prstClr val="black">
                                <a:alpha val="40000"/>
                              </a:prstClr>
                            </a:outerShdw>
                          </a:effectLst>
                          <a:latin typeface="Arial"/>
                        </a:rPr>
                        <a:t>Consideration of necessary Zonal Market changes</a:t>
                      </a:r>
                    </a:p>
                  </a:txBody>
                  <a:tcPr marL="85725" marR="9525" marT="9525" marB="0">
                    <a:lnL>
                      <a:noFill/>
                    </a:lnL>
                    <a:lnR>
                      <a:noFill/>
                    </a:lnR>
                    <a:lnT>
                      <a:noFill/>
                    </a:lnT>
                    <a:lnB>
                      <a:noFill/>
                    </a:lnB>
                  </a:tcPr>
                </a:tc>
                <a:tc>
                  <a:txBody>
                    <a:bodyPr/>
                    <a:lstStyle/>
                    <a:p>
                      <a:pPr algn="ctr" rtl="0" fontAlgn="t"/>
                      <a:r>
                        <a:rPr lang="en-US" sz="1400" b="0" i="0" u="none" strike="noStrike">
                          <a:solidFill>
                            <a:schemeClr val="tx1"/>
                          </a:solidFill>
                          <a:effectLst>
                            <a:outerShdw blurRad="50800" dist="38100" algn="tr" rotWithShape="0">
                              <a:prstClr val="black">
                                <a:alpha val="40000"/>
                              </a:prstClr>
                            </a:outerShdw>
                          </a:effectLst>
                          <a:latin typeface="Arial"/>
                        </a:rPr>
                        <a:t>Before  Q2</a:t>
                      </a:r>
                    </a:p>
                  </a:txBody>
                  <a:tcPr marL="9525" marR="9525" marT="9525" marB="0">
                    <a:lnL>
                      <a:noFill/>
                    </a:lnL>
                    <a:lnR>
                      <a:noFill/>
                    </a:lnR>
                    <a:lnT>
                      <a:noFill/>
                    </a:lnT>
                    <a:lnB>
                      <a:noFill/>
                    </a:lnB>
                  </a:tcPr>
                </a:tc>
              </a:tr>
              <a:tr h="161925">
                <a:tc>
                  <a:txBody>
                    <a:bodyPr/>
                    <a:lstStyle/>
                    <a:p>
                      <a:pPr algn="l" rtl="0" fontAlgn="t"/>
                      <a:r>
                        <a:rPr lang="en-US" sz="1400" b="0" i="0" u="none" strike="noStrike">
                          <a:solidFill>
                            <a:schemeClr val="tx1"/>
                          </a:solidFill>
                          <a:effectLst>
                            <a:outerShdw blurRad="50800" dist="38100" algn="tr" rotWithShape="0">
                              <a:prstClr val="black">
                                <a:alpha val="40000"/>
                              </a:prstClr>
                            </a:outerShdw>
                          </a:effectLst>
                          <a:latin typeface="Arial"/>
                        </a:rPr>
                        <a:t>Review of Generation Adequacy in ERCOT</a:t>
                      </a:r>
                    </a:p>
                  </a:txBody>
                  <a:tcPr marL="85725" marR="9525" marT="9525" marB="0">
                    <a:lnL>
                      <a:noFill/>
                    </a:lnL>
                    <a:lnR>
                      <a:noFill/>
                    </a:lnR>
                    <a:lnT>
                      <a:noFill/>
                    </a:lnT>
                    <a:lnB>
                      <a:noFill/>
                    </a:lnB>
                  </a:tcPr>
                </a:tc>
                <a:tc>
                  <a:txBody>
                    <a:bodyPr/>
                    <a:lstStyle/>
                    <a:p>
                      <a:pPr algn="ctr" rtl="0" fontAlgn="t"/>
                      <a:r>
                        <a:rPr lang="en-US" sz="1400" b="0" i="0" u="none" strike="noStrike">
                          <a:solidFill>
                            <a:schemeClr val="tx1"/>
                          </a:solidFill>
                          <a:effectLst>
                            <a:outerShdw blurRad="50800" dist="38100" algn="tr" rotWithShape="0">
                              <a:prstClr val="black">
                                <a:alpha val="40000"/>
                              </a:prstClr>
                            </a:outerShdw>
                          </a:effectLst>
                          <a:latin typeface="Arial"/>
                        </a:rPr>
                        <a:t>Q1 (GATF)</a:t>
                      </a:r>
                    </a:p>
                  </a:txBody>
                  <a:tcPr marL="9525" marR="9525" marT="9525" marB="0">
                    <a:lnL>
                      <a:noFill/>
                    </a:lnL>
                    <a:lnR>
                      <a:noFill/>
                    </a:lnR>
                    <a:lnT>
                      <a:noFill/>
                    </a:lnT>
                    <a:lnB>
                      <a:noFill/>
                    </a:lnB>
                  </a:tcPr>
                </a:tc>
              </a:tr>
              <a:tr h="161925">
                <a:tc>
                  <a:txBody>
                    <a:bodyPr/>
                    <a:lstStyle/>
                    <a:p>
                      <a:pPr algn="l" rtl="0" fontAlgn="t"/>
                      <a:r>
                        <a:rPr lang="en-US" sz="1400" b="0" i="0" u="none" strike="noStrike">
                          <a:solidFill>
                            <a:schemeClr val="tx1"/>
                          </a:solidFill>
                          <a:effectLst>
                            <a:outerShdw blurRad="50800" dist="38100" algn="tr" rotWithShape="0">
                              <a:prstClr val="black">
                                <a:alpha val="40000"/>
                              </a:prstClr>
                            </a:outerShdw>
                          </a:effectLst>
                          <a:latin typeface="Arial"/>
                        </a:rPr>
                        <a:t>Market Issues Related to:</a:t>
                      </a:r>
                    </a:p>
                  </a:txBody>
                  <a:tcPr marL="85725" marR="9525" marT="9525" marB="0">
                    <a:lnL>
                      <a:noFill/>
                    </a:lnL>
                    <a:lnR>
                      <a:noFill/>
                    </a:lnR>
                    <a:lnT>
                      <a:noFill/>
                    </a:lnT>
                    <a:lnB>
                      <a:noFill/>
                    </a:lnB>
                  </a:tcPr>
                </a:tc>
                <a:tc>
                  <a:txBody>
                    <a:bodyPr/>
                    <a:lstStyle/>
                    <a:p>
                      <a:pPr algn="ctr" rtl="0" fontAlgn="ctr"/>
                      <a:endParaRPr lang="en-US" sz="1400" b="0" i="0" u="none" strike="noStrike">
                        <a:solidFill>
                          <a:schemeClr val="tx1"/>
                        </a:solidFill>
                        <a:effectLst>
                          <a:outerShdw blurRad="50800" dist="38100" algn="tr" rotWithShape="0">
                            <a:prstClr val="black">
                              <a:alpha val="40000"/>
                            </a:prstClr>
                          </a:outerShdw>
                        </a:effectLst>
                        <a:latin typeface="Arial"/>
                      </a:endParaRPr>
                    </a:p>
                  </a:txBody>
                  <a:tcPr marL="9525" marR="9525" marT="9525" marB="0" anchor="ctr">
                    <a:lnL>
                      <a:noFill/>
                    </a:lnL>
                    <a:lnR>
                      <a:noFill/>
                    </a:lnR>
                    <a:lnT>
                      <a:noFill/>
                    </a:lnT>
                    <a:lnB>
                      <a:noFill/>
                    </a:lnB>
                  </a:tcPr>
                </a:tc>
              </a:tr>
              <a:tr h="161925">
                <a:tc>
                  <a:txBody>
                    <a:bodyPr/>
                    <a:lstStyle/>
                    <a:p>
                      <a:pPr algn="l" rtl="0" fontAlgn="t"/>
                      <a:r>
                        <a:rPr lang="en-US" sz="1400" b="0" i="0" u="none" strike="noStrike">
                          <a:solidFill>
                            <a:schemeClr val="tx1"/>
                          </a:solidFill>
                          <a:effectLst>
                            <a:outerShdw blurRad="50800" dist="38100" algn="tr" rotWithShape="0">
                              <a:prstClr val="black">
                                <a:alpha val="40000"/>
                              </a:prstClr>
                            </a:outerShdw>
                          </a:effectLst>
                          <a:latin typeface="Arial"/>
                        </a:rPr>
                        <a:t>Credit issues</a:t>
                      </a:r>
                    </a:p>
                  </a:txBody>
                  <a:tcPr marL="428625" marR="9525" marT="9525" marB="0">
                    <a:lnL>
                      <a:noFill/>
                    </a:lnL>
                    <a:lnR>
                      <a:noFill/>
                    </a:lnR>
                    <a:lnT>
                      <a:noFill/>
                    </a:lnT>
                    <a:lnB>
                      <a:noFill/>
                    </a:lnB>
                  </a:tcPr>
                </a:tc>
                <a:tc>
                  <a:txBody>
                    <a:bodyPr/>
                    <a:lstStyle/>
                    <a:p>
                      <a:pPr algn="ctr" rtl="0" fontAlgn="t"/>
                      <a:r>
                        <a:rPr lang="en-US" sz="1400" b="0" i="0" u="none" strike="noStrike">
                          <a:solidFill>
                            <a:schemeClr val="tx1"/>
                          </a:solidFill>
                          <a:effectLst>
                            <a:outerShdw blurRad="50800" dist="38100" algn="tr" rotWithShape="0">
                              <a:prstClr val="black">
                                <a:alpha val="40000"/>
                              </a:prstClr>
                            </a:outerShdw>
                          </a:effectLst>
                          <a:latin typeface="Arial"/>
                        </a:rPr>
                        <a:t>On-going (MCWG)</a:t>
                      </a:r>
                    </a:p>
                  </a:txBody>
                  <a:tcPr marL="9525" marR="9525" marT="9525" marB="0">
                    <a:lnL>
                      <a:noFill/>
                    </a:lnL>
                    <a:lnR>
                      <a:noFill/>
                    </a:lnR>
                    <a:lnT>
                      <a:noFill/>
                    </a:lnT>
                    <a:lnB>
                      <a:noFill/>
                    </a:lnB>
                  </a:tcPr>
                </a:tc>
              </a:tr>
              <a:tr h="161925">
                <a:tc>
                  <a:txBody>
                    <a:bodyPr/>
                    <a:lstStyle/>
                    <a:p>
                      <a:pPr algn="l" rtl="0" fontAlgn="t"/>
                      <a:r>
                        <a:rPr lang="en-US" sz="1400" b="0" i="0" u="none" strike="noStrike">
                          <a:solidFill>
                            <a:schemeClr val="tx1"/>
                          </a:solidFill>
                          <a:effectLst>
                            <a:outerShdw blurRad="50800" dist="38100" algn="tr" rotWithShape="0">
                              <a:prstClr val="black">
                                <a:alpha val="40000"/>
                              </a:prstClr>
                            </a:outerShdw>
                          </a:effectLst>
                          <a:latin typeface="Arial"/>
                        </a:rPr>
                        <a:t>EILS</a:t>
                      </a:r>
                    </a:p>
                  </a:txBody>
                  <a:tcPr marL="428625" marR="9525" marT="9525" marB="0">
                    <a:lnL>
                      <a:noFill/>
                    </a:lnL>
                    <a:lnR>
                      <a:noFill/>
                    </a:lnR>
                    <a:lnT>
                      <a:noFill/>
                    </a:lnT>
                    <a:lnB>
                      <a:noFill/>
                    </a:lnB>
                  </a:tcPr>
                </a:tc>
                <a:tc>
                  <a:txBody>
                    <a:bodyPr/>
                    <a:lstStyle/>
                    <a:p>
                      <a:pPr algn="ctr" rtl="0" fontAlgn="t"/>
                      <a:r>
                        <a:rPr lang="en-US" sz="1400" b="0" i="0" u="none" strike="noStrike">
                          <a:solidFill>
                            <a:schemeClr val="tx1"/>
                          </a:solidFill>
                          <a:effectLst>
                            <a:outerShdw blurRad="50800" dist="38100" algn="tr" rotWithShape="0">
                              <a:prstClr val="black">
                                <a:alpha val="40000"/>
                              </a:prstClr>
                            </a:outerShdw>
                          </a:effectLst>
                          <a:latin typeface="Arial"/>
                        </a:rPr>
                        <a:t>On-going (DSWG)</a:t>
                      </a:r>
                    </a:p>
                  </a:txBody>
                  <a:tcPr marL="9525" marR="9525" marT="9525" marB="0">
                    <a:lnL>
                      <a:noFill/>
                    </a:lnL>
                    <a:lnR>
                      <a:noFill/>
                    </a:lnR>
                    <a:lnT>
                      <a:noFill/>
                    </a:lnT>
                    <a:lnB>
                      <a:noFill/>
                    </a:lnB>
                  </a:tcPr>
                </a:tc>
              </a:tr>
              <a:tr h="161925">
                <a:tc>
                  <a:txBody>
                    <a:bodyPr/>
                    <a:lstStyle/>
                    <a:p>
                      <a:pPr algn="l" rtl="0" fontAlgn="t"/>
                      <a:r>
                        <a:rPr lang="en-US" sz="1400" b="0" i="0" u="none" strike="noStrike" dirty="0">
                          <a:solidFill>
                            <a:schemeClr val="tx1"/>
                          </a:solidFill>
                          <a:effectLst>
                            <a:outerShdw blurRad="50800" dist="38100" algn="tr" rotWithShape="0">
                              <a:prstClr val="black">
                                <a:alpha val="40000"/>
                              </a:prstClr>
                            </a:outerShdw>
                          </a:effectLst>
                          <a:latin typeface="Arial"/>
                        </a:rPr>
                        <a:t>Reliability &amp; A/S Dispatch Impacts on Energy Markets</a:t>
                      </a:r>
                    </a:p>
                  </a:txBody>
                  <a:tcPr marL="428625" marR="9525" marT="9525" marB="0">
                    <a:lnL>
                      <a:noFill/>
                    </a:lnL>
                    <a:lnR>
                      <a:noFill/>
                    </a:lnR>
                    <a:lnT>
                      <a:noFill/>
                    </a:lnT>
                    <a:lnB>
                      <a:noFill/>
                    </a:lnB>
                  </a:tcPr>
                </a:tc>
                <a:tc>
                  <a:txBody>
                    <a:bodyPr/>
                    <a:lstStyle/>
                    <a:p>
                      <a:pPr algn="ctr" rtl="0" fontAlgn="t"/>
                      <a:r>
                        <a:rPr lang="en-US" sz="1400" b="0" i="0" u="none" strike="noStrike">
                          <a:solidFill>
                            <a:schemeClr val="tx1"/>
                          </a:solidFill>
                          <a:effectLst>
                            <a:outerShdw blurRad="50800" dist="38100" algn="tr" rotWithShape="0">
                              <a:prstClr val="black">
                                <a:alpha val="40000"/>
                              </a:prstClr>
                            </a:outerShdw>
                          </a:effectLst>
                          <a:latin typeface="Arial"/>
                        </a:rPr>
                        <a:t>On-going</a:t>
                      </a:r>
                    </a:p>
                  </a:txBody>
                  <a:tcPr marL="9525" marR="9525" marT="9525" marB="0">
                    <a:lnL>
                      <a:noFill/>
                    </a:lnL>
                    <a:lnR>
                      <a:noFill/>
                    </a:lnR>
                    <a:lnT>
                      <a:noFill/>
                    </a:lnT>
                    <a:lnB>
                      <a:noFill/>
                    </a:lnB>
                  </a:tcPr>
                </a:tc>
              </a:tr>
              <a:tr h="161925">
                <a:tc>
                  <a:txBody>
                    <a:bodyPr/>
                    <a:lstStyle/>
                    <a:p>
                      <a:pPr algn="l" rtl="0" fontAlgn="t"/>
                      <a:r>
                        <a:rPr lang="en-US" sz="1400" b="0" i="0" u="none" strike="noStrike">
                          <a:solidFill>
                            <a:schemeClr val="tx1"/>
                          </a:solidFill>
                          <a:effectLst>
                            <a:outerShdw blurRad="50800" dist="38100" algn="tr" rotWithShape="0">
                              <a:prstClr val="black">
                                <a:alpha val="40000"/>
                              </a:prstClr>
                            </a:outerShdw>
                          </a:effectLst>
                          <a:latin typeface="Arial"/>
                        </a:rPr>
                        <a:t>Market Event Evaluation</a:t>
                      </a:r>
                    </a:p>
                  </a:txBody>
                  <a:tcPr marL="428625" marR="9525" marT="9525" marB="0">
                    <a:lnL>
                      <a:noFill/>
                    </a:lnL>
                    <a:lnR>
                      <a:noFill/>
                    </a:lnR>
                    <a:lnT>
                      <a:noFill/>
                    </a:lnT>
                    <a:lnB>
                      <a:noFill/>
                    </a:lnB>
                  </a:tcPr>
                </a:tc>
                <a:tc>
                  <a:txBody>
                    <a:bodyPr/>
                    <a:lstStyle/>
                    <a:p>
                      <a:pPr algn="ctr" rtl="0" fontAlgn="t"/>
                      <a:r>
                        <a:rPr lang="en-US" sz="1400" b="0" i="0" u="none" strike="noStrike">
                          <a:solidFill>
                            <a:schemeClr val="tx1"/>
                          </a:solidFill>
                          <a:effectLst>
                            <a:outerShdw blurRad="50800" dist="38100" algn="tr" rotWithShape="0">
                              <a:prstClr val="black">
                                <a:alpha val="40000"/>
                              </a:prstClr>
                            </a:outerShdw>
                          </a:effectLst>
                          <a:latin typeface="Arial"/>
                        </a:rPr>
                        <a:t>On-going</a:t>
                      </a:r>
                    </a:p>
                  </a:txBody>
                  <a:tcPr marL="9525" marR="9525" marT="9525" marB="0">
                    <a:lnL>
                      <a:noFill/>
                    </a:lnL>
                    <a:lnR>
                      <a:noFill/>
                    </a:lnR>
                    <a:lnT>
                      <a:noFill/>
                    </a:lnT>
                    <a:lnB>
                      <a:noFill/>
                    </a:lnB>
                  </a:tcPr>
                </a:tc>
              </a:tr>
              <a:tr h="161925">
                <a:tc>
                  <a:txBody>
                    <a:bodyPr/>
                    <a:lstStyle/>
                    <a:p>
                      <a:pPr algn="l" rtl="0" fontAlgn="t"/>
                      <a:r>
                        <a:rPr lang="en-US" sz="1400" b="0" i="0" u="none" strike="noStrike">
                          <a:solidFill>
                            <a:schemeClr val="tx1"/>
                          </a:solidFill>
                          <a:effectLst>
                            <a:outerShdw blurRad="50800" dist="38100" algn="tr" rotWithShape="0">
                              <a:prstClr val="black">
                                <a:alpha val="40000"/>
                              </a:prstClr>
                            </a:outerShdw>
                          </a:effectLst>
                          <a:latin typeface="Arial"/>
                        </a:rPr>
                        <a:t>Adv. meters &amp; other demand response in A/S and Energy Markets</a:t>
                      </a:r>
                    </a:p>
                  </a:txBody>
                  <a:tcPr marL="428625" marR="9525" marT="9525" marB="0">
                    <a:lnL>
                      <a:noFill/>
                    </a:lnL>
                    <a:lnR>
                      <a:noFill/>
                    </a:lnR>
                    <a:lnT>
                      <a:noFill/>
                    </a:lnT>
                    <a:lnB>
                      <a:noFill/>
                    </a:lnB>
                  </a:tcPr>
                </a:tc>
                <a:tc>
                  <a:txBody>
                    <a:bodyPr/>
                    <a:lstStyle/>
                    <a:p>
                      <a:pPr algn="ctr" rtl="0" fontAlgn="t"/>
                      <a:r>
                        <a:rPr lang="en-US" sz="1400" b="0" i="0" u="none" strike="noStrike">
                          <a:solidFill>
                            <a:schemeClr val="tx1"/>
                          </a:solidFill>
                          <a:effectLst>
                            <a:outerShdw blurRad="50800" dist="38100" algn="tr" rotWithShape="0">
                              <a:prstClr val="black">
                                <a:alpha val="40000"/>
                              </a:prstClr>
                            </a:outerShdw>
                          </a:effectLst>
                          <a:latin typeface="Arial"/>
                        </a:rPr>
                        <a:t>On-going (DSWG)</a:t>
                      </a:r>
                    </a:p>
                  </a:txBody>
                  <a:tcPr marL="9525" marR="9525" marT="9525" marB="0">
                    <a:lnL>
                      <a:noFill/>
                    </a:lnL>
                    <a:lnR>
                      <a:noFill/>
                    </a:lnR>
                    <a:lnT>
                      <a:noFill/>
                    </a:lnT>
                    <a:lnB>
                      <a:noFill/>
                    </a:lnB>
                  </a:tcPr>
                </a:tc>
              </a:tr>
              <a:tr h="161925">
                <a:tc>
                  <a:txBody>
                    <a:bodyPr/>
                    <a:lstStyle/>
                    <a:p>
                      <a:pPr algn="l" rtl="0" fontAlgn="t"/>
                      <a:r>
                        <a:rPr lang="en-US" sz="1400" b="0" i="0" u="none" strike="noStrike">
                          <a:solidFill>
                            <a:schemeClr val="tx1"/>
                          </a:solidFill>
                          <a:effectLst>
                            <a:outerShdw blurRad="50800" dist="38100" algn="tr" rotWithShape="0">
                              <a:prstClr val="black">
                                <a:alpha val="40000"/>
                              </a:prstClr>
                            </a:outerShdw>
                          </a:effectLst>
                          <a:latin typeface="Arial"/>
                        </a:rPr>
                        <a:t>Wind &amp; related renewable technology integration</a:t>
                      </a:r>
                    </a:p>
                  </a:txBody>
                  <a:tcPr marL="428625" marR="9525" marT="9525" marB="0">
                    <a:lnL>
                      <a:noFill/>
                    </a:lnL>
                    <a:lnR>
                      <a:noFill/>
                    </a:lnR>
                    <a:lnT>
                      <a:noFill/>
                    </a:lnT>
                    <a:lnB>
                      <a:noFill/>
                    </a:lnB>
                  </a:tcPr>
                </a:tc>
                <a:tc>
                  <a:txBody>
                    <a:bodyPr/>
                    <a:lstStyle/>
                    <a:p>
                      <a:pPr algn="ctr" rtl="0" fontAlgn="t"/>
                      <a:r>
                        <a:rPr lang="en-US" sz="1400" b="0" i="0" u="none" strike="noStrike" dirty="0">
                          <a:solidFill>
                            <a:schemeClr val="tx1"/>
                          </a:solidFill>
                          <a:effectLst>
                            <a:outerShdw blurRad="50800" dist="38100" algn="tr" rotWithShape="0">
                              <a:prstClr val="black">
                                <a:alpha val="40000"/>
                              </a:prstClr>
                            </a:outerShdw>
                          </a:effectLst>
                          <a:latin typeface="Arial"/>
                        </a:rPr>
                        <a:t>On-going </a:t>
                      </a:r>
                      <a:r>
                        <a:rPr lang="en-US" sz="1400" b="0" i="0" u="none" strike="noStrike" dirty="0" smtClean="0">
                          <a:solidFill>
                            <a:schemeClr val="tx1"/>
                          </a:solidFill>
                          <a:effectLst>
                            <a:outerShdw blurRad="50800" dist="38100" algn="tr" rotWithShape="0">
                              <a:prstClr val="black">
                                <a:alpha val="40000"/>
                              </a:prstClr>
                            </a:outerShdw>
                          </a:effectLst>
                          <a:latin typeface="Arial"/>
                        </a:rPr>
                        <a:t>(various WG)</a:t>
                      </a:r>
                      <a:endParaRPr lang="en-US" sz="1400" b="0" i="0" u="none" strike="noStrike" dirty="0">
                        <a:solidFill>
                          <a:schemeClr val="tx1"/>
                        </a:solidFill>
                        <a:effectLst>
                          <a:outerShdw blurRad="50800" dist="38100" algn="tr" rotWithShape="0">
                            <a:prstClr val="black">
                              <a:alpha val="40000"/>
                            </a:prstClr>
                          </a:outerShdw>
                        </a:effectLst>
                        <a:latin typeface="Arial"/>
                      </a:endParaRPr>
                    </a:p>
                  </a:txBody>
                  <a:tcPr marL="9525" marR="9525" marT="9525" marB="0">
                    <a:lnL>
                      <a:noFill/>
                    </a:lnL>
                    <a:lnR>
                      <a:noFill/>
                    </a:lnR>
                    <a:lnT>
                      <a:noFill/>
                    </a:lnT>
                    <a:lnB>
                      <a:noFill/>
                    </a:lnB>
                  </a:tcPr>
                </a:tc>
              </a:tr>
              <a:tr h="161925">
                <a:tc>
                  <a:txBody>
                    <a:bodyPr/>
                    <a:lstStyle/>
                    <a:p>
                      <a:pPr algn="l" rtl="0" fontAlgn="t"/>
                      <a:r>
                        <a:rPr lang="en-US" sz="1400" b="0" i="0" u="none" strike="noStrike">
                          <a:solidFill>
                            <a:schemeClr val="tx1"/>
                          </a:solidFill>
                          <a:effectLst>
                            <a:outerShdw blurRad="50800" dist="38100" algn="tr" rotWithShape="0">
                              <a:prstClr val="black">
                                <a:alpha val="40000"/>
                              </a:prstClr>
                            </a:outerShdw>
                          </a:effectLst>
                          <a:latin typeface="Arial"/>
                        </a:rPr>
                        <a:t>Criteria in Nodal for supplying A/S, Energy and Capacity Markets</a:t>
                      </a:r>
                    </a:p>
                  </a:txBody>
                  <a:tcPr marL="428625" marR="9525" marT="9525" marB="0">
                    <a:lnL>
                      <a:noFill/>
                    </a:lnL>
                    <a:lnR>
                      <a:noFill/>
                    </a:lnR>
                    <a:lnT>
                      <a:noFill/>
                    </a:lnT>
                    <a:lnB>
                      <a:noFill/>
                    </a:lnB>
                  </a:tcPr>
                </a:tc>
                <a:tc>
                  <a:txBody>
                    <a:bodyPr/>
                    <a:lstStyle/>
                    <a:p>
                      <a:pPr algn="ctr" rtl="0" fontAlgn="t"/>
                      <a:r>
                        <a:rPr lang="en-US" sz="1400" b="0" i="0" u="none" strike="noStrike" dirty="0">
                          <a:solidFill>
                            <a:schemeClr val="tx1"/>
                          </a:solidFill>
                          <a:effectLst>
                            <a:outerShdw blurRad="50800" dist="38100" algn="tr" rotWithShape="0">
                              <a:prstClr val="black">
                                <a:alpha val="40000"/>
                              </a:prstClr>
                            </a:outerShdw>
                          </a:effectLst>
                          <a:latin typeface="Arial"/>
                        </a:rPr>
                        <a:t>On-going (WMS)</a:t>
                      </a:r>
                    </a:p>
                  </a:txBody>
                  <a:tcPr marL="9525" marR="9525" marT="9525" marB="0">
                    <a:lnL>
                      <a:noFill/>
                    </a:lnL>
                    <a:lnR>
                      <a:noFill/>
                    </a:lnR>
                    <a:lnT>
                      <a:noFill/>
                    </a:lnT>
                    <a:lnB>
                      <a:noFill/>
                    </a:lnB>
                  </a:tcPr>
                </a:tc>
              </a:tr>
              <a:tr h="161925">
                <a:tc>
                  <a:txBody>
                    <a:bodyPr/>
                    <a:lstStyle/>
                    <a:p>
                      <a:pPr algn="l" rtl="0" fontAlgn="t"/>
                      <a:r>
                        <a:rPr lang="en-US" sz="1400" b="0" i="0" u="none" strike="noStrike">
                          <a:solidFill>
                            <a:schemeClr val="tx1"/>
                          </a:solidFill>
                          <a:effectLst>
                            <a:outerShdw blurRad="50800" dist="38100" algn="tr" rotWithShape="0">
                              <a:prstClr val="black">
                                <a:alpha val="40000"/>
                              </a:prstClr>
                            </a:outerShdw>
                          </a:effectLst>
                          <a:latin typeface="Arial"/>
                        </a:rPr>
                        <a:t>Integration of Quick Start Resources into Nodal</a:t>
                      </a:r>
                    </a:p>
                  </a:txBody>
                  <a:tcPr marL="428625" marR="9525" marT="9525" marB="0">
                    <a:lnL>
                      <a:noFill/>
                    </a:lnL>
                    <a:lnR>
                      <a:noFill/>
                    </a:lnR>
                    <a:lnT>
                      <a:noFill/>
                    </a:lnT>
                    <a:lnB>
                      <a:noFill/>
                    </a:lnB>
                  </a:tcPr>
                </a:tc>
                <a:tc>
                  <a:txBody>
                    <a:bodyPr/>
                    <a:lstStyle/>
                    <a:p>
                      <a:pPr algn="ctr" rtl="0" fontAlgn="t"/>
                      <a:r>
                        <a:rPr lang="en-US" sz="1400" b="0" i="0" u="none" strike="noStrike">
                          <a:solidFill>
                            <a:schemeClr val="tx1"/>
                          </a:solidFill>
                          <a:effectLst>
                            <a:outerShdw blurRad="50800" dist="38100" algn="tr" rotWithShape="0">
                              <a:prstClr val="black">
                                <a:alpha val="40000"/>
                              </a:prstClr>
                            </a:outerShdw>
                          </a:effectLst>
                          <a:latin typeface="Arial"/>
                        </a:rPr>
                        <a:t>QSTF</a:t>
                      </a:r>
                    </a:p>
                  </a:txBody>
                  <a:tcPr marL="9525" marR="9525" marT="9525" marB="0">
                    <a:lnL>
                      <a:noFill/>
                    </a:lnL>
                    <a:lnR>
                      <a:noFill/>
                    </a:lnR>
                    <a:lnT>
                      <a:noFill/>
                    </a:lnT>
                    <a:lnB>
                      <a:noFill/>
                    </a:lnB>
                  </a:tcPr>
                </a:tc>
              </a:tr>
              <a:tr h="161925">
                <a:tc>
                  <a:txBody>
                    <a:bodyPr/>
                    <a:lstStyle/>
                    <a:p>
                      <a:pPr algn="l" fontAlgn="b"/>
                      <a:r>
                        <a:rPr lang="en-US" sz="1400" b="0" i="0" u="none" strike="noStrike">
                          <a:solidFill>
                            <a:schemeClr val="tx1"/>
                          </a:solidFill>
                          <a:latin typeface="Arial"/>
                        </a:rPr>
                        <a:t>Power Storage Devices</a:t>
                      </a:r>
                    </a:p>
                  </a:txBody>
                  <a:tcPr marL="428625" marR="9525" marT="9525" marB="0" anchor="b">
                    <a:lnL>
                      <a:noFill/>
                    </a:lnL>
                    <a:lnR>
                      <a:noFill/>
                    </a:lnR>
                    <a:lnT>
                      <a:noFill/>
                    </a:lnT>
                    <a:lnB>
                      <a:noFill/>
                    </a:lnB>
                  </a:tcPr>
                </a:tc>
                <a:tc>
                  <a:txBody>
                    <a:bodyPr/>
                    <a:lstStyle/>
                    <a:p>
                      <a:pPr algn="ctr" rtl="0" fontAlgn="b"/>
                      <a:r>
                        <a:rPr lang="en-US" sz="1400" b="0" i="0" u="none" strike="noStrike">
                          <a:solidFill>
                            <a:schemeClr val="tx1"/>
                          </a:solidFill>
                          <a:latin typeface="Arial"/>
                        </a:rPr>
                        <a:t>On-going (TBD)</a:t>
                      </a:r>
                    </a:p>
                  </a:txBody>
                  <a:tcPr marL="9525" marR="9525" marT="9525" marB="0" anchor="b">
                    <a:lnL>
                      <a:noFill/>
                    </a:lnL>
                    <a:lnR>
                      <a:noFill/>
                    </a:lnR>
                    <a:lnT>
                      <a:noFill/>
                    </a:lnT>
                    <a:lnB>
                      <a:noFill/>
                    </a:lnB>
                  </a:tcPr>
                </a:tc>
              </a:tr>
              <a:tr h="161925">
                <a:tc>
                  <a:txBody>
                    <a:bodyPr/>
                    <a:lstStyle/>
                    <a:p>
                      <a:pPr algn="l" fontAlgn="b"/>
                      <a:r>
                        <a:rPr lang="en-US" sz="1400" b="0" i="0" u="none" strike="noStrike">
                          <a:solidFill>
                            <a:schemeClr val="tx1"/>
                          </a:solidFill>
                          <a:latin typeface="Arial"/>
                        </a:rPr>
                        <a:t>LaaR Responsive Reserve Performance Penalty</a:t>
                      </a:r>
                    </a:p>
                  </a:txBody>
                  <a:tcPr marL="428625" marR="9525" marT="9525" marB="0" anchor="b">
                    <a:lnL>
                      <a:noFill/>
                    </a:lnL>
                    <a:lnR>
                      <a:noFill/>
                    </a:lnR>
                    <a:lnT>
                      <a:noFill/>
                    </a:lnT>
                    <a:lnB>
                      <a:noFill/>
                    </a:lnB>
                  </a:tcPr>
                </a:tc>
                <a:tc>
                  <a:txBody>
                    <a:bodyPr/>
                    <a:lstStyle/>
                    <a:p>
                      <a:pPr algn="ctr" rtl="0" fontAlgn="t"/>
                      <a:r>
                        <a:rPr lang="en-US" sz="1400" b="0" i="0" u="none" strike="noStrike" dirty="0">
                          <a:solidFill>
                            <a:schemeClr val="tx1"/>
                          </a:solidFill>
                          <a:effectLst>
                            <a:outerShdw blurRad="50800" dist="38100" algn="tr" rotWithShape="0">
                              <a:prstClr val="black">
                                <a:alpha val="40000"/>
                              </a:prstClr>
                            </a:outerShdw>
                          </a:effectLst>
                          <a:latin typeface="Arial"/>
                        </a:rPr>
                        <a:t>On-going (DSWG)</a:t>
                      </a:r>
                    </a:p>
                  </a:txBody>
                  <a:tcPr marL="9525" marR="9525" marT="9525" marB="0">
                    <a:lnL>
                      <a:noFill/>
                    </a:lnL>
                    <a:lnR>
                      <a:noFill/>
                    </a:lnR>
                    <a:lnT>
                      <a:noFill/>
                    </a:lnT>
                    <a:lnB>
                      <a:noFill/>
                    </a:lnB>
                  </a:tcPr>
                </a:tc>
              </a:tr>
            </a:tbl>
          </a:graphicData>
        </a:graphic>
      </p:graphicFrame>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4" descr="MPj04394070000[1]"/>
          <p:cNvPicPr>
            <a:picLocks noChangeAspect="1" noChangeArrowheads="1"/>
          </p:cNvPicPr>
          <p:nvPr/>
        </p:nvPicPr>
        <p:blipFill>
          <a:blip r:embed="rId3" cstate="print"/>
          <a:srcRect/>
          <a:stretch>
            <a:fillRect/>
          </a:stretch>
        </p:blipFill>
        <p:spPr bwMode="auto">
          <a:xfrm>
            <a:off x="2590800" y="1066800"/>
            <a:ext cx="4341813" cy="467518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1346" name="Rectangle 2"/>
          <p:cNvSpPr>
            <a:spLocks noGrp="1" noRot="1" noChangeArrowheads="1"/>
          </p:cNvSpPr>
          <p:nvPr>
            <p:ph type="title"/>
          </p:nvPr>
        </p:nvSpPr>
        <p:spPr/>
        <p:txBody>
          <a:bodyPr/>
          <a:lstStyle/>
          <a:p>
            <a:pPr eaLnBrk="1" hangingPunct="1">
              <a:defRPr/>
            </a:pPr>
            <a:r>
              <a:rPr lang="en-US" b="0" dirty="0" smtClean="0"/>
              <a:t>WMS in Brief	</a:t>
            </a:r>
          </a:p>
        </p:txBody>
      </p:sp>
      <p:sp>
        <p:nvSpPr>
          <p:cNvPr id="441347" name="Rectangle 3"/>
          <p:cNvSpPr>
            <a:spLocks noGrp="1" noChangeArrowheads="1"/>
          </p:cNvSpPr>
          <p:nvPr>
            <p:ph type="body" idx="1"/>
          </p:nvPr>
        </p:nvSpPr>
        <p:spPr>
          <a:xfrm>
            <a:off x="457200" y="1447800"/>
            <a:ext cx="8305800" cy="5105400"/>
          </a:xfrm>
        </p:spPr>
        <p:txBody>
          <a:bodyPr/>
          <a:lstStyle/>
          <a:p>
            <a:pPr eaLnBrk="1" hangingPunct="1">
              <a:lnSpc>
                <a:spcPct val="80000"/>
              </a:lnSpc>
              <a:defRPr/>
            </a:pPr>
            <a:r>
              <a:rPr lang="en-US" sz="3600" b="1" dirty="0" smtClean="0">
                <a:solidFill>
                  <a:srgbClr val="FFC000"/>
                </a:solidFill>
              </a:rPr>
              <a:t>Voting Items</a:t>
            </a:r>
            <a:endParaRPr lang="en-US" b="1" dirty="0" smtClean="0">
              <a:solidFill>
                <a:srgbClr val="FFC000"/>
              </a:solidFill>
            </a:endParaRPr>
          </a:p>
          <a:p>
            <a:pPr lvl="1" eaLnBrk="1" hangingPunct="1">
              <a:lnSpc>
                <a:spcPct val="80000"/>
              </a:lnSpc>
              <a:defRPr/>
            </a:pPr>
            <a:r>
              <a:rPr lang="en-US" sz="3200" b="1" dirty="0" smtClean="0">
                <a:solidFill>
                  <a:srgbClr val="FFC000"/>
                </a:solidFill>
              </a:rPr>
              <a:t>NPRR091</a:t>
            </a:r>
            <a:r>
              <a:rPr lang="en-US" b="1" dirty="0" smtClean="0">
                <a:solidFill>
                  <a:srgbClr val="FFC000"/>
                </a:solidFill>
              </a:rPr>
              <a:t>, </a:t>
            </a:r>
            <a:r>
              <a:rPr lang="en-US" sz="2000" b="1" dirty="0" smtClean="0">
                <a:solidFill>
                  <a:srgbClr val="FFC000"/>
                </a:solidFill>
              </a:rPr>
              <a:t>Scarcity Pricing and Mitigated Offer Cap During the Period Commencing on the Nodal Market Implementation Date and Continuing for a Total of 45 Days</a:t>
            </a:r>
            <a:endParaRPr lang="en-US" b="1" dirty="0" smtClean="0">
              <a:solidFill>
                <a:srgbClr val="FFC000"/>
              </a:solidFill>
            </a:endParaRPr>
          </a:p>
          <a:p>
            <a:pPr lvl="2" eaLnBrk="1" hangingPunct="1">
              <a:lnSpc>
                <a:spcPct val="80000"/>
              </a:lnSpc>
              <a:defRPr/>
            </a:pPr>
            <a:r>
              <a:rPr lang="en-US" sz="2800" b="1" dirty="0" smtClean="0"/>
              <a:t>At the May 19, 2010 WMS meeting, WMS discussed NPRR 091.  After discussion, WMS unanimously voted to endorse NPRR091 as previously recommended in the 3/29/10 WMS comments and as further revised by WMS, as follows…</a:t>
            </a:r>
          </a:p>
          <a:p>
            <a:pPr lvl="3" eaLnBrk="1" hangingPunct="1">
              <a:lnSpc>
                <a:spcPct val="80000"/>
              </a:lnSpc>
              <a:defRPr/>
            </a:pPr>
            <a:r>
              <a:rPr lang="en-US" b="1" dirty="0" smtClean="0"/>
              <a:t>“if a Market Participant burns fuel oil rather than natural gas during this period and the </a:t>
            </a:r>
            <a:r>
              <a:rPr lang="en-US" b="1" strike="sngStrike" dirty="0" smtClean="0">
                <a:solidFill>
                  <a:srgbClr val="FFC000"/>
                </a:solidFill>
              </a:rPr>
              <a:t>SWCAP </a:t>
            </a:r>
            <a:r>
              <a:rPr lang="en-US" b="1" dirty="0" smtClean="0"/>
              <a:t>Generation Resource’s Settlement Point Price does not cover the cost incurred by the Market Participant to provide </a:t>
            </a:r>
            <a:r>
              <a:rPr lang="en-US" b="1" dirty="0" smtClean="0">
                <a:solidFill>
                  <a:srgbClr val="FFC000"/>
                </a:solidFill>
              </a:rPr>
              <a:t>energy or </a:t>
            </a:r>
            <a:r>
              <a:rPr lang="en-US" b="1" dirty="0" smtClean="0"/>
              <a:t>Ancillary Services, the Market Participant may dispute the use of the FIP times 18 </a:t>
            </a:r>
            <a:r>
              <a:rPr lang="en-US" b="1" dirty="0" err="1" smtClean="0"/>
              <a:t>mmBtu</a:t>
            </a:r>
            <a:r>
              <a:rPr lang="en-US" b="1" dirty="0" smtClean="0"/>
              <a:t> or the $180 per </a:t>
            </a:r>
            <a:r>
              <a:rPr lang="en-US" b="1" dirty="0" err="1" smtClean="0"/>
              <a:t>MWh</a:t>
            </a:r>
            <a:r>
              <a:rPr lang="en-US" b="1" dirty="0" smtClean="0"/>
              <a:t> with ERCOT”</a:t>
            </a:r>
            <a:endParaRPr lang="en-US" sz="1800" b="1" dirty="0" smtClean="0"/>
          </a:p>
          <a:p>
            <a:pPr lvl="1" eaLnBrk="1" hangingPunct="1">
              <a:lnSpc>
                <a:spcPct val="80000"/>
              </a:lnSpc>
              <a:defRPr/>
            </a:pPr>
            <a:endParaRPr lang="en-US" b="1" dirty="0" smtClean="0"/>
          </a:p>
          <a:p>
            <a:pPr eaLnBrk="1" hangingPunct="1">
              <a:lnSpc>
                <a:spcPct val="80000"/>
              </a:lnSpc>
              <a:defRPr/>
            </a:pPr>
            <a:r>
              <a:rPr lang="en-US" sz="2000" dirty="0" smtClean="0"/>
              <a:t> </a:t>
            </a:r>
          </a:p>
          <a:p>
            <a:pPr lvl="1" eaLnBrk="1" hangingPunct="1">
              <a:lnSpc>
                <a:spcPct val="80000"/>
              </a:lnSpc>
              <a:buFont typeface="Wingdings" pitchFamily="2" charset="2"/>
              <a:buNone/>
              <a:defRPr/>
            </a:pPr>
            <a:endParaRPr lang="en-US" sz="2000" b="1" dirty="0" smtClean="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1346" name="Rectangle 2"/>
          <p:cNvSpPr>
            <a:spLocks noGrp="1" noRot="1" noChangeArrowheads="1"/>
          </p:cNvSpPr>
          <p:nvPr>
            <p:ph type="title"/>
          </p:nvPr>
        </p:nvSpPr>
        <p:spPr/>
        <p:txBody>
          <a:bodyPr/>
          <a:lstStyle/>
          <a:p>
            <a:pPr eaLnBrk="1" hangingPunct="1">
              <a:defRPr/>
            </a:pPr>
            <a:r>
              <a:rPr lang="en-US" b="0" dirty="0" smtClean="0"/>
              <a:t>WMS in Brief	</a:t>
            </a:r>
          </a:p>
        </p:txBody>
      </p:sp>
      <p:sp>
        <p:nvSpPr>
          <p:cNvPr id="441347" name="Rectangle 3"/>
          <p:cNvSpPr>
            <a:spLocks noGrp="1" noChangeArrowheads="1"/>
          </p:cNvSpPr>
          <p:nvPr>
            <p:ph type="body" idx="1"/>
          </p:nvPr>
        </p:nvSpPr>
        <p:spPr>
          <a:xfrm>
            <a:off x="457200" y="1219200"/>
            <a:ext cx="8382000" cy="5334000"/>
          </a:xfrm>
        </p:spPr>
        <p:txBody>
          <a:bodyPr/>
          <a:lstStyle/>
          <a:p>
            <a:pPr eaLnBrk="1" hangingPunct="1">
              <a:lnSpc>
                <a:spcPct val="80000"/>
              </a:lnSpc>
              <a:defRPr/>
            </a:pPr>
            <a:r>
              <a:rPr lang="en-US" b="1" dirty="0" smtClean="0">
                <a:solidFill>
                  <a:srgbClr val="FFC000"/>
                </a:solidFill>
              </a:rPr>
              <a:t>Voting Items on other parts of the TAC agenda</a:t>
            </a:r>
          </a:p>
          <a:p>
            <a:pPr lvl="1" eaLnBrk="1" hangingPunct="1">
              <a:lnSpc>
                <a:spcPct val="80000"/>
              </a:lnSpc>
              <a:defRPr/>
            </a:pPr>
            <a:r>
              <a:rPr lang="en-US" sz="2400" b="1" dirty="0" smtClean="0">
                <a:solidFill>
                  <a:srgbClr val="FFC000"/>
                </a:solidFill>
              </a:rPr>
              <a:t>NPRR 210 - Wind Forecasting Change to P50, Synchronization with PRR841</a:t>
            </a:r>
          </a:p>
          <a:p>
            <a:pPr lvl="2" eaLnBrk="1" hangingPunct="1">
              <a:lnSpc>
                <a:spcPct val="80000"/>
              </a:lnSpc>
              <a:defRPr/>
            </a:pPr>
            <a:r>
              <a:rPr lang="en-US" sz="2000" dirty="0" smtClean="0"/>
              <a:t>After discussion, WMS voted to endorse NPRR210 as recommended by PRS in the 3/25/10 PRS Report and to direct that QMWG continue review Settlement-related issues related to implementing the proposal that Wind-powered Generation Resources (WGRs) use the P50 in the Current Operating Plan (COP) and only allow WGRs to sell for Reliability Unity Commitment (RUC) coverage at P80 level.  This would be the subject of a separate subsequent NPRR.</a:t>
            </a:r>
          </a:p>
          <a:p>
            <a:pPr lvl="3" eaLnBrk="1" hangingPunct="1">
              <a:lnSpc>
                <a:spcPct val="80000"/>
              </a:lnSpc>
              <a:defRPr/>
            </a:pPr>
            <a:r>
              <a:rPr lang="en-US" sz="1800" dirty="0" smtClean="0"/>
              <a:t>There was one abstention from the Municipal Market Segment.  All Market Segments were present for the vote.</a:t>
            </a:r>
            <a:endParaRPr lang="en-US" sz="2400" dirty="0" smtClean="0"/>
          </a:p>
          <a:p>
            <a:pPr lvl="1" eaLnBrk="1" hangingPunct="1">
              <a:lnSpc>
                <a:spcPct val="80000"/>
              </a:lnSpc>
              <a:defRPr/>
            </a:pPr>
            <a:r>
              <a:rPr lang="en-US" sz="2400" b="1" dirty="0" smtClean="0">
                <a:solidFill>
                  <a:srgbClr val="FFC000"/>
                </a:solidFill>
              </a:rPr>
              <a:t>NPRR 210 - Half-Hour Start Unit RUC </a:t>
            </a:r>
            <a:r>
              <a:rPr lang="en-US" sz="2400" b="1" dirty="0" err="1" smtClean="0">
                <a:solidFill>
                  <a:srgbClr val="FFC000"/>
                </a:solidFill>
              </a:rPr>
              <a:t>Clawback</a:t>
            </a:r>
            <a:r>
              <a:rPr lang="en-US" sz="2400" b="1" dirty="0" smtClean="0">
                <a:solidFill>
                  <a:srgbClr val="FFC000"/>
                </a:solidFill>
              </a:rPr>
              <a:t> (Companion to NPRR207)</a:t>
            </a:r>
          </a:p>
          <a:p>
            <a:pPr lvl="2" eaLnBrk="1" hangingPunct="1">
              <a:lnSpc>
                <a:spcPct val="80000"/>
              </a:lnSpc>
              <a:defRPr/>
            </a:pPr>
            <a:r>
              <a:rPr lang="en-US" sz="2000" dirty="0" smtClean="0"/>
              <a:t>At the May 19, 2010 WMS meeting, WMS discussed Nodal Protocol Revision Request (NPRR) 222.  After discussion, WMS voted to recommend a priority of </a:t>
            </a:r>
            <a:r>
              <a:rPr lang="en-US" sz="2000" dirty="0" smtClean="0">
                <a:solidFill>
                  <a:srgbClr val="FFC000"/>
                </a:solidFill>
              </a:rPr>
              <a:t>High</a:t>
            </a:r>
            <a:r>
              <a:rPr lang="en-US" sz="2000" dirty="0" smtClean="0"/>
              <a:t> for NPRR222.</a:t>
            </a:r>
            <a:endParaRPr lang="en-US" dirty="0" smtClean="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eaLnBrk="1" hangingPunct="1">
              <a:lnSpc>
                <a:spcPct val="80000"/>
              </a:lnSpc>
              <a:defRPr/>
            </a:pPr>
            <a:r>
              <a:rPr lang="en-US" dirty="0" smtClean="0"/>
              <a:t>Working Groups</a:t>
            </a:r>
            <a:endParaRPr lang="en-US" dirty="0" smtClean="0">
              <a:solidFill>
                <a:srgbClr val="FFC000"/>
              </a:solidFill>
            </a:endParaRPr>
          </a:p>
        </p:txBody>
      </p:sp>
      <p:sp>
        <p:nvSpPr>
          <p:cNvPr id="3" name="Content Placeholder 2"/>
          <p:cNvSpPr>
            <a:spLocks noGrp="1"/>
          </p:cNvSpPr>
          <p:nvPr>
            <p:ph idx="1"/>
          </p:nvPr>
        </p:nvSpPr>
        <p:spPr>
          <a:xfrm>
            <a:off x="457200" y="1447800"/>
            <a:ext cx="8229600" cy="5105400"/>
          </a:xfrm>
        </p:spPr>
        <p:txBody>
          <a:bodyPr/>
          <a:lstStyle/>
          <a:p>
            <a:pPr eaLnBrk="1" hangingPunct="1">
              <a:lnSpc>
                <a:spcPct val="80000"/>
              </a:lnSpc>
              <a:defRPr/>
            </a:pPr>
            <a:r>
              <a:rPr lang="en-US" b="1" dirty="0" smtClean="0">
                <a:solidFill>
                  <a:srgbClr val="FFC000"/>
                </a:solidFill>
              </a:rPr>
              <a:t>CMWG</a:t>
            </a:r>
          </a:p>
          <a:p>
            <a:pPr eaLnBrk="1" hangingPunct="1">
              <a:lnSpc>
                <a:spcPct val="80000"/>
              </a:lnSpc>
              <a:buNone/>
              <a:defRPr/>
            </a:pPr>
            <a:r>
              <a:rPr lang="en-US" sz="1200" b="1" dirty="0" smtClean="0">
                <a:hlinkClick r:id="rId2"/>
              </a:rPr>
              <a:t>http://www.ercot.com/content/meetings/wms/keydocs/2010/0519/04_cmwg_update_to_wms_100519.ppt</a:t>
            </a:r>
            <a:endParaRPr lang="en-US" sz="1200" b="1" dirty="0" smtClean="0"/>
          </a:p>
          <a:p>
            <a:pPr lvl="1" eaLnBrk="1" hangingPunct="1">
              <a:lnSpc>
                <a:spcPct val="80000"/>
              </a:lnSpc>
              <a:defRPr/>
            </a:pPr>
            <a:r>
              <a:rPr lang="en-US" sz="2400" b="1" dirty="0" smtClean="0"/>
              <a:t>Discussed Competitive Constraint Recommendation for Market Trials.  WMS voted to endorse the preliminary CCs for Market Trials with a goal to have final CC’s for 168 hour test.</a:t>
            </a:r>
          </a:p>
          <a:p>
            <a:pPr lvl="1" eaLnBrk="1" hangingPunct="1">
              <a:lnSpc>
                <a:spcPct val="80000"/>
              </a:lnSpc>
              <a:defRPr/>
            </a:pPr>
            <a:r>
              <a:rPr lang="en-US" sz="2400" b="1" dirty="0" smtClean="0"/>
              <a:t>NPRR 233 - Nodal CRR Auction Bid Limit Determination per Nodal Protocol Section 7.5.2</a:t>
            </a:r>
          </a:p>
          <a:p>
            <a:pPr lvl="2" eaLnBrk="1" hangingPunct="1">
              <a:lnSpc>
                <a:spcPct val="80000"/>
              </a:lnSpc>
              <a:defRPr/>
            </a:pPr>
            <a:r>
              <a:rPr lang="en-US" sz="2000" b="1" dirty="0" smtClean="0"/>
              <a:t>WMS endorsed NPRR 233 in order to resolve foreseen conflicts with the maximum number of CRR bids which ERCOT can accept.  The Subcommittee has two (2) recommendations which should be addressed prior to final approval:</a:t>
            </a:r>
          </a:p>
          <a:p>
            <a:pPr lvl="3" eaLnBrk="1" hangingPunct="1">
              <a:lnSpc>
                <a:spcPct val="80000"/>
              </a:lnSpc>
              <a:defRPr/>
            </a:pPr>
            <a:r>
              <a:rPr lang="en-US" sz="1800" b="1" dirty="0" smtClean="0"/>
              <a:t>Create a limited number of CRR AH affiliates for the purpose of the allocation formula.</a:t>
            </a:r>
          </a:p>
          <a:p>
            <a:pPr lvl="3" eaLnBrk="1" hangingPunct="1">
              <a:lnSpc>
                <a:spcPct val="80000"/>
              </a:lnSpc>
              <a:defRPr/>
            </a:pPr>
            <a:r>
              <a:rPr lang="en-US" sz="1800" b="1" dirty="0" smtClean="0"/>
              <a:t>If all of the allocated CRR bids are not utilized by CRR AH’s with an allocation, there should be a mechanism to make the remaining, unused CRR bids available to other CRR AH’s.</a:t>
            </a:r>
            <a:endParaRPr lang="en-US" b="1" dirty="0" smtClean="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a:r>
              <a:rPr lang="en-US" dirty="0" smtClean="0"/>
              <a:t>Working Groups</a:t>
            </a:r>
            <a:endParaRPr lang="en-US" dirty="0"/>
          </a:p>
        </p:txBody>
      </p:sp>
      <p:sp>
        <p:nvSpPr>
          <p:cNvPr id="3" name="Content Placeholder 2"/>
          <p:cNvSpPr>
            <a:spLocks noGrp="1"/>
          </p:cNvSpPr>
          <p:nvPr>
            <p:ph idx="1"/>
          </p:nvPr>
        </p:nvSpPr>
        <p:spPr/>
        <p:txBody>
          <a:bodyPr/>
          <a:lstStyle/>
          <a:p>
            <a:pPr eaLnBrk="1" hangingPunct="1">
              <a:lnSpc>
                <a:spcPct val="80000"/>
              </a:lnSpc>
              <a:defRPr/>
            </a:pPr>
            <a:r>
              <a:rPr lang="en-US" b="1" dirty="0" smtClean="0">
                <a:solidFill>
                  <a:srgbClr val="FFC000"/>
                </a:solidFill>
              </a:rPr>
              <a:t>DSWG</a:t>
            </a:r>
            <a:r>
              <a:rPr lang="en-US" sz="2200" b="1" dirty="0" smtClean="0"/>
              <a:t> </a:t>
            </a:r>
          </a:p>
          <a:p>
            <a:pPr lvl="1" eaLnBrk="1" hangingPunct="1">
              <a:lnSpc>
                <a:spcPct val="80000"/>
              </a:lnSpc>
              <a:defRPr/>
            </a:pPr>
            <a:r>
              <a:rPr lang="en-US" dirty="0" smtClean="0"/>
              <a:t>Draft NPRR, Load Resource Compliance</a:t>
            </a:r>
          </a:p>
          <a:p>
            <a:pPr algn="ctr" eaLnBrk="1" hangingPunct="1">
              <a:lnSpc>
                <a:spcPct val="80000"/>
              </a:lnSpc>
              <a:buNone/>
              <a:defRPr/>
            </a:pPr>
            <a:r>
              <a:rPr lang="en-US" sz="1200" dirty="0" smtClean="0">
                <a:hlinkClick r:id="rId2"/>
              </a:rPr>
              <a:t>http://www.ercot.com/content/meetings/wms/keydocs/2010/0519/05_draft_nprr_load_resource_disqualification_100507.doc</a:t>
            </a:r>
            <a:endParaRPr lang="en-US" sz="1200" dirty="0" smtClean="0"/>
          </a:p>
          <a:p>
            <a:pPr lvl="1" eaLnBrk="1" hangingPunct="1">
              <a:lnSpc>
                <a:spcPct val="80000"/>
              </a:lnSpc>
              <a:defRPr/>
            </a:pPr>
            <a:r>
              <a:rPr lang="en-US" dirty="0" smtClean="0"/>
              <a:t>PRR 714 </a:t>
            </a:r>
            <a:r>
              <a:rPr lang="en-US" dirty="0" err="1" smtClean="0"/>
              <a:t>forklifted</a:t>
            </a:r>
            <a:r>
              <a:rPr lang="en-US" dirty="0" smtClean="0"/>
              <a:t> into new NPRR with compliance and disqualification language</a:t>
            </a:r>
          </a:p>
          <a:p>
            <a:pPr lvl="1" eaLnBrk="1" hangingPunct="1">
              <a:lnSpc>
                <a:spcPct val="80000"/>
              </a:lnSpc>
              <a:defRPr/>
            </a:pPr>
            <a:r>
              <a:rPr lang="en-US" dirty="0" smtClean="0"/>
              <a:t>WMS endorsed DSWG submission and recommended implementation for Go-Live</a:t>
            </a:r>
          </a:p>
          <a:p>
            <a:pPr lvl="1" eaLnBrk="1" hangingPunct="1">
              <a:lnSpc>
                <a:spcPct val="80000"/>
              </a:lnSpc>
              <a:defRPr/>
            </a:pPr>
            <a:endParaRPr lang="en-US" dirty="0" smtClean="0"/>
          </a:p>
          <a:p>
            <a:pPr eaLnBrk="1" hangingPunct="1">
              <a:lnSpc>
                <a:spcPct val="80000"/>
              </a:lnSpc>
              <a:defRPr/>
            </a:pPr>
            <a:r>
              <a:rPr lang="en-US" b="1" dirty="0" smtClean="0">
                <a:solidFill>
                  <a:srgbClr val="FFC000"/>
                </a:solidFill>
              </a:rPr>
              <a:t>MWG</a:t>
            </a:r>
          </a:p>
          <a:p>
            <a:pPr lvl="1" eaLnBrk="1" hangingPunct="1">
              <a:lnSpc>
                <a:spcPct val="80000"/>
              </a:lnSpc>
              <a:defRPr/>
            </a:pPr>
            <a:r>
              <a:rPr lang="en-US" b="1" dirty="0" smtClean="0"/>
              <a:t>SMOGRR008 – to be finalized in June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Working Groups</a:t>
            </a:r>
            <a:endParaRPr lang="en-US" dirty="0"/>
          </a:p>
        </p:txBody>
      </p:sp>
      <p:sp>
        <p:nvSpPr>
          <p:cNvPr id="3" name="Content Placeholder 2"/>
          <p:cNvSpPr>
            <a:spLocks noGrp="1"/>
          </p:cNvSpPr>
          <p:nvPr>
            <p:ph idx="1"/>
          </p:nvPr>
        </p:nvSpPr>
        <p:spPr>
          <a:xfrm>
            <a:off x="457200" y="1371600"/>
            <a:ext cx="8229600" cy="4754563"/>
          </a:xfrm>
        </p:spPr>
        <p:txBody>
          <a:bodyPr/>
          <a:lstStyle/>
          <a:p>
            <a:pPr eaLnBrk="1" hangingPunct="1">
              <a:lnSpc>
                <a:spcPct val="80000"/>
              </a:lnSpc>
              <a:defRPr/>
            </a:pPr>
            <a:r>
              <a:rPr lang="en-US" b="1" dirty="0" smtClean="0">
                <a:solidFill>
                  <a:srgbClr val="FFC000"/>
                </a:solidFill>
              </a:rPr>
              <a:t>MCWG</a:t>
            </a:r>
          </a:p>
          <a:p>
            <a:pPr eaLnBrk="1" hangingPunct="1">
              <a:lnSpc>
                <a:spcPct val="80000"/>
              </a:lnSpc>
              <a:buNone/>
              <a:defRPr/>
            </a:pPr>
            <a:r>
              <a:rPr lang="en-US" sz="1200" b="1" dirty="0" smtClean="0">
                <a:solidFill>
                  <a:srgbClr val="FFC000"/>
                </a:solidFill>
                <a:hlinkClick r:id="rId2"/>
              </a:rPr>
              <a:t>http://www.ercot.com/content/meetings/wms/keydocs/2010/0519/07_mcwg_update__to_wms_051910.ppt</a:t>
            </a:r>
            <a:endParaRPr lang="en-US" sz="1200" b="1" dirty="0" smtClean="0">
              <a:solidFill>
                <a:srgbClr val="FFC000"/>
              </a:solidFill>
            </a:endParaRPr>
          </a:p>
          <a:p>
            <a:pPr lvl="1" eaLnBrk="1" hangingPunct="1">
              <a:lnSpc>
                <a:spcPct val="80000"/>
              </a:lnSpc>
              <a:defRPr/>
            </a:pPr>
            <a:r>
              <a:rPr lang="en-US" sz="2400" b="1" dirty="0" smtClean="0"/>
              <a:t>NPRR226  Procedure for Setting DAM Credit Requirement Parameters (formerly Procedure for Setting DAM Auction Credit Requirement Parameters)</a:t>
            </a:r>
          </a:p>
          <a:p>
            <a:pPr lvl="2" eaLnBrk="1" hangingPunct="1">
              <a:lnSpc>
                <a:spcPct val="80000"/>
              </a:lnSpc>
              <a:defRPr/>
            </a:pPr>
            <a:r>
              <a:rPr lang="en-US" sz="2000" b="1" dirty="0" smtClean="0"/>
              <a:t>WMS discussed NPRR226 and voted unanimously to endorse NPRR226 with two minor edits.</a:t>
            </a:r>
          </a:p>
          <a:p>
            <a:pPr lvl="1" eaLnBrk="1" hangingPunct="1">
              <a:lnSpc>
                <a:spcPct val="80000"/>
              </a:lnSpc>
              <a:defRPr/>
            </a:pPr>
            <a:r>
              <a:rPr lang="en-US" sz="2400" b="1" dirty="0" smtClean="0"/>
              <a:t>Nodal Short Pay</a:t>
            </a:r>
          </a:p>
          <a:p>
            <a:pPr lvl="2" eaLnBrk="1" hangingPunct="1">
              <a:lnSpc>
                <a:spcPct val="80000"/>
              </a:lnSpc>
              <a:defRPr/>
            </a:pPr>
            <a:r>
              <a:rPr lang="en-US" sz="2000" b="1" dirty="0" smtClean="0"/>
              <a:t>Tabled to June – ERCOT may have quick fix</a:t>
            </a:r>
          </a:p>
          <a:p>
            <a:pPr lvl="1" eaLnBrk="1" hangingPunct="1">
              <a:lnSpc>
                <a:spcPct val="80000"/>
              </a:lnSpc>
              <a:defRPr/>
            </a:pPr>
            <a:r>
              <a:rPr lang="en-US" sz="2400" b="1" dirty="0" smtClean="0"/>
              <a:t>Market Trial Credit Requirements </a:t>
            </a:r>
          </a:p>
          <a:p>
            <a:pPr lvl="1" eaLnBrk="1" hangingPunct="1">
              <a:lnSpc>
                <a:spcPct val="80000"/>
              </a:lnSpc>
              <a:buNone/>
              <a:defRPr/>
            </a:pPr>
            <a:r>
              <a:rPr lang="en-US" sz="1100" b="1" dirty="0" smtClean="0">
                <a:hlinkClick r:id="rId3"/>
              </a:rPr>
              <a:t>http://www.ercot.com/content/meetings/wms/keydocs/2010/0519/07_wms_nodal_credit_integration_start_up_100519.ppt</a:t>
            </a:r>
            <a:endParaRPr lang="en-US" sz="2400" b="1" dirty="0" smtClean="0"/>
          </a:p>
          <a:p>
            <a:pPr lvl="2" eaLnBrk="1" hangingPunct="1">
              <a:lnSpc>
                <a:spcPct val="80000"/>
              </a:lnSpc>
              <a:defRPr/>
            </a:pPr>
            <a:r>
              <a:rPr lang="en-US" sz="2000" b="1" dirty="0" smtClean="0"/>
              <a:t>Market Trials creating significant credit requirements – early in trials.  Should have better results before 168 hour test</a:t>
            </a:r>
          </a:p>
          <a:p>
            <a:pPr lvl="1" eaLnBrk="1" hangingPunct="1">
              <a:lnSpc>
                <a:spcPct val="80000"/>
              </a:lnSpc>
              <a:defRPr/>
            </a:pPr>
            <a:r>
              <a:rPr lang="en-US" sz="2400" b="1" dirty="0" smtClean="0"/>
              <a:t>1</a:t>
            </a:r>
            <a:r>
              <a:rPr lang="en-US" sz="2400" b="1" baseline="30000" dirty="0" smtClean="0"/>
              <a:t>st</a:t>
            </a:r>
            <a:r>
              <a:rPr lang="en-US" sz="2400" b="1" dirty="0" smtClean="0"/>
              <a:t> Priority Security Interests</a:t>
            </a:r>
          </a:p>
          <a:p>
            <a:pPr lvl="2" eaLnBrk="1" hangingPunct="1">
              <a:lnSpc>
                <a:spcPct val="80000"/>
              </a:lnSpc>
              <a:defRPr/>
            </a:pPr>
            <a:r>
              <a:rPr lang="en-US" sz="2000" b="1" dirty="0" smtClean="0"/>
              <a:t>Discussion continuing at MCWG</a:t>
            </a:r>
          </a:p>
          <a:p>
            <a:pPr lvl="1" eaLnBrk="1" hangingPunct="1">
              <a:lnSpc>
                <a:spcPct val="80000"/>
              </a:lnSpc>
              <a:defRPr/>
            </a:pPr>
            <a:r>
              <a:rPr lang="en-US" sz="2400" b="1" dirty="0" smtClean="0"/>
              <a:t>Third Party Credit Administration</a:t>
            </a:r>
          </a:p>
          <a:p>
            <a:pPr lvl="2" eaLnBrk="1" hangingPunct="1">
              <a:lnSpc>
                <a:spcPct val="80000"/>
              </a:lnSpc>
              <a:defRPr/>
            </a:pPr>
            <a:r>
              <a:rPr lang="en-US" sz="2000" b="1" dirty="0" smtClean="0"/>
              <a:t>Discussion continuing at MCWG</a:t>
            </a:r>
          </a:p>
          <a:p>
            <a:pPr lvl="1" eaLnBrk="1" hangingPunct="1">
              <a:lnSpc>
                <a:spcPct val="80000"/>
              </a:lnSpc>
              <a:defRPr/>
            </a:pPr>
            <a:endParaRPr lang="en-US" b="1" dirty="0" smtClean="0"/>
          </a:p>
          <a:p>
            <a:pPr lvl="2" eaLnBrk="1" hangingPunct="1">
              <a:lnSpc>
                <a:spcPct val="80000"/>
              </a:lnSpc>
              <a:defRPr/>
            </a:pPr>
            <a:endParaRPr lang="en-US" b="1" dirty="0" smtClean="0"/>
          </a:p>
          <a:p>
            <a:pPr lvl="2" eaLnBrk="1" hangingPunct="1">
              <a:lnSpc>
                <a:spcPct val="80000"/>
              </a:lnSpc>
              <a:defRPr/>
            </a:pPr>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Working Groups</a:t>
            </a:r>
            <a:endParaRPr lang="en-US" dirty="0"/>
          </a:p>
        </p:txBody>
      </p:sp>
      <p:sp>
        <p:nvSpPr>
          <p:cNvPr id="3" name="Content Placeholder 2"/>
          <p:cNvSpPr>
            <a:spLocks noGrp="1"/>
          </p:cNvSpPr>
          <p:nvPr>
            <p:ph idx="1"/>
          </p:nvPr>
        </p:nvSpPr>
        <p:spPr/>
        <p:txBody>
          <a:bodyPr/>
          <a:lstStyle/>
          <a:p>
            <a:pPr lvl="0" eaLnBrk="1" hangingPunct="1">
              <a:lnSpc>
                <a:spcPct val="80000"/>
              </a:lnSpc>
              <a:defRPr/>
            </a:pPr>
            <a:r>
              <a:rPr lang="en-US" sz="3600" b="1" dirty="0" smtClean="0">
                <a:solidFill>
                  <a:srgbClr val="FFC000"/>
                </a:solidFill>
              </a:rPr>
              <a:t>QMWG</a:t>
            </a:r>
          </a:p>
          <a:p>
            <a:pPr marL="847725" eaLnBrk="1" hangingPunct="1">
              <a:lnSpc>
                <a:spcPct val="80000"/>
              </a:lnSpc>
              <a:buNone/>
              <a:defRPr/>
            </a:pPr>
            <a:r>
              <a:rPr lang="en-US" sz="1200" b="1" dirty="0" smtClean="0">
                <a:hlinkClick r:id="rId2"/>
              </a:rPr>
              <a:t>http://www.ercot.com/content/meetings/wms/keydocs/2010/0519/08_qmwg_update_to_wms_100519.ppt</a:t>
            </a:r>
            <a:endParaRPr lang="en-US" sz="1200" b="1" dirty="0" smtClean="0"/>
          </a:p>
          <a:p>
            <a:pPr lvl="2" eaLnBrk="1" hangingPunct="1">
              <a:lnSpc>
                <a:spcPct val="80000"/>
              </a:lnSpc>
              <a:defRPr/>
            </a:pPr>
            <a:r>
              <a:rPr lang="en-US" sz="2800" b="1" dirty="0" smtClean="0"/>
              <a:t>Offering Reliability Must Run (RMR) Units into the Nodal Market – QMWG and staff white paper on this subject. </a:t>
            </a:r>
            <a:r>
              <a:rPr lang="en-US" sz="1200" b="1" dirty="0" smtClean="0">
                <a:hlinkClick r:id="rId3"/>
              </a:rPr>
              <a:t>http://www.ercot.com/content/meetings/wms/keydocs/2010/0519/08_rmr_units_in_nodal.doc</a:t>
            </a:r>
            <a:endParaRPr lang="en-US" sz="1100" b="1" dirty="0" smtClean="0"/>
          </a:p>
          <a:p>
            <a:pPr lvl="3" eaLnBrk="1" hangingPunct="1">
              <a:lnSpc>
                <a:spcPct val="80000"/>
              </a:lnSpc>
              <a:defRPr/>
            </a:pPr>
            <a:r>
              <a:rPr lang="en-US" b="1" dirty="0" smtClean="0"/>
              <a:t>ERCOT and </a:t>
            </a:r>
            <a:r>
              <a:rPr lang="en-US" b="1" dirty="0" err="1" smtClean="0"/>
              <a:t>Luminant</a:t>
            </a:r>
            <a:r>
              <a:rPr lang="en-US" b="1" dirty="0" smtClean="0"/>
              <a:t> discussed the whitepaper</a:t>
            </a:r>
          </a:p>
          <a:p>
            <a:pPr lvl="3" eaLnBrk="1" hangingPunct="1">
              <a:lnSpc>
                <a:spcPct val="80000"/>
              </a:lnSpc>
              <a:defRPr/>
            </a:pPr>
            <a:r>
              <a:rPr lang="en-US" b="1" dirty="0" err="1" smtClean="0"/>
              <a:t>Luminant</a:t>
            </a:r>
            <a:r>
              <a:rPr lang="en-US" b="1" dirty="0" smtClean="0"/>
              <a:t> proposes to remove RMR from Market Bids</a:t>
            </a:r>
          </a:p>
          <a:p>
            <a:pPr lvl="3" eaLnBrk="1" hangingPunct="1">
              <a:lnSpc>
                <a:spcPct val="80000"/>
              </a:lnSpc>
              <a:defRPr/>
            </a:pPr>
            <a:r>
              <a:rPr lang="en-US" b="1" dirty="0" err="1" smtClean="0"/>
              <a:t>Discussiom</a:t>
            </a:r>
            <a:r>
              <a:rPr lang="en-US" b="1" dirty="0" smtClean="0"/>
              <a:t> to continue in June</a:t>
            </a:r>
          </a:p>
          <a:p>
            <a:pPr lvl="3" eaLnBrk="1" hangingPunct="1">
              <a:lnSpc>
                <a:spcPct val="80000"/>
              </a:lnSpc>
              <a:defRPr/>
            </a:pPr>
            <a:endParaRPr lang="en-US" b="1" dirty="0" smtClean="0"/>
          </a:p>
          <a:p>
            <a:pPr lvl="2" eaLnBrk="1" hangingPunct="1">
              <a:lnSpc>
                <a:spcPct val="80000"/>
              </a:lnSpc>
              <a:defRPr/>
            </a:pPr>
            <a:r>
              <a:rPr lang="en-US" b="1" dirty="0" smtClean="0"/>
              <a:t>PRR811 – RTPP Implementation</a:t>
            </a:r>
          </a:p>
          <a:p>
            <a:pPr lvl="3" eaLnBrk="1" hangingPunct="1">
              <a:lnSpc>
                <a:spcPct val="80000"/>
              </a:lnSpc>
              <a:defRPr/>
            </a:pPr>
            <a:r>
              <a:rPr lang="en-US" sz="1050" b="1" dirty="0" smtClean="0"/>
              <a:t>May be a compliance issue </a:t>
            </a:r>
          </a:p>
          <a:p>
            <a:pPr lvl="2" eaLnBrk="1" hangingPunct="1">
              <a:lnSpc>
                <a:spcPct val="80000"/>
              </a:lnSpc>
              <a:defRPr/>
            </a:pPr>
            <a:r>
              <a:rPr lang="en-US" b="1" dirty="0" smtClean="0"/>
              <a:t>2011 Ancillary Service Methodology</a:t>
            </a:r>
          </a:p>
          <a:p>
            <a:pPr lvl="3" eaLnBrk="1" hangingPunct="1">
              <a:lnSpc>
                <a:spcPct val="80000"/>
              </a:lnSpc>
              <a:defRPr/>
            </a:pPr>
            <a:r>
              <a:rPr lang="en-US" sz="1800" b="1" dirty="0" smtClean="0"/>
              <a:t>June/July at QMWG</a:t>
            </a:r>
            <a:endParaRPr lang="en-US" sz="1400" b="1" dirty="0" smtClean="0"/>
          </a:p>
          <a:p>
            <a:pPr lvl="2" eaLnBrk="1" hangingPunct="1">
              <a:lnSpc>
                <a:spcPct val="80000"/>
              </a:lnSpc>
              <a:defRPr/>
            </a:pPr>
            <a:endParaRPr lang="en-US" sz="1600" dirty="0" smtClean="0"/>
          </a:p>
          <a:p>
            <a:pPr lvl="1" eaLnBrk="1" hangingPunct="1">
              <a:lnSpc>
                <a:spcPct val="80000"/>
              </a:lnSpc>
              <a:defRPr/>
            </a:pPr>
            <a:endParaRPr lang="en-US" sz="1600" dirty="0" smtClean="0"/>
          </a:p>
          <a:p>
            <a:pPr lvl="1" eaLnBrk="1" hangingPunct="1">
              <a:lnSpc>
                <a:spcPct val="80000"/>
              </a:lnSpc>
              <a:defRPr/>
            </a:pPr>
            <a:endParaRPr lang="en-US" sz="1800" dirty="0" smtClean="0"/>
          </a:p>
          <a:p>
            <a:pPr lvl="1" eaLnBrk="1" hangingPunct="1">
              <a:lnSpc>
                <a:spcPct val="80000"/>
              </a:lnSpc>
              <a:buFont typeface="Wingdings" pitchFamily="2" charset="2"/>
              <a:buNone/>
              <a:defRPr/>
            </a:pPr>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1346" name="Rectangle 2"/>
          <p:cNvSpPr>
            <a:spLocks noGrp="1" noRot="1" noChangeArrowheads="1"/>
          </p:cNvSpPr>
          <p:nvPr>
            <p:ph type="title"/>
          </p:nvPr>
        </p:nvSpPr>
        <p:spPr/>
        <p:txBody>
          <a:bodyPr/>
          <a:lstStyle/>
          <a:p>
            <a:pPr eaLnBrk="1" hangingPunct="1">
              <a:defRPr/>
            </a:pPr>
            <a:r>
              <a:rPr lang="en-US" dirty="0" smtClean="0"/>
              <a:t>Working Groups and others</a:t>
            </a:r>
            <a:r>
              <a:rPr lang="en-US" b="0" dirty="0" smtClean="0"/>
              <a:t>	</a:t>
            </a:r>
          </a:p>
        </p:txBody>
      </p:sp>
      <p:sp>
        <p:nvSpPr>
          <p:cNvPr id="441347" name="Rectangle 3"/>
          <p:cNvSpPr>
            <a:spLocks noGrp="1" noChangeArrowheads="1"/>
          </p:cNvSpPr>
          <p:nvPr>
            <p:ph type="body" idx="1"/>
          </p:nvPr>
        </p:nvSpPr>
        <p:spPr>
          <a:xfrm>
            <a:off x="228600" y="1371600"/>
            <a:ext cx="8763000" cy="5181600"/>
          </a:xfrm>
        </p:spPr>
        <p:txBody>
          <a:bodyPr/>
          <a:lstStyle/>
          <a:p>
            <a:pPr eaLnBrk="1" hangingPunct="1">
              <a:lnSpc>
                <a:spcPct val="80000"/>
              </a:lnSpc>
              <a:defRPr/>
            </a:pPr>
            <a:r>
              <a:rPr lang="en-US" b="1" dirty="0" smtClean="0">
                <a:solidFill>
                  <a:srgbClr val="FFC000"/>
                </a:solidFill>
              </a:rPr>
              <a:t>VCWG</a:t>
            </a:r>
          </a:p>
          <a:p>
            <a:pPr lvl="1" eaLnBrk="1" hangingPunct="1">
              <a:lnSpc>
                <a:spcPct val="80000"/>
              </a:lnSpc>
              <a:defRPr/>
            </a:pPr>
            <a:r>
              <a:rPr lang="en-US" sz="2000" b="1" dirty="0" smtClean="0"/>
              <a:t>WMS discussed concerns regarding the fact that ERCOT has only been able to approve 4 simple cycle units for VC.  ERCOT expressed concerns that MP were delaying response due to option of SC, while others expressed concerns over the resource intensive process.  ERCOT suggested delay of 5 RUC Requirement.</a:t>
            </a:r>
          </a:p>
          <a:p>
            <a:pPr lvl="1" eaLnBrk="1" hangingPunct="1">
              <a:lnSpc>
                <a:spcPct val="80000"/>
              </a:lnSpc>
              <a:defRPr/>
            </a:pPr>
            <a:endParaRPr lang="en-US" sz="2000" b="1" dirty="0" smtClean="0"/>
          </a:p>
          <a:p>
            <a:pPr eaLnBrk="1" hangingPunct="1">
              <a:lnSpc>
                <a:spcPct val="80000"/>
              </a:lnSpc>
              <a:defRPr/>
            </a:pPr>
            <a:r>
              <a:rPr lang="en-US" b="1" dirty="0" smtClean="0">
                <a:solidFill>
                  <a:srgbClr val="FFC000"/>
                </a:solidFill>
              </a:rPr>
              <a:t>NPRR 207</a:t>
            </a:r>
            <a:r>
              <a:rPr lang="en-US" sz="2800" b="1" dirty="0" smtClean="0">
                <a:solidFill>
                  <a:srgbClr val="FFC000"/>
                </a:solidFill>
              </a:rPr>
              <a:t> - </a:t>
            </a:r>
            <a:r>
              <a:rPr lang="en-US" sz="2400" b="1" dirty="0" smtClean="0">
                <a:solidFill>
                  <a:srgbClr val="FFC000"/>
                </a:solidFill>
              </a:rPr>
              <a:t>Unit </a:t>
            </a:r>
            <a:r>
              <a:rPr lang="en-US" sz="2400" b="1" dirty="0" err="1" smtClean="0">
                <a:solidFill>
                  <a:srgbClr val="FFC000"/>
                </a:solidFill>
              </a:rPr>
              <a:t>Deselection</a:t>
            </a:r>
            <a:r>
              <a:rPr lang="en-US" sz="2400" b="1" dirty="0" smtClean="0">
                <a:solidFill>
                  <a:srgbClr val="FFC000"/>
                </a:solidFill>
              </a:rPr>
              <a:t> (formerly “Hour Start Unit </a:t>
            </a:r>
            <a:r>
              <a:rPr lang="en-US" sz="2400" b="1" dirty="0" err="1" smtClean="0">
                <a:solidFill>
                  <a:srgbClr val="FFC000"/>
                </a:solidFill>
              </a:rPr>
              <a:t>Deselection</a:t>
            </a:r>
            <a:r>
              <a:rPr lang="en-US" sz="2400" b="1" dirty="0" smtClean="0">
                <a:solidFill>
                  <a:srgbClr val="FFC000"/>
                </a:solidFill>
              </a:rPr>
              <a:t> and Half Hour Start Unit RUC </a:t>
            </a:r>
            <a:r>
              <a:rPr lang="en-US" sz="2400" b="1" dirty="0" err="1" smtClean="0">
                <a:solidFill>
                  <a:srgbClr val="FFC000"/>
                </a:solidFill>
              </a:rPr>
              <a:t>Clawback</a:t>
            </a:r>
            <a:r>
              <a:rPr lang="en-US" sz="2400" b="1" dirty="0" smtClean="0">
                <a:solidFill>
                  <a:srgbClr val="FFC000"/>
                </a:solidFill>
              </a:rPr>
              <a:t>”)</a:t>
            </a:r>
            <a:endParaRPr lang="en-US" sz="2800" b="1" dirty="0" smtClean="0">
              <a:solidFill>
                <a:srgbClr val="FFC000"/>
              </a:solidFill>
            </a:endParaRPr>
          </a:p>
          <a:p>
            <a:pPr lvl="1" eaLnBrk="1" hangingPunct="1">
              <a:lnSpc>
                <a:spcPct val="80000"/>
              </a:lnSpc>
              <a:defRPr/>
            </a:pPr>
            <a:r>
              <a:rPr lang="en-US" sz="2000" b="1" dirty="0" smtClean="0"/>
              <a:t>WMS reviewed the 5/3/10 ERCOT comments, which propose that language related to Reliability Unit Commitment (RUC) Notification either be deleted or grey-boxed for future implementation.  After discussion, WMS unanimously voted to recommend that TAC recommend approval of NPRR207 as amended by the 5/3/10 ERCOT comments but revised by WMS to grey-box the RUC Notification language, as long as ERCOT’s draft </a:t>
            </a:r>
            <a:r>
              <a:rPr lang="en-US" sz="2000" b="1" dirty="0" err="1" smtClean="0"/>
              <a:t>deselection</a:t>
            </a:r>
            <a:r>
              <a:rPr lang="en-US" sz="2000" b="1" dirty="0" smtClean="0"/>
              <a:t> procedures are reasonable to TAC.  WMS further recommended the earliest possible implementation.</a:t>
            </a:r>
          </a:p>
          <a:p>
            <a:pPr lvl="1" eaLnBrk="1" hangingPunct="1">
              <a:lnSpc>
                <a:spcPct val="80000"/>
              </a:lnSpc>
              <a:defRPr/>
            </a:pPr>
            <a:endParaRPr lang="en-US" sz="1600" b="1" dirty="0" smtClean="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Working Groups and others</a:t>
            </a:r>
            <a:endParaRPr lang="en-US" dirty="0"/>
          </a:p>
        </p:txBody>
      </p:sp>
      <p:sp>
        <p:nvSpPr>
          <p:cNvPr id="3" name="Content Placeholder 2"/>
          <p:cNvSpPr>
            <a:spLocks noGrp="1"/>
          </p:cNvSpPr>
          <p:nvPr>
            <p:ph idx="1"/>
          </p:nvPr>
        </p:nvSpPr>
        <p:spPr/>
        <p:txBody>
          <a:bodyPr/>
          <a:lstStyle/>
          <a:p>
            <a:pPr eaLnBrk="1" hangingPunct="1">
              <a:lnSpc>
                <a:spcPct val="80000"/>
              </a:lnSpc>
              <a:defRPr/>
            </a:pPr>
            <a:r>
              <a:rPr lang="en-US" sz="2800" b="1" dirty="0" smtClean="0">
                <a:solidFill>
                  <a:srgbClr val="FFC000"/>
                </a:solidFill>
              </a:rPr>
              <a:t>NPRR 216 – Allow ERCOT Option to Cancel Commitments Previously Issued Through RUC</a:t>
            </a:r>
          </a:p>
          <a:p>
            <a:pPr lvl="1" eaLnBrk="1" hangingPunct="1">
              <a:lnSpc>
                <a:spcPct val="80000"/>
              </a:lnSpc>
              <a:defRPr/>
            </a:pPr>
            <a:r>
              <a:rPr lang="en-US" sz="2400" b="1" dirty="0" smtClean="0"/>
              <a:t>Recommend PRS reject if 207 is adopted</a:t>
            </a:r>
          </a:p>
          <a:p>
            <a:pPr lvl="1" eaLnBrk="1" hangingPunct="1">
              <a:lnSpc>
                <a:spcPct val="80000"/>
              </a:lnSpc>
              <a:defRPr/>
            </a:pPr>
            <a:endParaRPr lang="en-US" sz="3200" b="1" dirty="0" smtClean="0"/>
          </a:p>
          <a:p>
            <a:pPr eaLnBrk="1" hangingPunct="1">
              <a:lnSpc>
                <a:spcPct val="80000"/>
              </a:lnSpc>
              <a:defRPr/>
            </a:pPr>
            <a:r>
              <a:rPr lang="en-US" sz="2800" b="1" dirty="0" smtClean="0">
                <a:solidFill>
                  <a:srgbClr val="FFC000"/>
                </a:solidFill>
              </a:rPr>
              <a:t>Draft PRR: Multiple Interconnections for Generators</a:t>
            </a:r>
          </a:p>
          <a:p>
            <a:pPr lvl="1" eaLnBrk="1" hangingPunct="1">
              <a:lnSpc>
                <a:spcPct val="80000"/>
              </a:lnSpc>
              <a:defRPr/>
            </a:pPr>
            <a:r>
              <a:rPr lang="en-US" sz="1800" b="1" dirty="0" smtClean="0"/>
              <a:t>Recommended approval of PRR language and approve the drafting and submission of NPRR, OGRR and NOGRR</a:t>
            </a:r>
          </a:p>
          <a:p>
            <a:pPr lvl="1" eaLnBrk="1" hangingPunct="1">
              <a:lnSpc>
                <a:spcPct val="80000"/>
              </a:lnSpc>
              <a:defRPr/>
            </a:pPr>
            <a:endParaRPr lang="en-US" sz="1800" b="1" dirty="0" smtClean="0"/>
          </a:p>
          <a:p>
            <a:pPr eaLnBrk="1" hangingPunct="1">
              <a:lnSpc>
                <a:spcPct val="80000"/>
              </a:lnSpc>
              <a:defRPr/>
            </a:pPr>
            <a:r>
              <a:rPr lang="en-US" sz="2800" b="1" dirty="0" smtClean="0">
                <a:solidFill>
                  <a:srgbClr val="FFC000"/>
                </a:solidFill>
              </a:rPr>
              <a:t>RTWG Report</a:t>
            </a:r>
          </a:p>
          <a:p>
            <a:pPr lvl="1" eaLnBrk="1" hangingPunct="1">
              <a:lnSpc>
                <a:spcPct val="80000"/>
              </a:lnSpc>
              <a:defRPr/>
            </a:pPr>
            <a:r>
              <a:rPr lang="en-US" sz="1800" b="1" dirty="0" smtClean="0"/>
              <a:t>Refer items to working groups and WMS members for discussion at June WMS as outlined in 00 RTWG Issues List for WMS and subgroups 051910.doc </a:t>
            </a:r>
            <a:r>
              <a:rPr lang="en-US" sz="1200" b="1" dirty="0" smtClean="0">
                <a:hlinkClick r:id="rId2"/>
              </a:rPr>
              <a:t>http://www.ercot.com/content/meetings/wms/keydocs/2010/0519/15_rtwg_materials_for_wms_051910.zip</a:t>
            </a:r>
            <a:endParaRPr lang="en-US" sz="1600" b="1" dirty="0" smtClean="0"/>
          </a:p>
          <a:p>
            <a:pPr lvl="1" eaLnBrk="1" hangingPunct="1">
              <a:lnSpc>
                <a:spcPct val="80000"/>
              </a:lnSpc>
              <a:defRPr/>
            </a:pPr>
            <a:endParaRPr lang="en-US" sz="1600" b="1" dirty="0" smtClean="0"/>
          </a:p>
          <a:p>
            <a:pPr lvl="1" eaLnBrk="1" hangingPunct="1">
              <a:lnSpc>
                <a:spcPct val="80000"/>
              </a:lnSpc>
              <a:defRPr/>
            </a:pPr>
            <a:endParaRPr lang="en-US" sz="2000" dirty="0" smtClean="0"/>
          </a:p>
          <a:p>
            <a:pPr lvl="1" eaLnBrk="1" hangingPunct="1">
              <a:lnSpc>
                <a:spcPct val="80000"/>
              </a:lnSpc>
              <a:defRPr/>
            </a:pPr>
            <a:endParaRPr lang="en-US" sz="1800" dirty="0" smtClean="0"/>
          </a:p>
          <a:p>
            <a:pPr lvl="1" eaLnBrk="1" hangingPunct="1">
              <a:lnSpc>
                <a:spcPct val="80000"/>
              </a:lnSpc>
              <a:buFont typeface="Wingdings" pitchFamily="2" charset="2"/>
              <a:buNone/>
              <a:defRPr/>
            </a:pPr>
            <a:endParaRPr lang="en-US" sz="2000" b="1" dirty="0" smtClean="0"/>
          </a:p>
          <a:p>
            <a:pPr eaLnBrk="1" hangingPunct="1">
              <a:lnSpc>
                <a:spcPct val="80000"/>
              </a:lnSpc>
              <a:defRPr/>
            </a:pPr>
            <a:endParaRPr lang="en-US" dirty="0"/>
          </a:p>
        </p:txBody>
      </p:sp>
    </p:spTree>
  </p:cSld>
  <p:clrMapOvr>
    <a:masterClrMapping/>
  </p:clrMapOvr>
</p:sld>
</file>

<file path=ppt/theme/theme1.xml><?xml version="1.0" encoding="utf-8"?>
<a:theme xmlns:a="http://schemas.openxmlformats.org/drawingml/2006/main" name="Stream">
  <a:themeElements>
    <a:clrScheme name="Stream 1">
      <a:dk1>
        <a:srgbClr val="000514"/>
      </a:dk1>
      <a:lt1>
        <a:srgbClr val="FFFFFF"/>
      </a:lt1>
      <a:dk2>
        <a:srgbClr val="003399"/>
      </a:dk2>
      <a:lt2>
        <a:srgbClr val="E5E5FF"/>
      </a:lt2>
      <a:accent1>
        <a:srgbClr val="0099CC"/>
      </a:accent1>
      <a:accent2>
        <a:srgbClr val="A886E0"/>
      </a:accent2>
      <a:accent3>
        <a:srgbClr val="AAADCA"/>
      </a:accent3>
      <a:accent4>
        <a:srgbClr val="DADADA"/>
      </a:accent4>
      <a:accent5>
        <a:srgbClr val="AACAE2"/>
      </a:accent5>
      <a:accent6>
        <a:srgbClr val="9879CB"/>
      </a:accent6>
      <a:hlink>
        <a:srgbClr val="FFCC00"/>
      </a:hlink>
      <a:folHlink>
        <a:srgbClr val="FFFFCC"/>
      </a:folHlink>
    </a:clrScheme>
    <a:fontScheme name="Stream">
      <a:majorFont>
        <a:latin typeface="Garamond"/>
        <a:ea typeface=""/>
        <a:cs typeface=""/>
      </a:majorFont>
      <a:minorFont>
        <a:latin typeface="Garamond"/>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Garamond"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Garamond" pitchFamily="18" charset="0"/>
          </a:defRPr>
        </a:defPPr>
      </a:lstStyle>
    </a:lnDef>
  </a:objectDefaults>
  <a:extraClrSchemeLst>
    <a:extraClrScheme>
      <a:clrScheme name="Stream 1">
        <a:dk1>
          <a:srgbClr val="000514"/>
        </a:dk1>
        <a:lt1>
          <a:srgbClr val="FFFFFF"/>
        </a:lt1>
        <a:dk2>
          <a:srgbClr val="003399"/>
        </a:dk2>
        <a:lt2>
          <a:srgbClr val="E5E5FF"/>
        </a:lt2>
        <a:accent1>
          <a:srgbClr val="0099CC"/>
        </a:accent1>
        <a:accent2>
          <a:srgbClr val="A886E0"/>
        </a:accent2>
        <a:accent3>
          <a:srgbClr val="AAADCA"/>
        </a:accent3>
        <a:accent4>
          <a:srgbClr val="DADADA"/>
        </a:accent4>
        <a:accent5>
          <a:srgbClr val="AACAE2"/>
        </a:accent5>
        <a:accent6>
          <a:srgbClr val="9879CB"/>
        </a:accent6>
        <a:hlink>
          <a:srgbClr val="FFCC00"/>
        </a:hlink>
        <a:folHlink>
          <a:srgbClr val="FFFFCC"/>
        </a:folHlink>
      </a:clrScheme>
      <a:clrMap bg1="dk2" tx1="lt1" bg2="dk1" tx2="lt2" accent1="accent1" accent2="accent2" accent3="accent3" accent4="accent4" accent5="accent5" accent6="accent6" hlink="hlink" folHlink="folHlink"/>
    </a:extraClrScheme>
    <a:extraClrScheme>
      <a:clrScheme name="Stream 2">
        <a:dk1>
          <a:srgbClr val="3E3E5C"/>
        </a:dk1>
        <a:lt1>
          <a:srgbClr val="FFFFFF"/>
        </a:lt1>
        <a:dk2>
          <a:srgbClr val="666699"/>
        </a:dk2>
        <a:lt2>
          <a:srgbClr val="DFDFE9"/>
        </a:lt2>
        <a:accent1>
          <a:srgbClr val="CC66FF"/>
        </a:accent1>
        <a:accent2>
          <a:srgbClr val="679ACD"/>
        </a:accent2>
        <a:accent3>
          <a:srgbClr val="B8B8CA"/>
        </a:accent3>
        <a:accent4>
          <a:srgbClr val="DADADA"/>
        </a:accent4>
        <a:accent5>
          <a:srgbClr val="E2B8FF"/>
        </a:accent5>
        <a:accent6>
          <a:srgbClr val="5D8BBA"/>
        </a:accent6>
        <a:hlink>
          <a:srgbClr val="CCECFF"/>
        </a:hlink>
        <a:folHlink>
          <a:srgbClr val="CCCCFF"/>
        </a:folHlink>
      </a:clrScheme>
      <a:clrMap bg1="dk2" tx1="lt1" bg2="dk1" tx2="lt2" accent1="accent1" accent2="accent2" accent3="accent3" accent4="accent4" accent5="accent5" accent6="accent6" hlink="hlink" folHlink="folHlink"/>
    </a:extraClrScheme>
    <a:extraClrScheme>
      <a:clrScheme name="Stream 3">
        <a:dk1>
          <a:srgbClr val="2A5400"/>
        </a:dk1>
        <a:lt1>
          <a:srgbClr val="FFFFFF"/>
        </a:lt1>
        <a:dk2>
          <a:srgbClr val="4A9400"/>
        </a:dk2>
        <a:lt2>
          <a:srgbClr val="BAE8BA"/>
        </a:lt2>
        <a:accent1>
          <a:srgbClr val="33CC33"/>
        </a:accent1>
        <a:accent2>
          <a:srgbClr val="99CC00"/>
        </a:accent2>
        <a:accent3>
          <a:srgbClr val="B1C8AA"/>
        </a:accent3>
        <a:accent4>
          <a:srgbClr val="DADADA"/>
        </a:accent4>
        <a:accent5>
          <a:srgbClr val="ADE2AD"/>
        </a:accent5>
        <a:accent6>
          <a:srgbClr val="8AB900"/>
        </a:accent6>
        <a:hlink>
          <a:srgbClr val="99FF33"/>
        </a:hlink>
        <a:folHlink>
          <a:srgbClr val="FFFF99"/>
        </a:folHlink>
      </a:clrScheme>
      <a:clrMap bg1="dk2" tx1="lt1" bg2="dk1" tx2="lt2" accent1="accent1" accent2="accent2" accent3="accent3" accent4="accent4" accent5="accent5" accent6="accent6" hlink="hlink" folHlink="folHlink"/>
    </a:extraClrScheme>
    <a:extraClrScheme>
      <a:clrScheme name="Stream 4">
        <a:dk1>
          <a:srgbClr val="000000"/>
        </a:dk1>
        <a:lt1>
          <a:srgbClr val="FFFFFF"/>
        </a:lt1>
        <a:dk2>
          <a:srgbClr val="51596D"/>
        </a:dk2>
        <a:lt2>
          <a:srgbClr val="DDDDDD"/>
        </a:lt2>
        <a:accent1>
          <a:srgbClr val="787E8A"/>
        </a:accent1>
        <a:accent2>
          <a:srgbClr val="339966"/>
        </a:accent2>
        <a:accent3>
          <a:srgbClr val="B3B5BA"/>
        </a:accent3>
        <a:accent4>
          <a:srgbClr val="DADADA"/>
        </a:accent4>
        <a:accent5>
          <a:srgbClr val="BEC0C4"/>
        </a:accent5>
        <a:accent6>
          <a:srgbClr val="2D8A5C"/>
        </a:accent6>
        <a:hlink>
          <a:srgbClr val="00FFFF"/>
        </a:hlink>
        <a:folHlink>
          <a:srgbClr val="74B6D0"/>
        </a:folHlink>
      </a:clrScheme>
      <a:clrMap bg1="dk2" tx1="lt1" bg2="dk1" tx2="lt2" accent1="accent1" accent2="accent2" accent3="accent3" accent4="accent4" accent5="accent5" accent6="accent6" hlink="hlink" folHlink="folHlink"/>
    </a:extraClrScheme>
    <a:extraClrScheme>
      <a:clrScheme name="Stream 5">
        <a:dk1>
          <a:srgbClr val="5C1F00"/>
        </a:dk1>
        <a:lt1>
          <a:srgbClr val="FFFFFF"/>
        </a:lt1>
        <a:dk2>
          <a:srgbClr val="8C0000"/>
        </a:dk2>
        <a:lt2>
          <a:srgbClr val="DFD293"/>
        </a:lt2>
        <a:accent1>
          <a:srgbClr val="FF6845"/>
        </a:accent1>
        <a:accent2>
          <a:srgbClr val="BE7960"/>
        </a:accent2>
        <a:accent3>
          <a:srgbClr val="C5AAAA"/>
        </a:accent3>
        <a:accent4>
          <a:srgbClr val="DADADA"/>
        </a:accent4>
        <a:accent5>
          <a:srgbClr val="FFB9B0"/>
        </a:accent5>
        <a:accent6>
          <a:srgbClr val="AC6D56"/>
        </a:accent6>
        <a:hlink>
          <a:srgbClr val="FFFFCC"/>
        </a:hlink>
        <a:folHlink>
          <a:srgbClr val="FFCC00"/>
        </a:folHlink>
      </a:clrScheme>
      <a:clrMap bg1="dk2" tx1="lt1" bg2="dk1" tx2="lt2" accent1="accent1" accent2="accent2" accent3="accent3" accent4="accent4" accent5="accent5" accent6="accent6" hlink="hlink" folHlink="folHlink"/>
    </a:extraClrScheme>
    <a:extraClrScheme>
      <a:clrScheme name="Stream 6">
        <a:dk1>
          <a:srgbClr val="5E4444"/>
        </a:dk1>
        <a:lt1>
          <a:srgbClr val="F7F3F3"/>
        </a:lt1>
        <a:dk2>
          <a:srgbClr val="8A6362"/>
        </a:dk2>
        <a:lt2>
          <a:srgbClr val="D8C1BA"/>
        </a:lt2>
        <a:accent1>
          <a:srgbClr val="CC6600"/>
        </a:accent1>
        <a:accent2>
          <a:srgbClr val="C16059"/>
        </a:accent2>
        <a:accent3>
          <a:srgbClr val="C4B7B7"/>
        </a:accent3>
        <a:accent4>
          <a:srgbClr val="D3D0D0"/>
        </a:accent4>
        <a:accent5>
          <a:srgbClr val="E2B8AA"/>
        </a:accent5>
        <a:accent6>
          <a:srgbClr val="AF5650"/>
        </a:accent6>
        <a:hlink>
          <a:srgbClr val="FFCC00"/>
        </a:hlink>
        <a:folHlink>
          <a:srgbClr val="CBB557"/>
        </a:folHlink>
      </a:clrScheme>
      <a:clrMap bg1="dk2" tx1="lt1" bg2="dk1" tx2="lt2" accent1="accent1" accent2="accent2" accent3="accent3" accent4="accent4" accent5="accent5" accent6="accent6" hlink="hlink" folHlink="folHlink"/>
    </a:extraClrScheme>
    <a:extraClrScheme>
      <a:clrScheme name="Stream 7">
        <a:dk1>
          <a:srgbClr val="7F6737"/>
        </a:dk1>
        <a:lt1>
          <a:srgbClr val="FFFFFF"/>
        </a:lt1>
        <a:dk2>
          <a:srgbClr val="BFA673"/>
        </a:dk2>
        <a:lt2>
          <a:srgbClr val="E6E3AA"/>
        </a:lt2>
        <a:accent1>
          <a:srgbClr val="FFCC00"/>
        </a:accent1>
        <a:accent2>
          <a:srgbClr val="808000"/>
        </a:accent2>
        <a:accent3>
          <a:srgbClr val="DCD0BC"/>
        </a:accent3>
        <a:accent4>
          <a:srgbClr val="DADADA"/>
        </a:accent4>
        <a:accent5>
          <a:srgbClr val="FFE2AA"/>
        </a:accent5>
        <a:accent6>
          <a:srgbClr val="737300"/>
        </a:accent6>
        <a:hlink>
          <a:srgbClr val="784700"/>
        </a:hlink>
        <a:folHlink>
          <a:srgbClr val="9A7200"/>
        </a:folHlink>
      </a:clrScheme>
      <a:clrMap bg1="dk2" tx1="lt1" bg2="dk1" tx2="lt2" accent1="accent1" accent2="accent2" accent3="accent3" accent4="accent4" accent5="accent5" accent6="accent6" hlink="hlink" folHlink="folHlink"/>
    </a:extraClrScheme>
    <a:extraClrScheme>
      <a:clrScheme name="Stream 8">
        <a:dk1>
          <a:srgbClr val="4B2500"/>
        </a:dk1>
        <a:lt1>
          <a:srgbClr val="F9F0D3"/>
        </a:lt1>
        <a:dk2>
          <a:srgbClr val="A69564"/>
        </a:dk2>
        <a:lt2>
          <a:srgbClr val="EFDEAF"/>
        </a:lt2>
        <a:accent1>
          <a:srgbClr val="FFFFE3"/>
        </a:accent1>
        <a:accent2>
          <a:srgbClr val="BFBFA7"/>
        </a:accent2>
        <a:accent3>
          <a:srgbClr val="FBF6E6"/>
        </a:accent3>
        <a:accent4>
          <a:srgbClr val="3F1E00"/>
        </a:accent4>
        <a:accent5>
          <a:srgbClr val="FFFFEF"/>
        </a:accent5>
        <a:accent6>
          <a:srgbClr val="ADAD97"/>
        </a:accent6>
        <a:hlink>
          <a:srgbClr val="7B6D47"/>
        </a:hlink>
        <a:folHlink>
          <a:srgbClr val="A99D2F"/>
        </a:folHlink>
      </a:clrScheme>
      <a:clrMap bg1="lt1" tx1="dk1" bg2="lt2" tx2="dk2" accent1="accent1" accent2="accent2" accent3="accent3" accent4="accent4" accent5="accent5" accent6="accent6" hlink="hlink" folHlink="folHlink"/>
    </a:extraClrScheme>
    <a:extraClrScheme>
      <a:clrScheme name="Stream 9">
        <a:dk1>
          <a:srgbClr val="000000"/>
        </a:dk1>
        <a:lt1>
          <a:srgbClr val="FFFFFF"/>
        </a:lt1>
        <a:dk2>
          <a:srgbClr val="000000"/>
        </a:dk2>
        <a:lt2>
          <a:srgbClr val="808080"/>
        </a:lt2>
        <a:accent1>
          <a:srgbClr val="CCECFF"/>
        </a:accent1>
        <a:accent2>
          <a:srgbClr val="333399"/>
        </a:accent2>
        <a:accent3>
          <a:srgbClr val="FFFFFF"/>
        </a:accent3>
        <a:accent4>
          <a:srgbClr val="000000"/>
        </a:accent4>
        <a:accent5>
          <a:srgbClr val="E2F4FF"/>
        </a:accent5>
        <a:accent6>
          <a:srgbClr val="2D2D8A"/>
        </a:accent6>
        <a:hlink>
          <a:srgbClr val="6600FF"/>
        </a:hlink>
        <a:folHlink>
          <a:srgbClr val="00990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4315</TotalTime>
  <Words>1061</Words>
  <Application>Microsoft Office PowerPoint</Application>
  <PresentationFormat>On-screen Show (4:3)</PresentationFormat>
  <Paragraphs>125</Paragraphs>
  <Slides>11</Slides>
  <Notes>6</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11</vt:i4>
      </vt:variant>
    </vt:vector>
  </HeadingPairs>
  <TitlesOfParts>
    <vt:vector size="13" baseType="lpstr">
      <vt:lpstr>Stream</vt:lpstr>
      <vt:lpstr>Image</vt:lpstr>
      <vt:lpstr>Report to TAC</vt:lpstr>
      <vt:lpstr>WMS in Brief </vt:lpstr>
      <vt:lpstr>WMS in Brief </vt:lpstr>
      <vt:lpstr>Working Groups</vt:lpstr>
      <vt:lpstr>Working Groups</vt:lpstr>
      <vt:lpstr>Working Groups</vt:lpstr>
      <vt:lpstr>Working Groups</vt:lpstr>
      <vt:lpstr>Working Groups and others </vt:lpstr>
      <vt:lpstr>Working Groups and others</vt:lpstr>
      <vt:lpstr>WMS 2010 Goals</vt:lpstr>
      <vt:lpstr>Slide 11</vt:lpstr>
    </vt:vector>
  </TitlesOfParts>
  <Company> Topazpowergroup</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Barbara Clemenhagen</dc:creator>
  <cp:lastModifiedBy>Barbara Clemenhagen</cp:lastModifiedBy>
  <cp:revision>275</cp:revision>
  <cp:lastPrinted>1601-01-01T00:00:00Z</cp:lastPrinted>
  <dcterms:created xsi:type="dcterms:W3CDTF">2009-02-03T19:20:50Z</dcterms:created>
  <dcterms:modified xsi:type="dcterms:W3CDTF">2010-06-02T04:25:48Z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Version">
    <vt:i4>4</vt:i4>
  </property>
</Properties>
</file>