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62" r:id="rId2"/>
    <p:sldId id="289" r:id="rId3"/>
    <p:sldId id="279" r:id="rId4"/>
    <p:sldId id="287" r:id="rId5"/>
    <p:sldId id="286" r:id="rId6"/>
    <p:sldId id="260" r:id="rId7"/>
    <p:sldId id="28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2AEAF2-853F-43A4-8B3A-3625E6DBDDA2}" type="datetimeFigureOut">
              <a:rPr lang="en-US"/>
              <a:pPr>
                <a:defRPr/>
              </a:pPr>
              <a:t>5/5/2010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AEAD1-F750-4C37-9A25-99A4FD184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AE3E4-CA32-458F-8CF3-2B7D8A6ED833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66ECC4-F939-45A2-8192-B7ADC46F9AE3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04AC-3954-4424-9D5F-245D0B2BE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E822-1808-4535-8A2D-4F82416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8FE5-F4CD-43EB-8206-CC8894200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408E-9021-49B6-9EE4-C0ED604EE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3D1D-F01F-4747-A740-705BDE7A6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1205-40A0-4984-A542-5D471758E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0E533-06F5-4FE1-9806-F450936BD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DA6C-F2A7-481C-8631-CEA1520E4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B9F8-9065-48D8-9960-FD6638243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E8F72-6833-4E1C-9445-0D8397A84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CF9A-7C01-48C5-B507-D411AD0C2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1D2146E-B7B4-442B-9187-C0A4A7EC4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April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 dirty="0" smtClean="0"/>
              <a:t>CCWG Update to COPS</a:t>
            </a:r>
          </a:p>
          <a:p>
            <a:pPr algn="ctr" eaLnBrk="1" hangingPunct="1">
              <a:lnSpc>
                <a:spcPct val="90000"/>
              </a:lnSpc>
            </a:pPr>
            <a:endParaRPr lang="en-US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May 11, </a:t>
            </a:r>
            <a:r>
              <a:rPr lang="en-US" b="1" dirty="0" smtClean="0"/>
              <a:t>2010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87DADF96-E826-4F6E-842E-CCE6611C0AB9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April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 – COPS Voting Item</a:t>
            </a:r>
            <a:endParaRPr lang="en-US" sz="3100" b="1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b="1" dirty="0" smtClean="0"/>
              <a:t>COPMGRR017</a:t>
            </a:r>
            <a:r>
              <a:rPr lang="en-US" sz="2500" dirty="0" smtClean="0"/>
              <a:t>, Creating Section 8.2, Settlement Statements and Invoices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Provides information about and examples of all Nodal Statements and Invoices</a:t>
            </a: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April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COPMGRR018</a:t>
            </a:r>
            <a:r>
              <a:rPr lang="en-US" sz="2500" dirty="0" smtClean="0"/>
              <a:t>, Updates to References of IDR and/or IDR Meter due to the proposed definition of IDR Meter in PRR845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The change is to capitalize IDR </a:t>
            </a:r>
            <a:r>
              <a:rPr lang="en-US" sz="2500" dirty="0" smtClean="0"/>
              <a:t>‘Meter’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Scheduled to come to COPS in June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COPMGRR019</a:t>
            </a:r>
            <a:r>
              <a:rPr lang="en-US" sz="2500" dirty="0" smtClean="0"/>
              <a:t>, Revisions for Texas Nodal Implementation and Synchronization with PRR821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ERCOT Market Rules clean-up and standardization prior to Nodal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Scheduled to come to COPS in June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April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COPMGRR020</a:t>
            </a:r>
            <a:r>
              <a:rPr lang="en-US" sz="2500" dirty="0" smtClean="0"/>
              <a:t>, Creating Subsection 10.3, Unregistered Distributed Generation Reports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Specifies reporting requirements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Scheduled to come to COPS in June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COPMGRR021</a:t>
            </a:r>
            <a:r>
              <a:rPr lang="en-US" sz="2500" dirty="0" smtClean="0"/>
              <a:t>, </a:t>
            </a:r>
            <a:r>
              <a:rPr lang="en-US" sz="2500" dirty="0" smtClean="0"/>
              <a:t>Market Participant Market Notice Process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Updates Section 5 and Appendix A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Initial </a:t>
            </a:r>
            <a:r>
              <a:rPr lang="en-US" sz="2500" dirty="0" smtClean="0"/>
              <a:t>review by CCWG at </a:t>
            </a:r>
            <a:r>
              <a:rPr lang="en-US" sz="2500" dirty="0" smtClean="0"/>
              <a:t>May </a:t>
            </a:r>
            <a:r>
              <a:rPr lang="en-US" sz="2500" dirty="0" smtClean="0"/>
              <a:t>Meeting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April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 Market Guide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Work continues: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6, Commercial Systems Model / Market Processes / Market Overview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7, Inputs to Settlement Process and Data Aggregation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8, ERCOT Invoice and Settlement Process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10, Extracts and Reports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94F8525B-E4C0-4609-96E4-D569EC5E42E5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Next meeting:</a:t>
            </a:r>
          </a:p>
          <a:p>
            <a:pPr lvl="1" eaLnBrk="1" hangingPunct="1">
              <a:defRPr/>
            </a:pPr>
            <a:r>
              <a:rPr lang="en-US" sz="2400" dirty="0" smtClean="0"/>
              <a:t>May 27, </a:t>
            </a:r>
            <a:r>
              <a:rPr lang="en-US" sz="2400" dirty="0" smtClean="0"/>
              <a:t>9:30 to Noon, ERCOT Austin, Room 211, or WebEx</a:t>
            </a:r>
          </a:p>
          <a:p>
            <a:pPr lvl="1" eaLnBrk="1" hangingPunct="1"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Agenda:</a:t>
            </a:r>
          </a:p>
          <a:p>
            <a:pPr lvl="1" eaLnBrk="1" hangingPunct="1">
              <a:defRPr/>
            </a:pPr>
            <a:r>
              <a:rPr lang="en-US" sz="2400" dirty="0" smtClean="0"/>
              <a:t>COPMGRR018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COPMGRR019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COPMGRR020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COPMGRR021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Continue </a:t>
            </a:r>
            <a:r>
              <a:rPr lang="en-US" sz="2400" dirty="0" smtClean="0"/>
              <a:t>work on the COPMG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F102C3A8-A919-4BCD-8BEB-E1A44661D1BC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7200" b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7200" b="1" dirty="0" smtClean="0"/>
              <a:t>Questions?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203CFD30-570A-456B-B2DD-F145DFE12BA9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2093</TotalTime>
  <Words>247</Words>
  <Application>Microsoft Office PowerPoint</Application>
  <PresentationFormat>On-screen Show (4:3)</PresentationFormat>
  <Paragraphs>66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Radial</vt:lpstr>
      <vt:lpstr>CCWG April 29th Meeting</vt:lpstr>
      <vt:lpstr>CCWG April 29th Meeting</vt:lpstr>
      <vt:lpstr>CCWG April 29th Meeting</vt:lpstr>
      <vt:lpstr>CCWG April 29th Meeting</vt:lpstr>
      <vt:lpstr>CCWG April 29th Meeting</vt:lpstr>
      <vt:lpstr>CCWG’s Next Meeting</vt:lpstr>
      <vt:lpstr>CCWG’s Next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CCWG-MT</cp:lastModifiedBy>
  <cp:revision>261</cp:revision>
  <dcterms:created xsi:type="dcterms:W3CDTF">2007-01-25T15:58:45Z</dcterms:created>
  <dcterms:modified xsi:type="dcterms:W3CDTF">2010-05-05T22:00:15Z</dcterms:modified>
</cp:coreProperties>
</file>