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62" r:id="rId2"/>
    <p:sldId id="283" r:id="rId3"/>
    <p:sldId id="279" r:id="rId4"/>
    <p:sldId id="287" r:id="rId5"/>
    <p:sldId id="288" r:id="rId6"/>
    <p:sldId id="286" r:id="rId7"/>
    <p:sldId id="260" r:id="rId8"/>
    <p:sldId id="28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4/5/2010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April 13, 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RSS Feeds Update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800" b="1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600" dirty="0" smtClean="0"/>
              <a:t>Added EILS landing page RSS Feed.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8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600" dirty="0" smtClean="0"/>
              <a:t>Submit requests for new RSS Feeds through the ‘Feedback’ option on the ERCOT website or </a:t>
            </a:r>
            <a:r>
              <a:rPr lang="en-US" sz="2600" dirty="0" smtClean="0"/>
              <a:t>through </a:t>
            </a:r>
            <a:r>
              <a:rPr lang="en-US" sz="2600" dirty="0" smtClean="0"/>
              <a:t>CCWG.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8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6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428AFFD4-56E6-43E8-A1FB-737598E6EA0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b="1" dirty="0" smtClean="0"/>
              <a:t>COPMGRR017</a:t>
            </a:r>
            <a:r>
              <a:rPr lang="en-US" sz="2500" dirty="0" smtClean="0"/>
              <a:t>, Creating Section 8.2, Settlement Statements and Invoices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Final review of comments, IA, and CEO Recommendation Report in April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COPMGRR018</a:t>
            </a:r>
            <a:r>
              <a:rPr lang="en-US" sz="2500" dirty="0" smtClean="0"/>
              <a:t>, Updates to References of IDR and/or IDR Meter due to the proposed definition of IDR Meter in PRR845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The change is to capitalize IDR </a:t>
            </a:r>
            <a:r>
              <a:rPr lang="en-US" sz="2500" dirty="0" err="1" smtClean="0"/>
              <a:t>Mmeter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Tabled at CCWG at the request of the Retail Metering Working Group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3</a:t>
            </a:fld>
            <a:endParaRPr lang="en-US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943600" y="4953000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b="1" dirty="0" smtClean="0"/>
              <a:t>COPMGRR019</a:t>
            </a:r>
            <a:r>
              <a:rPr lang="en-US" sz="2500" dirty="0" smtClean="0"/>
              <a:t>, Revisions for Texas Nodal Implementation and Synchronization with PRR821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ERCOT Market Rules clean-up and standardization prior to Nodal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will review comments in </a:t>
            </a:r>
            <a:r>
              <a:rPr lang="en-US" sz="2500" dirty="0" smtClean="0"/>
              <a:t>April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COPMGRR020</a:t>
            </a:r>
            <a:r>
              <a:rPr lang="en-US" sz="2500" dirty="0" smtClean="0"/>
              <a:t>, Creating Subsection 10.3, Unregistered Distributed Generation Reports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Specifies reporting requirements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Final review of comments, IA, and CEO Recommendation Report in April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b="1" dirty="0" smtClean="0"/>
              <a:t>Draft COPMGRR</a:t>
            </a:r>
            <a:r>
              <a:rPr lang="en-US" sz="2500" dirty="0" smtClean="0"/>
              <a:t>, Market Participant Market Notice Process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Updates Section 5 and Appendix A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Submitted for COPMGRR number and currently in 21 day comment period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Initial review by CCWG at April Meeting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March 30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Guide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Work continues: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6, Commercial Systems Model / Market Processes / Market Overview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7, Inputs to Settlement Process and Data Aggregation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8, ERCOT Invoice and Settlement Process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10, Extracts and Reports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April 29, 9:30 to Noon, 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COPMGRR017</a:t>
            </a:r>
          </a:p>
          <a:p>
            <a:pPr lvl="1" eaLnBrk="1" hangingPunct="1">
              <a:defRPr/>
            </a:pPr>
            <a:r>
              <a:rPr lang="en-US" sz="2400" dirty="0" smtClean="0"/>
              <a:t>COPMGRR018</a:t>
            </a:r>
          </a:p>
          <a:p>
            <a:pPr lvl="1" eaLnBrk="1" hangingPunct="1">
              <a:defRPr/>
            </a:pPr>
            <a:r>
              <a:rPr lang="en-US" sz="2400" dirty="0" smtClean="0"/>
              <a:t>COPMGRR019</a:t>
            </a:r>
          </a:p>
          <a:p>
            <a:pPr lvl="1" eaLnBrk="1" hangingPunct="1">
              <a:defRPr/>
            </a:pPr>
            <a:r>
              <a:rPr lang="en-US" sz="2400" dirty="0" smtClean="0"/>
              <a:t>COPMGRR020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Draft COPMGRR, Market Participant Notices</a:t>
            </a:r>
          </a:p>
          <a:p>
            <a:pPr lvl="1" eaLnBrk="1" hangingPunct="1">
              <a:defRPr/>
            </a:pPr>
            <a:r>
              <a:rPr lang="en-US" sz="2400" dirty="0" smtClean="0"/>
              <a:t>Continue work on the COPMG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2082</TotalTime>
  <Words>306</Words>
  <Application>Microsoft Office PowerPoint</Application>
  <PresentationFormat>On-screen Show (4:3)</PresentationFormat>
  <Paragraphs>78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Radial</vt:lpstr>
      <vt:lpstr>CCWG March 30th Meeting</vt:lpstr>
      <vt:lpstr>CCWG March 30th Meeting</vt:lpstr>
      <vt:lpstr>CCWG March 30th Meeting</vt:lpstr>
      <vt:lpstr>CCWG March 30th Meeting</vt:lpstr>
      <vt:lpstr>CCWG March 30th Meeting</vt:lpstr>
      <vt:lpstr>CCWG March 30th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</cp:lastModifiedBy>
  <cp:revision>256</cp:revision>
  <dcterms:created xsi:type="dcterms:W3CDTF">2007-01-25T15:58:45Z</dcterms:created>
  <dcterms:modified xsi:type="dcterms:W3CDTF">2010-04-05T15:38:46Z</dcterms:modified>
</cp:coreProperties>
</file>