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6F34620-47F4-4848-ADDA-00B7ADE9C721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690BCE-35E4-4C0C-99DB-BC1827EA85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NPRR210 Wind Forecasting Change to P50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Item 8, Technical Advisory Committee Meeting April 8,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P80 forecast is included in the original Nodal Protocols</a:t>
            </a:r>
          </a:p>
          <a:p>
            <a:pPr lvl="1"/>
            <a:r>
              <a:rPr lang="en-US" sz="2000" dirty="0" smtClean="0"/>
              <a:t>Deliberately under-forecasts wind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ould cause ERCOT to </a:t>
            </a:r>
            <a:r>
              <a:rPr lang="en-US" sz="2000" dirty="0" err="1" smtClean="0"/>
              <a:t>overcommit</a:t>
            </a:r>
            <a:r>
              <a:rPr lang="en-US" sz="2000" dirty="0" smtClean="0"/>
              <a:t> during the DARUC process</a:t>
            </a:r>
          </a:p>
          <a:p>
            <a:r>
              <a:rPr lang="en-US" sz="2400" dirty="0" smtClean="0"/>
              <a:t>This NPRR would revise that to the P50</a:t>
            </a:r>
          </a:p>
          <a:p>
            <a:pPr lvl="1"/>
            <a:r>
              <a:rPr lang="en-US" sz="2000" dirty="0" smtClean="0"/>
              <a:t>Should more accurately predict wind output</a:t>
            </a:r>
          </a:p>
          <a:p>
            <a:pPr lvl="1"/>
            <a:r>
              <a:rPr lang="en-US" sz="2000" dirty="0" smtClean="0"/>
              <a:t>Should drive RUC process to better commit resources</a:t>
            </a:r>
          </a:p>
          <a:p>
            <a:r>
              <a:rPr lang="en-US" sz="2400" dirty="0" smtClean="0"/>
              <a:t>Sounds great right?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Purpose of the NPRR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The capacity that is allocated to wind resources for RUC coverage is based on whichever forecast is used</a:t>
            </a:r>
          </a:p>
          <a:p>
            <a:r>
              <a:rPr lang="en-US" sz="2400" dirty="0" smtClean="0"/>
              <a:t>DARUC does not modify this charge regardless of wind performance</a:t>
            </a:r>
          </a:p>
          <a:p>
            <a:pPr lvl="1"/>
            <a:r>
              <a:rPr lang="en-US" sz="2000" dirty="0" smtClean="0"/>
              <a:t>So if P50 shows 100MWs for a given farm and actual production is 20MWs, there is no allocation of DARUC if the WGR sold 100MWs of capacity service to the market</a:t>
            </a:r>
          </a:p>
          <a:p>
            <a:r>
              <a:rPr lang="en-US" sz="2400" b="1" i="1" u="sng" dirty="0" smtClean="0"/>
              <a:t>By definition the WGR will only provide the reliability service </a:t>
            </a:r>
            <a:r>
              <a:rPr lang="en-US" sz="2400" b="1" i="1" u="sng" dirty="0" smtClean="0"/>
              <a:t>50% of the time!!!</a:t>
            </a:r>
          </a:p>
          <a:p>
            <a:r>
              <a:rPr lang="en-US" sz="2400" dirty="0" smtClean="0"/>
              <a:t>There are considerable penalties fo</a:t>
            </a:r>
            <a:r>
              <a:rPr lang="en-US" sz="2400" dirty="0" smtClean="0"/>
              <a:t>r providing this level of service (or lack thereof) on all other ancillary services</a:t>
            </a:r>
          </a:p>
          <a:p>
            <a:r>
              <a:rPr lang="en-US" sz="2400" dirty="0" smtClean="0"/>
              <a:t>Conventional generators are charged RUC if there capacity is reduced in RT due to unit trips or </a:t>
            </a:r>
            <a:r>
              <a:rPr lang="en-US" sz="2400" dirty="0" err="1" smtClean="0"/>
              <a:t>derates</a:t>
            </a:r>
            <a:endParaRPr lang="en-US" sz="2400" dirty="0" smtClean="0"/>
          </a:p>
          <a:p>
            <a:r>
              <a:rPr lang="en-US" sz="2400" dirty="0" smtClean="0"/>
              <a:t>So while this should be enough to reconsider implementation of the NPRR there are other consequences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Unintended Consequence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Ideally the incentives would exist to for loads to hedge their risk in the Day Ahead Market and not carry it to real time</a:t>
            </a:r>
          </a:p>
          <a:p>
            <a:r>
              <a:rPr lang="en-US" sz="2400" dirty="0" smtClean="0"/>
              <a:t>This allows for a much more efficient commitment</a:t>
            </a:r>
          </a:p>
          <a:p>
            <a:r>
              <a:rPr lang="en-US" sz="2400" dirty="0" smtClean="0"/>
              <a:t>If this does not occur, ERCOT will be forced to RUC units on line to support local and ERCOT wide shortfalls</a:t>
            </a:r>
          </a:p>
          <a:p>
            <a:r>
              <a:rPr lang="en-US" sz="2400" dirty="0" err="1" smtClean="0"/>
              <a:t>Overallocating</a:t>
            </a:r>
            <a:r>
              <a:rPr lang="en-US" sz="2400" dirty="0" smtClean="0"/>
              <a:t> capacity coverage to wind generators enhances this problem</a:t>
            </a:r>
          </a:p>
          <a:p>
            <a:pPr lvl="1"/>
            <a:r>
              <a:rPr lang="en-US" sz="2000" dirty="0" smtClean="0"/>
              <a:t>WGRs will now be able to sell additional capacity as RUC coverage to loads </a:t>
            </a:r>
          </a:p>
          <a:p>
            <a:pPr lvl="1"/>
            <a:r>
              <a:rPr lang="en-US" sz="2000" dirty="0" smtClean="0"/>
              <a:t>There is no tie between where the capacity is provided and where RUC is needed, so the load is not at risk</a:t>
            </a:r>
          </a:p>
          <a:p>
            <a:pPr lvl="1"/>
            <a:r>
              <a:rPr lang="en-US" sz="2000" dirty="0" smtClean="0"/>
              <a:t>ERCOT is then left to RUC the needed units on line</a:t>
            </a:r>
          </a:p>
          <a:p>
            <a:pPr lvl="1"/>
            <a:r>
              <a:rPr lang="en-US" sz="2000" dirty="0" smtClean="0"/>
              <a:t>At settlement, the load is covered from a RUC standpoint leaving the RUC charge to be uplifted to load as a whole</a:t>
            </a:r>
          </a:p>
          <a:p>
            <a:pPr lvl="1"/>
            <a:r>
              <a:rPr lang="en-US" sz="2000" dirty="0" smtClean="0"/>
              <a:t>When the market reaches “steady state”, to the extent RUC is procured, the WGRs will be collecting an uplift related to that charge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Market Distortions and Uplift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</a:t>
            </a:r>
            <a:endParaRPr lang="en-US" sz="3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5638800" cy="442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5257800"/>
            <a:ext cx="35814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4724400"/>
            <a:ext cx="3048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24400" y="48006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Capacity needed here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27432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Capacity “supplied” here</a:t>
            </a:r>
            <a:endParaRPr lang="en-US" sz="120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981200" y="3048000"/>
            <a:ext cx="8382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4724400" y="4419600"/>
            <a:ext cx="5334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38800" y="1143000"/>
            <a:ext cx="304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 Capacity is needed in HLZ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 A 500 MW load (1%) opts to cover their HLZ load with WGR capacity instead of DAM purchase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 ERCOT strikes 500MWs of capacity in Houston to cover the shortfall (note that RUC likely does not select the most efficient units to start)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 Costs are now uplifted </a:t>
            </a:r>
            <a:r>
              <a:rPr lang="en-US" sz="1600" dirty="0" err="1" smtClean="0"/>
              <a:t>marketwide</a:t>
            </a:r>
            <a:r>
              <a:rPr lang="en-US" sz="1600" dirty="0" smtClean="0"/>
              <a:t> and the 500 MW load only picks up 1% of that cost</a:t>
            </a: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Morgan Stanley’s comments to this NPRR remove the use of the P80 or 50 forecast for DARUC </a:t>
            </a:r>
          </a:p>
          <a:p>
            <a:r>
              <a:rPr lang="en-US" sz="2400" dirty="0" smtClean="0"/>
              <a:t>Original use of the method was an inadequate compromise meted out in the early stages of nodal development (Omni basement TNT days)</a:t>
            </a:r>
          </a:p>
          <a:p>
            <a:r>
              <a:rPr lang="en-US" sz="2400" dirty="0" smtClean="0"/>
              <a:t>The MS changes place WGRs on the same footing as conventional generators</a:t>
            </a:r>
          </a:p>
          <a:p>
            <a:pPr lvl="1"/>
            <a:r>
              <a:rPr lang="en-US" sz="2000" dirty="0" smtClean="0"/>
              <a:t>They can sell what they feel comfortable they will provide in real time</a:t>
            </a:r>
          </a:p>
          <a:p>
            <a:pPr lvl="1"/>
            <a:r>
              <a:rPr lang="en-US" sz="2000" dirty="0" smtClean="0"/>
              <a:t>If the wind isn’t there, they must pay for the RUC capacity they sold (just like a unit trip)</a:t>
            </a:r>
          </a:p>
          <a:p>
            <a:r>
              <a:rPr lang="en-US" sz="2400" dirty="0" smtClean="0"/>
              <a:t>Method does require a fairly simple system change, so wouldn’t be available at go live but could be included with other RUC changes if any were needed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Morgan Stanley Comments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TAC should in some way incorporate the changes created by the MS comments</a:t>
            </a:r>
          </a:p>
          <a:p>
            <a:pPr lvl="1"/>
            <a:r>
              <a:rPr lang="en-US" dirty="0" smtClean="0"/>
              <a:t>The move to the P50 forecast could also be delayed until implementation of these changes</a:t>
            </a:r>
          </a:p>
          <a:p>
            <a:pPr lvl="1"/>
            <a:r>
              <a:rPr lang="en-US" dirty="0" smtClean="0"/>
              <a:t>ERCOT has committed to using the bias offset method found in the current ancillary services procedures document to curb </a:t>
            </a:r>
            <a:r>
              <a:rPr lang="en-US" dirty="0" err="1" smtClean="0"/>
              <a:t>overcommitment</a:t>
            </a:r>
            <a:r>
              <a:rPr lang="en-US" dirty="0" smtClean="0"/>
              <a:t> of RUC resources in the mean time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622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NPRR210 Wind Forecasting Change to P50</vt:lpstr>
      <vt:lpstr>Purpose of the NPRR</vt:lpstr>
      <vt:lpstr>Unintended Consequence</vt:lpstr>
      <vt:lpstr>Market Distortions and Uplift</vt:lpstr>
      <vt:lpstr>Example</vt:lpstr>
      <vt:lpstr>Morgan Stanley Comments</vt:lpstr>
      <vt:lpstr>Recommendation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NPRR210 Wind Forecasting Change to P50</dc:title>
  <dc:creator>Tonya</dc:creator>
  <cp:lastModifiedBy>Tonya</cp:lastModifiedBy>
  <cp:revision>10</cp:revision>
  <dcterms:created xsi:type="dcterms:W3CDTF">2010-04-05T17:28:18Z</dcterms:created>
  <dcterms:modified xsi:type="dcterms:W3CDTF">2010-04-05T18:47:44Z</dcterms:modified>
</cp:coreProperties>
</file>