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61" r:id="rId2"/>
    <p:sldId id="279" r:id="rId3"/>
    <p:sldId id="289" r:id="rId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40949A"/>
    <a:srgbClr val="0000CC"/>
    <a:srgbClr val="FF3300"/>
    <a:srgbClr val="FF9900"/>
    <a:srgbClr val="5469A2"/>
    <a:srgbClr val="FFFF66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56" autoAdjust="0"/>
    <p:restoredTop sz="94660"/>
  </p:normalViewPr>
  <p:slideViewPr>
    <p:cSldViewPr>
      <p:cViewPr>
        <p:scale>
          <a:sx n="66" d="100"/>
          <a:sy n="66" d="100"/>
        </p:scale>
        <p:origin x="-1200" y="-3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17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C9CDC9EA-07E8-4E51-B02B-AEDC7CEEB3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55F6E0A-0425-4C53-A7A9-4DDE99DEC2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19925-5B6C-44B7-84FA-82166400FF6C}" type="slidenum">
              <a:rPr lang="en-US"/>
              <a:pPr/>
              <a:t>1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386B09-55CF-46B5-97B7-5EBCDBBD8CFA}" type="slidenum">
              <a:rPr lang="en-US"/>
              <a:pPr/>
              <a:t>2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3FE7CD-F9B1-407A-A89A-468BE024D7EF}" type="slidenum">
              <a:rPr lang="en-US"/>
              <a:pPr/>
              <a:t>3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26193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February 10, 2010</a:t>
            </a:r>
            <a:endParaRPr lang="en-US" dirty="0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0483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Retail Market Subcommittee Meeting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553A1F-2A62-417C-84E4-9F543458E4F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0C5E85-EC8F-4057-9F6D-51F0B779AF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070C68C-E3CF-46F2-91DF-764F741BB1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60D367-A523-4E4D-A4EB-6621048C444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1DE15F-8663-48C0-8ABA-71F826B655D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15A1C-9046-4556-A71F-0DBCBD486D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3658B2B-F08E-448E-BB30-79941AF524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885B9C-7CAF-4A61-A626-D58E7D7E03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B23E8B-8226-4863-AD1F-5D7AE574465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F797E8-D9AD-4280-817E-8758D8B7BF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F0AD14-CD1F-46A7-8B53-DA5FD4DF08A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5020F63A-72AB-44A4-8C5B-03CA344678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r>
              <a:rPr lang="en-US"/>
              <a:t>February 11, 2009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March </a:t>
            </a:r>
            <a:r>
              <a:rPr lang="en-US" dirty="0" smtClean="0"/>
              <a:t>10, 2010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Retail Market Subcommittee Meeting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905000"/>
          </a:xfrm>
        </p:spPr>
        <p:txBody>
          <a:bodyPr/>
          <a:lstStyle/>
          <a:p>
            <a:pPr algn="ctr"/>
            <a:r>
              <a:rPr lang="en-US"/>
              <a:t>Flight Testing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</a:t>
            </a:r>
            <a:r>
              <a:rPr lang="en-US" dirty="0" smtClean="0"/>
              <a:t>10, 2010</a:t>
            </a:r>
            <a:endParaRPr lang="en-US" dirty="0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</p:spPr>
        <p:txBody>
          <a:bodyPr/>
          <a:lstStyle/>
          <a:p>
            <a:pPr algn="r"/>
            <a:r>
              <a:rPr lang="en-US" dirty="0"/>
              <a:t>Flight </a:t>
            </a:r>
            <a:r>
              <a:rPr lang="en-US" dirty="0" smtClean="0"/>
              <a:t>0210</a:t>
            </a:r>
            <a:endParaRPr lang="en-US" dirty="0"/>
          </a:p>
        </p:txBody>
      </p:sp>
      <p:sp>
        <p:nvSpPr>
          <p:cNvPr id="69978" name="Rectangle 346"/>
          <p:cNvSpPr>
            <a:spLocks noChangeArrowheads="1"/>
          </p:cNvSpPr>
          <p:nvPr/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69979" name="Rectangle 347"/>
          <p:cNvSpPr>
            <a:spLocks noChangeArrowheads="1"/>
          </p:cNvSpPr>
          <p:nvPr/>
        </p:nvSpPr>
        <p:spPr bwMode="auto">
          <a:xfrm>
            <a:off x="6096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69980" name="Rectangle 348"/>
          <p:cNvSpPr>
            <a:spLocks noChangeArrowheads="1"/>
          </p:cNvSpPr>
          <p:nvPr/>
        </p:nvSpPr>
        <p:spPr bwMode="auto">
          <a:xfrm>
            <a:off x="5334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dirty="0"/>
              <a:t>Details</a:t>
            </a:r>
            <a:endParaRPr lang="en-US" sz="2000" dirty="0"/>
          </a:p>
          <a:p>
            <a:pPr marL="342900" indent="-342900">
              <a:spcBef>
                <a:spcPct val="20000"/>
              </a:spcBef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Flight </a:t>
            </a:r>
            <a:r>
              <a:rPr lang="en-US" sz="2400" b="0" dirty="0"/>
              <a:t>scheduled to conclude on </a:t>
            </a:r>
            <a:r>
              <a:rPr lang="en-US" sz="2400" b="0" dirty="0" smtClean="0"/>
              <a:t>03/30/10</a:t>
            </a:r>
            <a:endParaRPr lang="en-US" sz="2400" b="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0" dirty="0"/>
              <a:t>Contingency Testing scheduled to conclude on </a:t>
            </a:r>
            <a:r>
              <a:rPr lang="en-US" sz="2400" b="0" dirty="0" smtClean="0"/>
              <a:t>04/16/10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0" dirty="0" smtClean="0"/>
              <a:t>Existing CR has entered this flight to test for a change of service </a:t>
            </a:r>
            <a:r>
              <a:rPr lang="en-US" sz="2400" b="0" dirty="0" smtClean="0"/>
              <a:t>provider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b="0" dirty="0" smtClean="0"/>
              <a:t>Current Day Status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400" b="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400" b="0" dirty="0"/>
          </a:p>
          <a:p>
            <a:pPr marL="342900" indent="-342900">
              <a:spcBef>
                <a:spcPct val="20000"/>
              </a:spcBef>
            </a:pP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March </a:t>
            </a:r>
            <a:r>
              <a:rPr lang="en-US" dirty="0" smtClean="0"/>
              <a:t>10, 2010</a:t>
            </a:r>
            <a:endParaRPr lang="en-US" dirty="0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</p:spPr>
        <p:txBody>
          <a:bodyPr/>
          <a:lstStyle/>
          <a:p>
            <a:pPr algn="r"/>
            <a:r>
              <a:rPr lang="en-US" dirty="0"/>
              <a:t>Flight </a:t>
            </a:r>
            <a:r>
              <a:rPr lang="en-US" dirty="0" smtClean="0"/>
              <a:t>0210</a:t>
            </a:r>
            <a:endParaRPr lang="en-US" dirty="0"/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6096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533400" y="10668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None/>
            </a:pPr>
            <a:r>
              <a:rPr lang="en-US" sz="3200" dirty="0" smtClean="0"/>
              <a:t>Next Flight - </a:t>
            </a:r>
            <a:r>
              <a:rPr lang="en-US" sz="3200" dirty="0" smtClean="0"/>
              <a:t>0610</a:t>
            </a:r>
            <a:endParaRPr lang="en-US" sz="3200" dirty="0" smtClean="0"/>
          </a:p>
          <a:p>
            <a:pPr>
              <a:buFontTx/>
              <a:buNone/>
            </a:pPr>
            <a:endParaRPr lang="en-US" sz="1400" dirty="0" smtClean="0"/>
          </a:p>
          <a:p>
            <a:r>
              <a:rPr lang="en-US" sz="2800" b="0" dirty="0" smtClean="0"/>
              <a:t>Flight Deadline is </a:t>
            </a:r>
            <a:r>
              <a:rPr lang="en-US" sz="2800" b="0" dirty="0" smtClean="0"/>
              <a:t>05/19/10</a:t>
            </a:r>
            <a:endParaRPr lang="en-US" sz="2800" b="0" dirty="0" smtClean="0"/>
          </a:p>
          <a:p>
            <a:endParaRPr lang="en-US" sz="1050" b="0" dirty="0" smtClean="0"/>
          </a:p>
          <a:p>
            <a:r>
              <a:rPr lang="en-US" sz="2800" b="0" dirty="0" smtClean="0"/>
              <a:t>Connectivity Kick-Off Conference Call:  </a:t>
            </a:r>
            <a:r>
              <a:rPr lang="en-US" sz="2800" b="0" dirty="0" smtClean="0"/>
              <a:t>05/25/10</a:t>
            </a:r>
            <a:endParaRPr lang="en-US" sz="2800" b="0" dirty="0" smtClean="0"/>
          </a:p>
          <a:p>
            <a:pPr>
              <a:buFontTx/>
              <a:buNone/>
            </a:pPr>
            <a:endParaRPr lang="en-US" sz="1050" b="0" dirty="0" smtClean="0"/>
          </a:p>
          <a:p>
            <a:r>
              <a:rPr lang="en-US" sz="2800" b="0" dirty="0" smtClean="0"/>
              <a:t>Flight Kick-Off Conference Call:  </a:t>
            </a:r>
            <a:r>
              <a:rPr lang="en-US" sz="2800" b="0" dirty="0" smtClean="0"/>
              <a:t>06/18/10</a:t>
            </a:r>
            <a:endParaRPr lang="en-US" sz="2800" b="0" dirty="0" smtClean="0"/>
          </a:p>
          <a:p>
            <a:endParaRPr lang="en-US" sz="1050" b="0" dirty="0" smtClean="0"/>
          </a:p>
          <a:p>
            <a:r>
              <a:rPr lang="en-US" sz="2800" b="0" dirty="0" smtClean="0"/>
              <a:t>Flight Begins Day 1 Transactions: </a:t>
            </a:r>
            <a:r>
              <a:rPr lang="en-US" sz="2800" b="0" dirty="0" smtClean="0"/>
              <a:t>06/21/10</a:t>
            </a:r>
          </a:p>
          <a:p>
            <a:endParaRPr lang="en-US" sz="2800" b="0" dirty="0" smtClean="0"/>
          </a:p>
          <a:p>
            <a:r>
              <a:rPr lang="en-US" sz="2800" b="0" dirty="0" smtClean="0"/>
              <a:t>Flight Scheduled to Conclude: 08/03/10</a:t>
            </a:r>
          </a:p>
          <a:p>
            <a:endParaRPr lang="en-US" sz="2800" b="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3873</TotalTime>
  <Words>98</Words>
  <Application>Microsoft Office PowerPoint</Application>
  <PresentationFormat>On-screen Show (4:3)</PresentationFormat>
  <Paragraphs>38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Flight Testing Update</vt:lpstr>
      <vt:lpstr>Flight 0210</vt:lpstr>
      <vt:lpstr>Flight 0210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gcervenka</cp:lastModifiedBy>
  <cp:revision>106</cp:revision>
  <dcterms:created xsi:type="dcterms:W3CDTF">2005-04-21T14:28:35Z</dcterms:created>
  <dcterms:modified xsi:type="dcterms:W3CDTF">2010-03-04T19:11:25Z</dcterms:modified>
</cp:coreProperties>
</file>