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61" r:id="rId2"/>
    <p:sldId id="279" r:id="rId3"/>
    <p:sldId id="289" r:id="rId4"/>
    <p:sldId id="284" r:id="rId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40949A"/>
    <a:srgbClr val="0000CC"/>
    <a:srgbClr val="FF3300"/>
    <a:srgbClr val="FF9900"/>
    <a:srgbClr val="5469A2"/>
    <a:srgbClr val="FFFF66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94660"/>
  </p:normalViewPr>
  <p:slideViewPr>
    <p:cSldViewPr>
      <p:cViewPr>
        <p:scale>
          <a:sx n="66" d="100"/>
          <a:sy n="66" d="100"/>
        </p:scale>
        <p:origin x="-1200" y="-4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7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9CDC9EA-07E8-4E51-B02B-AEDC7CEEB3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55F6E0A-0425-4C53-A7A9-4DDE99DEC2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19925-5B6C-44B7-84FA-82166400FF6C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86B09-55CF-46B5-97B7-5EBCDBBD8CFA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FE7CD-F9B1-407A-A89A-468BE024D7EF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26193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February 10, 2010</a:t>
            </a:r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0483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Retail Market Subcommittee Meeting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553A1F-2A62-417C-84E4-9F543458E4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0C5E85-EC8F-4057-9F6D-51F0B779AF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70C68C-E3CF-46F2-91DF-764F741BB1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0D367-A523-4E4D-A4EB-6621048C44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DE15F-8663-48C0-8ABA-71F826B655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15A1C-9046-4556-A71F-0DBCBD486D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3658B2B-F08E-448E-BB30-79941AF524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85B9C-7CAF-4A61-A626-D58E7D7E03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B23E8B-8226-4863-AD1F-5D7AE57446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F797E8-D9AD-4280-817E-8758D8B7BF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F0AD14-CD1F-46A7-8B53-DA5FD4DF08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020F63A-72AB-44A4-8C5B-03CA344678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en-US"/>
              <a:t>February 11, 2009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Retail Market Subcommittee Meeting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905000"/>
          </a:xfrm>
        </p:spPr>
        <p:txBody>
          <a:bodyPr/>
          <a:lstStyle/>
          <a:p>
            <a:pPr algn="ctr"/>
            <a:r>
              <a:rPr lang="en-US"/>
              <a:t>Flight Testing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0210</a:t>
            </a:r>
            <a:endParaRPr lang="en-US" dirty="0"/>
          </a:p>
        </p:txBody>
      </p:sp>
      <p:sp>
        <p:nvSpPr>
          <p:cNvPr id="69978" name="Rectangle 346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79" name="Rectangle 347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80" name="Rectangle 348"/>
          <p:cNvSpPr>
            <a:spLocks noChangeArrowheads="1"/>
          </p:cNvSpPr>
          <p:nvPr/>
        </p:nvSpPr>
        <p:spPr bwMode="auto">
          <a:xfrm>
            <a:off x="5334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Details</a:t>
            </a:r>
            <a:endParaRPr lang="en-US" sz="2000" dirty="0"/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</a:t>
            </a:r>
            <a:r>
              <a:rPr lang="en-US" sz="2400" b="0" dirty="0" smtClean="0"/>
              <a:t>0210 </a:t>
            </a:r>
            <a:r>
              <a:rPr lang="en-US" sz="2400" b="0" dirty="0"/>
              <a:t>Kick-Off Conference Call will be </a:t>
            </a:r>
            <a:r>
              <a:rPr lang="en-US" sz="2400" b="0" dirty="0" smtClean="0"/>
              <a:t>02/12/10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scheduled to begin with Day 1 transactions flowing on </a:t>
            </a:r>
            <a:r>
              <a:rPr lang="en-US" sz="2400" b="0" dirty="0" smtClean="0"/>
              <a:t>02/15/10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Flight scheduled to conclude on </a:t>
            </a:r>
            <a:r>
              <a:rPr lang="en-US" sz="2400" b="0" dirty="0" smtClean="0"/>
              <a:t>03/30/10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0" dirty="0"/>
              <a:t>Contingency Testing scheduled to conclude on </a:t>
            </a:r>
            <a:r>
              <a:rPr lang="en-US" sz="2400" b="0" dirty="0" smtClean="0"/>
              <a:t>04/16/10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 b="0" dirty="0"/>
          </a:p>
          <a:p>
            <a:pPr marL="342900" indent="-342900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0210</a:t>
            </a:r>
            <a:endParaRPr lang="en-US" dirty="0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3400" y="1066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Flight Manifest</a:t>
            </a:r>
            <a:endParaRPr lang="en-US" sz="2000" dirty="0"/>
          </a:p>
          <a:p>
            <a:pPr marL="342900" indent="-342900">
              <a:spcBef>
                <a:spcPct val="20000"/>
              </a:spcBef>
            </a:pPr>
            <a:endParaRPr lang="en-US" sz="1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/>
              <a:t>6 </a:t>
            </a:r>
            <a:r>
              <a:rPr lang="en-US" sz="2400" b="0" dirty="0" smtClean="0"/>
              <a:t>TDSPs (includes 1 TDSP changing Bank Account)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7 Additional DUNS CRs </a:t>
            </a:r>
            <a:r>
              <a:rPr lang="en-US" sz="2400" b="0" dirty="0"/>
              <a:t>– </a:t>
            </a:r>
            <a:r>
              <a:rPr lang="en-US" sz="2400" b="0" dirty="0" smtClean="0"/>
              <a:t>36 </a:t>
            </a:r>
            <a:r>
              <a:rPr lang="en-US" sz="2400" b="0" dirty="0"/>
              <a:t>New Relationships; </a:t>
            </a:r>
            <a:r>
              <a:rPr lang="en-US" sz="2400" b="0" dirty="0" smtClean="0"/>
              <a:t>3 </a:t>
            </a:r>
            <a:r>
              <a:rPr lang="en-US" sz="2400" b="0" dirty="0"/>
              <a:t>Existing CRs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1 </a:t>
            </a:r>
            <a:r>
              <a:rPr lang="en-US" sz="2400" b="0" dirty="0"/>
              <a:t>Existing </a:t>
            </a:r>
            <a:r>
              <a:rPr lang="en-US" sz="2400" b="0" dirty="0" smtClean="0"/>
              <a:t>CR </a:t>
            </a:r>
            <a:r>
              <a:rPr lang="en-US" sz="2400" b="0" dirty="0"/>
              <a:t>testing a </a:t>
            </a:r>
            <a:r>
              <a:rPr lang="en-US" sz="2400" b="0" dirty="0" smtClean="0"/>
              <a:t>Bank Change; 1 Existing CR testing a Bank Account Change only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1 Existing CR </a:t>
            </a:r>
            <a:r>
              <a:rPr lang="en-US" sz="2400" b="0" dirty="0"/>
              <a:t>adding </a:t>
            </a:r>
            <a:r>
              <a:rPr lang="en-US" sz="2400" b="0" dirty="0" smtClean="0"/>
              <a:t>a new territory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1008 </a:t>
            </a:r>
            <a:r>
              <a:rPr lang="en-US" sz="2400" dirty="0"/>
              <a:t>Total Tasks</a:t>
            </a:r>
            <a:r>
              <a:rPr lang="en-US" sz="2400" b="0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dirty="0"/>
              <a:t>Progress</a:t>
            </a:r>
            <a:endParaRPr lang="en-US" dirty="0"/>
          </a:p>
          <a:p>
            <a:pPr>
              <a:buFontTx/>
              <a:buNone/>
            </a:pPr>
            <a:endParaRPr lang="en-US" sz="1200" b="0" dirty="0"/>
          </a:p>
          <a:p>
            <a:r>
              <a:rPr lang="en-US" sz="2400" b="0" dirty="0"/>
              <a:t>Connectivity status</a:t>
            </a:r>
          </a:p>
          <a:p>
            <a:r>
              <a:rPr lang="en-US" sz="2400" b="0" dirty="0"/>
              <a:t>Questions</a:t>
            </a:r>
          </a:p>
          <a:p>
            <a:endParaRPr lang="en-US" sz="2400" b="0" dirty="0"/>
          </a:p>
          <a:p>
            <a:endParaRPr lang="en-US" sz="1000" b="0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  <a:noFill/>
          <a:ln/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0210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3855</TotalTime>
  <Words>132</Words>
  <Application>Microsoft Office PowerPoint</Application>
  <PresentationFormat>On-screen Show (4:3)</PresentationFormat>
  <Paragraphs>42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Arial Black</vt:lpstr>
      <vt:lpstr>Custom Design</vt:lpstr>
      <vt:lpstr>Flight Testing Update</vt:lpstr>
      <vt:lpstr>Flight 0210</vt:lpstr>
      <vt:lpstr>Flight 0210</vt:lpstr>
      <vt:lpstr>Flight 0210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gcervenka</cp:lastModifiedBy>
  <cp:revision>103</cp:revision>
  <dcterms:created xsi:type="dcterms:W3CDTF">2005-04-21T14:28:35Z</dcterms:created>
  <dcterms:modified xsi:type="dcterms:W3CDTF">2010-02-04T13:22:49Z</dcterms:modified>
</cp:coreProperties>
</file>