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2/8/2010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sl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SEWG Report to COPS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Galvin- Chair, Settlements and Extract Working Group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Election and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Jim Galvin was re-elected as SEWG Chair and Heddie Lookadoo re-elected as Vice Chair</a:t>
            </a:r>
          </a:p>
          <a:p>
            <a:r>
              <a:rPr lang="en-US" dirty="0" smtClean="0"/>
              <a:t>Goals for 2010 for SEWG:</a:t>
            </a:r>
          </a:p>
          <a:p>
            <a:pPr lvl="1"/>
            <a:r>
              <a:rPr lang="en-US" dirty="0" smtClean="0"/>
              <a:t>Maintain tracking of issues related to extracts, reports, statements and invoices</a:t>
            </a:r>
          </a:p>
          <a:p>
            <a:pPr lvl="1"/>
            <a:r>
              <a:rPr lang="en-US" dirty="0" smtClean="0"/>
              <a:t>Nodal COMS and Market Trials settlements testing</a:t>
            </a:r>
          </a:p>
          <a:p>
            <a:pPr lvl="1"/>
            <a:r>
              <a:rPr lang="en-US" dirty="0" smtClean="0"/>
              <a:t>Deep analysis on Nodal settlement algorithms</a:t>
            </a:r>
          </a:p>
          <a:p>
            <a:pPr lvl="1"/>
            <a:r>
              <a:rPr lang="en-US" dirty="0" smtClean="0"/>
              <a:t>Communication to COPS and market participants on Nodal Market Trial issues regarding settlements and extracts</a:t>
            </a:r>
          </a:p>
          <a:p>
            <a:pPr lvl="1"/>
            <a:r>
              <a:rPr lang="en-US" dirty="0" smtClean="0"/>
              <a:t>Begin development of Nodal Settlements Operating Guide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ERCOT reported on the Extract and Report issues from the mid </a:t>
            </a:r>
            <a:r>
              <a:rPr lang="en-US" sz="2800" dirty="0" smtClean="0"/>
              <a:t>December and January</a:t>
            </a:r>
            <a:endParaRPr lang="en-US" sz="2800" dirty="0" smtClean="0"/>
          </a:p>
          <a:p>
            <a:pPr lvl="1"/>
            <a:r>
              <a:rPr lang="en-US" dirty="0" smtClean="0">
                <a:hlinkClick r:id="rId2"/>
              </a:rPr>
              <a:t>http://www.ercot.com/services/sla/</a:t>
            </a:r>
            <a:endParaRPr lang="en-US" dirty="0" smtClean="0"/>
          </a:p>
          <a:p>
            <a:r>
              <a:rPr lang="en-US" sz="2800" dirty="0" smtClean="0"/>
              <a:t>While Extract and Report issues have been on the decline and have focused on TML availability and outages, January 6 event of Incomplete </a:t>
            </a:r>
            <a:r>
              <a:rPr lang="en-US" sz="2800" dirty="0" err="1" smtClean="0"/>
              <a:t>SnB</a:t>
            </a:r>
            <a:r>
              <a:rPr lang="en-US" sz="2800" dirty="0" smtClean="0"/>
              <a:t> Extract will be discussed at the next meeting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Settlement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SEWG began review of the Nodal Settlement Algorithms in November 2009</a:t>
            </a:r>
          </a:p>
          <a:p>
            <a:r>
              <a:rPr lang="en-US" dirty="0" smtClean="0"/>
              <a:t>Last meeting focused on the Real-Time settlement calculations</a:t>
            </a:r>
          </a:p>
          <a:p>
            <a:r>
              <a:rPr lang="en-US" dirty="0" smtClean="0"/>
              <a:t>The approach is to lay out the mathematics behind the calculations to identify quantity, price and settlement and other key determinants</a:t>
            </a:r>
          </a:p>
          <a:p>
            <a:r>
              <a:rPr lang="en-US" dirty="0" smtClean="0"/>
              <a:t>SEWG will conduct a deeper dive on the more complex calculations in future meetings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UFE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Trends in UFE for December and January operating days were discussed</a:t>
            </a:r>
          </a:p>
          <a:p>
            <a:pPr lvl="1"/>
            <a:r>
              <a:rPr lang="en-US" dirty="0" smtClean="0"/>
              <a:t>UFE in intervals on certain trade dates approached high values, as high as near 10%</a:t>
            </a:r>
          </a:p>
          <a:p>
            <a:pPr lvl="1"/>
            <a:r>
              <a:rPr lang="en-US" dirty="0" smtClean="0"/>
              <a:t>Combination of theories seem to point to “shoulder month” and extreme cold spells as the primary drivers</a:t>
            </a:r>
          </a:p>
          <a:p>
            <a:r>
              <a:rPr lang="en-US" dirty="0" smtClean="0"/>
              <a:t>ERCOT has committed to look at re-calculating settlements without AMS data to determine the impact on UFE</a:t>
            </a:r>
          </a:p>
          <a:p>
            <a:r>
              <a:rPr lang="en-US" dirty="0" smtClean="0"/>
              <a:t>A joint discussion on UFE will be held as part of the SEWG 2/22/2010 meeting, with PWG participating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LFC and 168-hour testing and the impact on settlements</a:t>
            </a:r>
          </a:p>
          <a:p>
            <a:r>
              <a:rPr lang="en-US" dirty="0" smtClean="0"/>
              <a:t>UFE with PWG</a:t>
            </a:r>
          </a:p>
          <a:p>
            <a:r>
              <a:rPr lang="en-US" dirty="0" smtClean="0"/>
              <a:t>Begin the drill down on Nodal Settlement algorithms</a:t>
            </a:r>
          </a:p>
          <a:p>
            <a:r>
              <a:rPr lang="en-US" dirty="0" smtClean="0"/>
              <a:t>Review Nodal Market Trials key dates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309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SEWG Report to COPS</vt:lpstr>
      <vt:lpstr>Leadership Election and Goals</vt:lpstr>
      <vt:lpstr>Extract Issues</vt:lpstr>
      <vt:lpstr>Nodal Settlement Algorithms</vt:lpstr>
      <vt:lpstr>UFE Settlement</vt:lpstr>
      <vt:lpstr>Future Topics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SEWG Report to COPS</dc:title>
  <dc:creator>xqh5</dc:creator>
  <cp:lastModifiedBy>xqh5</cp:lastModifiedBy>
  <cp:revision>16</cp:revision>
  <dcterms:created xsi:type="dcterms:W3CDTF">2010-02-08T17:29:01Z</dcterms:created>
  <dcterms:modified xsi:type="dcterms:W3CDTF">2010-02-08T18:44:28Z</dcterms:modified>
</cp:coreProperties>
</file>