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4" r:id="rId2"/>
    <p:sldId id="264" r:id="rId3"/>
    <p:sldId id="265" r:id="rId4"/>
    <p:sldId id="266" r:id="rId5"/>
    <p:sldId id="267" r:id="rId6"/>
    <p:sldId id="268" r:id="rId7"/>
    <p:sldId id="269" r:id="rId8"/>
    <p:sldId id="270" r:id="rId9"/>
    <p:sldId id="263" r:id="rId10"/>
    <p:sldId id="262" r:id="rId11"/>
    <p:sldId id="261" r:id="rId12"/>
    <p:sldId id="271" r:id="rId13"/>
    <p:sldId id="272" r:id="rId14"/>
    <p:sldId id="273"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00"/>
            </a:pPr>
            <a:r>
              <a:rPr lang="en-US" sz="1600" dirty="0"/>
              <a:t>Wind Output, </a:t>
            </a:r>
            <a:r>
              <a:rPr lang="en-US" sz="1600" dirty="0" smtClean="0"/>
              <a:t>Regulation </a:t>
            </a:r>
            <a:r>
              <a:rPr lang="en-US" sz="1600" dirty="0"/>
              <a:t>and RRS for 1/28/10</a:t>
            </a:r>
          </a:p>
        </c:rich>
      </c:tx>
      <c:layout/>
    </c:title>
    <c:plotArea>
      <c:layout>
        <c:manualLayout>
          <c:layoutTarget val="inner"/>
          <c:xMode val="edge"/>
          <c:yMode val="edge"/>
          <c:x val="0.10494688471597646"/>
          <c:y val="8.5759280370366744E-2"/>
          <c:w val="0.77540540357974796"/>
          <c:h val="0.71182515248752343"/>
        </c:manualLayout>
      </c:layout>
      <c:scatterChart>
        <c:scatterStyle val="smoothMarker"/>
        <c:ser>
          <c:idx val="0"/>
          <c:order val="0"/>
          <c:tx>
            <c:v>Aggregated WGR Output</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Samples'!$B$2:$B$1022</c:f>
              <c:numCache>
                <c:formatCode>0.0</c:formatCode>
                <c:ptCount val="1021"/>
                <c:pt idx="0">
                  <c:v>5286.1650390000013</c:v>
                </c:pt>
                <c:pt idx="1">
                  <c:v>5312.0532230000008</c:v>
                </c:pt>
                <c:pt idx="2">
                  <c:v>5317.8666990000011</c:v>
                </c:pt>
                <c:pt idx="3">
                  <c:v>5321.3901370000003</c:v>
                </c:pt>
                <c:pt idx="4">
                  <c:v>5343.1333009999998</c:v>
                </c:pt>
                <c:pt idx="5">
                  <c:v>5356.923828</c:v>
                </c:pt>
                <c:pt idx="6">
                  <c:v>5386.5961910000005</c:v>
                </c:pt>
                <c:pt idx="7">
                  <c:v>5397.1806640000013</c:v>
                </c:pt>
                <c:pt idx="8">
                  <c:v>5440.1367190000001</c:v>
                </c:pt>
                <c:pt idx="9">
                  <c:v>5418.8051760000008</c:v>
                </c:pt>
                <c:pt idx="10">
                  <c:v>5430.1372070000007</c:v>
                </c:pt>
                <c:pt idx="11">
                  <c:v>5488.8891600000006</c:v>
                </c:pt>
                <c:pt idx="12">
                  <c:v>5491.3657230000008</c:v>
                </c:pt>
                <c:pt idx="13">
                  <c:v>5525.7470699999994</c:v>
                </c:pt>
                <c:pt idx="14">
                  <c:v>5534.2934569999998</c:v>
                </c:pt>
                <c:pt idx="15">
                  <c:v>5495.1572270000015</c:v>
                </c:pt>
                <c:pt idx="16">
                  <c:v>5540.5522460000011</c:v>
                </c:pt>
                <c:pt idx="17">
                  <c:v>5444.3613280000009</c:v>
                </c:pt>
                <c:pt idx="18">
                  <c:v>5394.0156250000009</c:v>
                </c:pt>
                <c:pt idx="19">
                  <c:v>5405.8159180000002</c:v>
                </c:pt>
                <c:pt idx="20">
                  <c:v>5294.7690430000002</c:v>
                </c:pt>
                <c:pt idx="21">
                  <c:v>5299.3632810000008</c:v>
                </c:pt>
                <c:pt idx="22">
                  <c:v>5281.2495119999994</c:v>
                </c:pt>
                <c:pt idx="23">
                  <c:v>5288.623047</c:v>
                </c:pt>
                <c:pt idx="24">
                  <c:v>5318.1127930000011</c:v>
                </c:pt>
                <c:pt idx="25">
                  <c:v>5305.75</c:v>
                </c:pt>
                <c:pt idx="26">
                  <c:v>5245.5190430000002</c:v>
                </c:pt>
                <c:pt idx="27">
                  <c:v>5271.6840820000007</c:v>
                </c:pt>
                <c:pt idx="28">
                  <c:v>5286.2480469999991</c:v>
                </c:pt>
                <c:pt idx="29">
                  <c:v>5287.5507809999999</c:v>
                </c:pt>
                <c:pt idx="30">
                  <c:v>5331.0170899999994</c:v>
                </c:pt>
                <c:pt idx="31">
                  <c:v>5335.6582030000009</c:v>
                </c:pt>
                <c:pt idx="32">
                  <c:v>5325.9931640000004</c:v>
                </c:pt>
                <c:pt idx="33">
                  <c:v>5370.5131840000004</c:v>
                </c:pt>
                <c:pt idx="34">
                  <c:v>5363.6469730000008</c:v>
                </c:pt>
                <c:pt idx="35">
                  <c:v>5333.105469000001</c:v>
                </c:pt>
                <c:pt idx="36">
                  <c:v>5350.486328</c:v>
                </c:pt>
                <c:pt idx="37">
                  <c:v>5367.9687499999991</c:v>
                </c:pt>
                <c:pt idx="38">
                  <c:v>5354.1083979999994</c:v>
                </c:pt>
                <c:pt idx="39">
                  <c:v>5390.4897459999993</c:v>
                </c:pt>
                <c:pt idx="40">
                  <c:v>5364.0351559999999</c:v>
                </c:pt>
                <c:pt idx="41">
                  <c:v>5297.9096680000002</c:v>
                </c:pt>
                <c:pt idx="42">
                  <c:v>5303.7333979999994</c:v>
                </c:pt>
                <c:pt idx="43">
                  <c:v>5287.8920900000012</c:v>
                </c:pt>
                <c:pt idx="44">
                  <c:v>5323.8833009999998</c:v>
                </c:pt>
                <c:pt idx="45">
                  <c:v>5336.1601560000008</c:v>
                </c:pt>
                <c:pt idx="46">
                  <c:v>5336.7978519999997</c:v>
                </c:pt>
                <c:pt idx="47">
                  <c:v>5327.4990230000003</c:v>
                </c:pt>
                <c:pt idx="48">
                  <c:v>5339.0209960000011</c:v>
                </c:pt>
                <c:pt idx="49">
                  <c:v>5338.6752930000011</c:v>
                </c:pt>
                <c:pt idx="50">
                  <c:v>5345.0498050000006</c:v>
                </c:pt>
                <c:pt idx="51">
                  <c:v>5341.5141600000006</c:v>
                </c:pt>
                <c:pt idx="52">
                  <c:v>5349.4526370000003</c:v>
                </c:pt>
                <c:pt idx="53">
                  <c:v>5393.8110350000015</c:v>
                </c:pt>
                <c:pt idx="54">
                  <c:v>5390.2783199999994</c:v>
                </c:pt>
                <c:pt idx="55">
                  <c:v>5427.7958979999994</c:v>
                </c:pt>
                <c:pt idx="56">
                  <c:v>5450.421875</c:v>
                </c:pt>
                <c:pt idx="57">
                  <c:v>5460.8481450000008</c:v>
                </c:pt>
                <c:pt idx="58">
                  <c:v>5486.1674800000001</c:v>
                </c:pt>
                <c:pt idx="59">
                  <c:v>5501.220703</c:v>
                </c:pt>
                <c:pt idx="60">
                  <c:v>5526.2924800000001</c:v>
                </c:pt>
                <c:pt idx="61">
                  <c:v>5504.619141000001</c:v>
                </c:pt>
                <c:pt idx="62">
                  <c:v>5521.2470699999994</c:v>
                </c:pt>
                <c:pt idx="63">
                  <c:v>5528.0268550000001</c:v>
                </c:pt>
                <c:pt idx="64">
                  <c:v>5538.1010740000011</c:v>
                </c:pt>
                <c:pt idx="65">
                  <c:v>5525.2333979999994</c:v>
                </c:pt>
                <c:pt idx="66">
                  <c:v>5547.5820310000008</c:v>
                </c:pt>
                <c:pt idx="67">
                  <c:v>5588.5122070000016</c:v>
                </c:pt>
                <c:pt idx="68">
                  <c:v>5590.3159180000002</c:v>
                </c:pt>
                <c:pt idx="69">
                  <c:v>5625.4609380000002</c:v>
                </c:pt>
                <c:pt idx="70">
                  <c:v>5631.3994140000004</c:v>
                </c:pt>
                <c:pt idx="71">
                  <c:v>5659.0419919999995</c:v>
                </c:pt>
                <c:pt idx="72">
                  <c:v>5706.2817379999997</c:v>
                </c:pt>
                <c:pt idx="73">
                  <c:v>5659.9477539999989</c:v>
                </c:pt>
                <c:pt idx="74">
                  <c:v>5715.7412110000005</c:v>
                </c:pt>
                <c:pt idx="75">
                  <c:v>5736.8125000000009</c:v>
                </c:pt>
                <c:pt idx="76">
                  <c:v>5776.9291990000011</c:v>
                </c:pt>
                <c:pt idx="77">
                  <c:v>5764.9790039999998</c:v>
                </c:pt>
                <c:pt idx="78">
                  <c:v>5778.5903320000007</c:v>
                </c:pt>
                <c:pt idx="79">
                  <c:v>5796.246094000001</c:v>
                </c:pt>
                <c:pt idx="80">
                  <c:v>5817.720703</c:v>
                </c:pt>
                <c:pt idx="81">
                  <c:v>5847.1328130000002</c:v>
                </c:pt>
                <c:pt idx="82">
                  <c:v>5838.5434569999998</c:v>
                </c:pt>
                <c:pt idx="83">
                  <c:v>5840.4956050000001</c:v>
                </c:pt>
                <c:pt idx="84">
                  <c:v>5860.150391000001</c:v>
                </c:pt>
                <c:pt idx="85">
                  <c:v>5916.8764650000003</c:v>
                </c:pt>
                <c:pt idx="86">
                  <c:v>5952.1240230000012</c:v>
                </c:pt>
                <c:pt idx="87">
                  <c:v>5973.7758789999998</c:v>
                </c:pt>
                <c:pt idx="88">
                  <c:v>5998.3613280000009</c:v>
                </c:pt>
                <c:pt idx="89">
                  <c:v>5962.3178710000002</c:v>
                </c:pt>
                <c:pt idx="90">
                  <c:v>5959.511230000001</c:v>
                </c:pt>
                <c:pt idx="91">
                  <c:v>5934.572266000001</c:v>
                </c:pt>
                <c:pt idx="92">
                  <c:v>5935.0649410000005</c:v>
                </c:pt>
                <c:pt idx="93">
                  <c:v>5936.2099610000005</c:v>
                </c:pt>
                <c:pt idx="94">
                  <c:v>5946.9360350000006</c:v>
                </c:pt>
                <c:pt idx="95">
                  <c:v>5973.4345699999994</c:v>
                </c:pt>
                <c:pt idx="96">
                  <c:v>5968.2158200000003</c:v>
                </c:pt>
                <c:pt idx="97">
                  <c:v>5957.7788089999995</c:v>
                </c:pt>
                <c:pt idx="98">
                  <c:v>5957.6840820000007</c:v>
                </c:pt>
                <c:pt idx="99">
                  <c:v>5977.1103520000006</c:v>
                </c:pt>
                <c:pt idx="100">
                  <c:v>5937.3681640000013</c:v>
                </c:pt>
                <c:pt idx="101">
                  <c:v>5938.7631840000004</c:v>
                </c:pt>
                <c:pt idx="102">
                  <c:v>5932.0766600000006</c:v>
                </c:pt>
                <c:pt idx="103">
                  <c:v>5918.0966800000015</c:v>
                </c:pt>
                <c:pt idx="104">
                  <c:v>5902.4868159999996</c:v>
                </c:pt>
                <c:pt idx="105">
                  <c:v>5873.9790039999998</c:v>
                </c:pt>
                <c:pt idx="106">
                  <c:v>5843.1533200000003</c:v>
                </c:pt>
                <c:pt idx="107">
                  <c:v>5855.9614260000008</c:v>
                </c:pt>
                <c:pt idx="108">
                  <c:v>5823.5336910000005</c:v>
                </c:pt>
                <c:pt idx="109">
                  <c:v>5840.0341800000006</c:v>
                </c:pt>
                <c:pt idx="110">
                  <c:v>5856.6245120000003</c:v>
                </c:pt>
                <c:pt idx="111">
                  <c:v>5812.1582030000009</c:v>
                </c:pt>
                <c:pt idx="112">
                  <c:v>5847.0268550000001</c:v>
                </c:pt>
                <c:pt idx="113">
                  <c:v>5774.1777339999999</c:v>
                </c:pt>
                <c:pt idx="114">
                  <c:v>5741.7915040000007</c:v>
                </c:pt>
                <c:pt idx="115">
                  <c:v>5722.6396480000003</c:v>
                </c:pt>
                <c:pt idx="116">
                  <c:v>5732.199219000001</c:v>
                </c:pt>
                <c:pt idx="117">
                  <c:v>5678.4526370000003</c:v>
                </c:pt>
                <c:pt idx="118">
                  <c:v>5673.1337889999995</c:v>
                </c:pt>
                <c:pt idx="119">
                  <c:v>5666.6494140000004</c:v>
                </c:pt>
                <c:pt idx="120">
                  <c:v>5646.703125</c:v>
                </c:pt>
                <c:pt idx="121">
                  <c:v>5597.4331049999992</c:v>
                </c:pt>
                <c:pt idx="122">
                  <c:v>5576.5551760000008</c:v>
                </c:pt>
                <c:pt idx="123">
                  <c:v>5563.5634770000006</c:v>
                </c:pt>
                <c:pt idx="124">
                  <c:v>5550.7348629999997</c:v>
                </c:pt>
                <c:pt idx="125">
                  <c:v>5523.8256840000013</c:v>
                </c:pt>
                <c:pt idx="126">
                  <c:v>5526.0556640000013</c:v>
                </c:pt>
                <c:pt idx="127">
                  <c:v>5524.3579100000006</c:v>
                </c:pt>
                <c:pt idx="128">
                  <c:v>5499.5620120000003</c:v>
                </c:pt>
                <c:pt idx="129">
                  <c:v>5517.3662110000014</c:v>
                </c:pt>
                <c:pt idx="130">
                  <c:v>5475.667969000001</c:v>
                </c:pt>
                <c:pt idx="131">
                  <c:v>5497.212891000001</c:v>
                </c:pt>
                <c:pt idx="132">
                  <c:v>5510.558594000001</c:v>
                </c:pt>
                <c:pt idx="133">
                  <c:v>5501.5786129999997</c:v>
                </c:pt>
                <c:pt idx="134">
                  <c:v>5519.9946290000007</c:v>
                </c:pt>
                <c:pt idx="135">
                  <c:v>5525.3095700000003</c:v>
                </c:pt>
                <c:pt idx="136">
                  <c:v>5521.7192380000006</c:v>
                </c:pt>
                <c:pt idx="137">
                  <c:v>5536.5302730000003</c:v>
                </c:pt>
                <c:pt idx="138">
                  <c:v>5548.511230000001</c:v>
                </c:pt>
                <c:pt idx="139">
                  <c:v>5579.0673829999996</c:v>
                </c:pt>
                <c:pt idx="140">
                  <c:v>5617.4853519999997</c:v>
                </c:pt>
                <c:pt idx="141">
                  <c:v>5641.9794919999995</c:v>
                </c:pt>
                <c:pt idx="142">
                  <c:v>5624.7119140000004</c:v>
                </c:pt>
                <c:pt idx="143">
                  <c:v>5617.8364260000008</c:v>
                </c:pt>
                <c:pt idx="144">
                  <c:v>5608.2509770000006</c:v>
                </c:pt>
                <c:pt idx="145">
                  <c:v>5582.7714839999999</c:v>
                </c:pt>
                <c:pt idx="146">
                  <c:v>5605.2480469999991</c:v>
                </c:pt>
                <c:pt idx="147">
                  <c:v>5581.033203</c:v>
                </c:pt>
                <c:pt idx="148">
                  <c:v>5598.9262700000018</c:v>
                </c:pt>
                <c:pt idx="149">
                  <c:v>5557.6401370000003</c:v>
                </c:pt>
                <c:pt idx="150">
                  <c:v>5557.3715820000007</c:v>
                </c:pt>
                <c:pt idx="151">
                  <c:v>5545.5244140000004</c:v>
                </c:pt>
                <c:pt idx="152">
                  <c:v>5535.7138669999995</c:v>
                </c:pt>
                <c:pt idx="153">
                  <c:v>5485.9702149999994</c:v>
                </c:pt>
                <c:pt idx="154">
                  <c:v>5466.7338869999985</c:v>
                </c:pt>
                <c:pt idx="155">
                  <c:v>5406.6918950000008</c:v>
                </c:pt>
                <c:pt idx="156">
                  <c:v>5412.529297</c:v>
                </c:pt>
                <c:pt idx="157">
                  <c:v>5421.701172</c:v>
                </c:pt>
                <c:pt idx="158">
                  <c:v>5381.8974610000005</c:v>
                </c:pt>
                <c:pt idx="159">
                  <c:v>5401.9472660000001</c:v>
                </c:pt>
                <c:pt idx="160">
                  <c:v>5386.5302730000003</c:v>
                </c:pt>
                <c:pt idx="161">
                  <c:v>5386.4277339999999</c:v>
                </c:pt>
                <c:pt idx="162">
                  <c:v>5372.4321290000007</c:v>
                </c:pt>
                <c:pt idx="163">
                  <c:v>5346.2963869999994</c:v>
                </c:pt>
                <c:pt idx="164">
                  <c:v>5311.3305660000005</c:v>
                </c:pt>
                <c:pt idx="165">
                  <c:v>5289.2001949999994</c:v>
                </c:pt>
                <c:pt idx="166">
                  <c:v>5242.9018549999992</c:v>
                </c:pt>
                <c:pt idx="167">
                  <c:v>5197.4516600000006</c:v>
                </c:pt>
                <c:pt idx="168">
                  <c:v>5173.8398440000001</c:v>
                </c:pt>
                <c:pt idx="169">
                  <c:v>5144.4995119999994</c:v>
                </c:pt>
                <c:pt idx="170">
                  <c:v>5126.0874019999992</c:v>
                </c:pt>
                <c:pt idx="171">
                  <c:v>5084.53125</c:v>
                </c:pt>
                <c:pt idx="172">
                  <c:v>5079.908203</c:v>
                </c:pt>
                <c:pt idx="173">
                  <c:v>5041.3471680000002</c:v>
                </c:pt>
                <c:pt idx="174">
                  <c:v>5009.1440430000002</c:v>
                </c:pt>
                <c:pt idx="175">
                  <c:v>4987.6650390000013</c:v>
                </c:pt>
                <c:pt idx="176">
                  <c:v>4955.2138669999995</c:v>
                </c:pt>
                <c:pt idx="177">
                  <c:v>4920.8540040000007</c:v>
                </c:pt>
                <c:pt idx="178">
                  <c:v>4861.779297</c:v>
                </c:pt>
                <c:pt idx="179">
                  <c:v>4793.7758789999998</c:v>
                </c:pt>
                <c:pt idx="180">
                  <c:v>4747.4589839999999</c:v>
                </c:pt>
                <c:pt idx="181">
                  <c:v>4687.8940430000002</c:v>
                </c:pt>
                <c:pt idx="182">
                  <c:v>4634.1489260000008</c:v>
                </c:pt>
                <c:pt idx="183">
                  <c:v>4610.2705079999996</c:v>
                </c:pt>
                <c:pt idx="184">
                  <c:v>4580.8681640000013</c:v>
                </c:pt>
                <c:pt idx="185">
                  <c:v>4561.0791020000006</c:v>
                </c:pt>
                <c:pt idx="186">
                  <c:v>4538.453125</c:v>
                </c:pt>
                <c:pt idx="187">
                  <c:v>4520.558594000001</c:v>
                </c:pt>
                <c:pt idx="188">
                  <c:v>4521.7998050000006</c:v>
                </c:pt>
                <c:pt idx="189">
                  <c:v>4490.5083009999998</c:v>
                </c:pt>
                <c:pt idx="190">
                  <c:v>4480.7739259999998</c:v>
                </c:pt>
                <c:pt idx="191">
                  <c:v>4490.1044919999995</c:v>
                </c:pt>
                <c:pt idx="192">
                  <c:v>4475.6142580000005</c:v>
                </c:pt>
                <c:pt idx="193">
                  <c:v>4513.4331049999992</c:v>
                </c:pt>
                <c:pt idx="194">
                  <c:v>4528.2441410000001</c:v>
                </c:pt>
                <c:pt idx="195">
                  <c:v>4539.5791020000006</c:v>
                </c:pt>
                <c:pt idx="196">
                  <c:v>4592.455078</c:v>
                </c:pt>
                <c:pt idx="197">
                  <c:v>4612.8867190000001</c:v>
                </c:pt>
                <c:pt idx="198">
                  <c:v>4644.2216800000015</c:v>
                </c:pt>
                <c:pt idx="199">
                  <c:v>4693.8637700000008</c:v>
                </c:pt>
                <c:pt idx="200">
                  <c:v>4736.7299800000001</c:v>
                </c:pt>
                <c:pt idx="201">
                  <c:v>4751.8320310000008</c:v>
                </c:pt>
                <c:pt idx="202">
                  <c:v>4806.2070309999999</c:v>
                </c:pt>
                <c:pt idx="203">
                  <c:v>4828.2885740000002</c:v>
                </c:pt>
                <c:pt idx="204">
                  <c:v>4856.3642580000005</c:v>
                </c:pt>
                <c:pt idx="205">
                  <c:v>4847.0180660000005</c:v>
                </c:pt>
                <c:pt idx="206">
                  <c:v>4859.939452999999</c:v>
                </c:pt>
                <c:pt idx="207">
                  <c:v>4867.962891000001</c:v>
                </c:pt>
                <c:pt idx="208">
                  <c:v>4881.1020510000008</c:v>
                </c:pt>
                <c:pt idx="209">
                  <c:v>4911.9345699999994</c:v>
                </c:pt>
                <c:pt idx="210">
                  <c:v>4919.3867190000001</c:v>
                </c:pt>
                <c:pt idx="211">
                  <c:v>4905.1113280000009</c:v>
                </c:pt>
                <c:pt idx="212">
                  <c:v>5011.1274410000005</c:v>
                </c:pt>
                <c:pt idx="213">
                  <c:v>5031.3432620000003</c:v>
                </c:pt>
                <c:pt idx="214">
                  <c:v>5089.7138669999995</c:v>
                </c:pt>
                <c:pt idx="215">
                  <c:v>5102.1142580000005</c:v>
                </c:pt>
                <c:pt idx="216">
                  <c:v>5120.2900390000004</c:v>
                </c:pt>
                <c:pt idx="217">
                  <c:v>5147.9365230000003</c:v>
                </c:pt>
                <c:pt idx="218">
                  <c:v>5163.8330079999996</c:v>
                </c:pt>
                <c:pt idx="219">
                  <c:v>5158.4882809999999</c:v>
                </c:pt>
                <c:pt idx="220">
                  <c:v>5179.2436519999992</c:v>
                </c:pt>
                <c:pt idx="221">
                  <c:v>5189.419922</c:v>
                </c:pt>
                <c:pt idx="222">
                  <c:v>5197.4692380000006</c:v>
                </c:pt>
                <c:pt idx="223">
                  <c:v>5211.4057619999994</c:v>
                </c:pt>
                <c:pt idx="224">
                  <c:v>5224.7724610000005</c:v>
                </c:pt>
                <c:pt idx="225">
                  <c:v>5233.953125</c:v>
                </c:pt>
                <c:pt idx="226">
                  <c:v>5221.7749019999992</c:v>
                </c:pt>
                <c:pt idx="227">
                  <c:v>5207.2763669999995</c:v>
                </c:pt>
                <c:pt idx="228">
                  <c:v>5203.310547</c:v>
                </c:pt>
                <c:pt idx="229">
                  <c:v>5161.1850590000004</c:v>
                </c:pt>
                <c:pt idx="230">
                  <c:v>5126.5751949999994</c:v>
                </c:pt>
                <c:pt idx="231">
                  <c:v>5065.4213869999994</c:v>
                </c:pt>
                <c:pt idx="232">
                  <c:v>5039.3647460000002</c:v>
                </c:pt>
                <c:pt idx="233">
                  <c:v>5060.1186520000001</c:v>
                </c:pt>
                <c:pt idx="234">
                  <c:v>5010.4155270000001</c:v>
                </c:pt>
                <c:pt idx="235">
                  <c:v>5042.6562500000009</c:v>
                </c:pt>
                <c:pt idx="236">
                  <c:v>5041.1176760000008</c:v>
                </c:pt>
                <c:pt idx="237">
                  <c:v>5088.7402340000008</c:v>
                </c:pt>
                <c:pt idx="238">
                  <c:v>5096.4404300000006</c:v>
                </c:pt>
                <c:pt idx="239">
                  <c:v>5126.8271480000003</c:v>
                </c:pt>
                <c:pt idx="240">
                  <c:v>5126.7084959999993</c:v>
                </c:pt>
                <c:pt idx="241">
                  <c:v>5144.9335939999992</c:v>
                </c:pt>
                <c:pt idx="242">
                  <c:v>5128.9750979999999</c:v>
                </c:pt>
                <c:pt idx="243">
                  <c:v>5144.7651370000003</c:v>
                </c:pt>
                <c:pt idx="244">
                  <c:v>5158.0341800000006</c:v>
                </c:pt>
                <c:pt idx="245">
                  <c:v>5130.5415040000007</c:v>
                </c:pt>
                <c:pt idx="246">
                  <c:v>5105.1713869999994</c:v>
                </c:pt>
                <c:pt idx="247">
                  <c:v>5055.7993159999996</c:v>
                </c:pt>
                <c:pt idx="248">
                  <c:v>5052.4794919999995</c:v>
                </c:pt>
                <c:pt idx="249">
                  <c:v>4988.8325200000008</c:v>
                </c:pt>
                <c:pt idx="250">
                  <c:v>4914.0029300000015</c:v>
                </c:pt>
                <c:pt idx="251">
                  <c:v>4885.7915040000007</c:v>
                </c:pt>
                <c:pt idx="252">
                  <c:v>4837.6723630000006</c:v>
                </c:pt>
                <c:pt idx="253">
                  <c:v>4844.2783199999994</c:v>
                </c:pt>
                <c:pt idx="254">
                  <c:v>4824.1274410000005</c:v>
                </c:pt>
                <c:pt idx="255">
                  <c:v>4814.580078</c:v>
                </c:pt>
                <c:pt idx="256">
                  <c:v>4801.5874019999992</c:v>
                </c:pt>
                <c:pt idx="257">
                  <c:v>4801.5874019999992</c:v>
                </c:pt>
                <c:pt idx="258">
                  <c:v>4778.8969730000008</c:v>
                </c:pt>
                <c:pt idx="259">
                  <c:v>4772.7202150000003</c:v>
                </c:pt>
                <c:pt idx="260">
                  <c:v>4745.9174799999992</c:v>
                </c:pt>
                <c:pt idx="261">
                  <c:v>4748.1928710000011</c:v>
                </c:pt>
                <c:pt idx="262">
                  <c:v>4756.9428710000002</c:v>
                </c:pt>
                <c:pt idx="263">
                  <c:v>4709.2231450000008</c:v>
                </c:pt>
                <c:pt idx="264">
                  <c:v>4696.0029300000015</c:v>
                </c:pt>
                <c:pt idx="265">
                  <c:v>4692.6923830000005</c:v>
                </c:pt>
                <c:pt idx="266">
                  <c:v>4673.888672</c:v>
                </c:pt>
                <c:pt idx="267">
                  <c:v>4661.4560550000006</c:v>
                </c:pt>
                <c:pt idx="268">
                  <c:v>4639.4902340000008</c:v>
                </c:pt>
                <c:pt idx="269">
                  <c:v>4577.7490230000003</c:v>
                </c:pt>
                <c:pt idx="270">
                  <c:v>4530.9794919999995</c:v>
                </c:pt>
                <c:pt idx="271">
                  <c:v>4521.6484380000002</c:v>
                </c:pt>
                <c:pt idx="272">
                  <c:v>4488.3979490000002</c:v>
                </c:pt>
                <c:pt idx="273">
                  <c:v>4460.4570309999999</c:v>
                </c:pt>
                <c:pt idx="274">
                  <c:v>4450.8569340000013</c:v>
                </c:pt>
                <c:pt idx="275">
                  <c:v>4401.8676760000008</c:v>
                </c:pt>
                <c:pt idx="276">
                  <c:v>4374.7651370000003</c:v>
                </c:pt>
                <c:pt idx="277">
                  <c:v>4341.8950200000008</c:v>
                </c:pt>
                <c:pt idx="278">
                  <c:v>4295.4995119999994</c:v>
                </c:pt>
                <c:pt idx="279">
                  <c:v>4289.5380859999996</c:v>
                </c:pt>
                <c:pt idx="280">
                  <c:v>4230.7739259999998</c:v>
                </c:pt>
                <c:pt idx="281">
                  <c:v>4167.3520510000008</c:v>
                </c:pt>
                <c:pt idx="282">
                  <c:v>4077.2373050000001</c:v>
                </c:pt>
                <c:pt idx="283">
                  <c:v>4011.1447749999998</c:v>
                </c:pt>
                <c:pt idx="284">
                  <c:v>3885.5356449999999</c:v>
                </c:pt>
                <c:pt idx="285">
                  <c:v>3807.2463379999999</c:v>
                </c:pt>
                <c:pt idx="286">
                  <c:v>3734.2341310000002</c:v>
                </c:pt>
                <c:pt idx="287">
                  <c:v>3673.8322750000002</c:v>
                </c:pt>
                <c:pt idx="288">
                  <c:v>3558.6667479999996</c:v>
                </c:pt>
                <c:pt idx="289">
                  <c:v>3458.6022949999997</c:v>
                </c:pt>
                <c:pt idx="290">
                  <c:v>3348.8347170000006</c:v>
                </c:pt>
                <c:pt idx="291">
                  <c:v>3259.9877930000002</c:v>
                </c:pt>
                <c:pt idx="292">
                  <c:v>3196.2060549999997</c:v>
                </c:pt>
                <c:pt idx="293">
                  <c:v>3120.8242190000001</c:v>
                </c:pt>
                <c:pt idx="294">
                  <c:v>3074.7985839999997</c:v>
                </c:pt>
                <c:pt idx="295">
                  <c:v>3020.6669919999995</c:v>
                </c:pt>
                <c:pt idx="296">
                  <c:v>2960.8879390000002</c:v>
                </c:pt>
                <c:pt idx="297">
                  <c:v>2906.8198240000002</c:v>
                </c:pt>
                <c:pt idx="298">
                  <c:v>2875.3630370000005</c:v>
                </c:pt>
                <c:pt idx="299">
                  <c:v>2845.2416989999997</c:v>
                </c:pt>
                <c:pt idx="300">
                  <c:v>2828.7189939999998</c:v>
                </c:pt>
                <c:pt idx="301">
                  <c:v>2808.7121580000003</c:v>
                </c:pt>
                <c:pt idx="302">
                  <c:v>2809.2055660000001</c:v>
                </c:pt>
                <c:pt idx="303">
                  <c:v>2782.7646479999994</c:v>
                </c:pt>
                <c:pt idx="304">
                  <c:v>2769.8730470000005</c:v>
                </c:pt>
                <c:pt idx="305">
                  <c:v>2736.5583499999998</c:v>
                </c:pt>
                <c:pt idx="306">
                  <c:v>2748.8840330000003</c:v>
                </c:pt>
                <c:pt idx="307">
                  <c:v>2744.0124510000001</c:v>
                </c:pt>
                <c:pt idx="308">
                  <c:v>2735.1804199999997</c:v>
                </c:pt>
                <c:pt idx="309">
                  <c:v>2663.4335940000005</c:v>
                </c:pt>
                <c:pt idx="310">
                  <c:v>2663.2839359999998</c:v>
                </c:pt>
                <c:pt idx="311">
                  <c:v>2684.8486330000001</c:v>
                </c:pt>
                <c:pt idx="312">
                  <c:v>2736.188232</c:v>
                </c:pt>
                <c:pt idx="313">
                  <c:v>2844.4375000000005</c:v>
                </c:pt>
                <c:pt idx="314">
                  <c:v>2908.9467770000001</c:v>
                </c:pt>
                <c:pt idx="315">
                  <c:v>2931.2009279999997</c:v>
                </c:pt>
                <c:pt idx="316">
                  <c:v>2903.7368160000001</c:v>
                </c:pt>
                <c:pt idx="317">
                  <c:v>2880.8105470000005</c:v>
                </c:pt>
                <c:pt idx="318">
                  <c:v>2895.2460939999996</c:v>
                </c:pt>
                <c:pt idx="319">
                  <c:v>2946.4570310000004</c:v>
                </c:pt>
                <c:pt idx="320">
                  <c:v>2937.8811040000005</c:v>
                </c:pt>
                <c:pt idx="321">
                  <c:v>2929.4582519999999</c:v>
                </c:pt>
                <c:pt idx="322">
                  <c:v>2965.0065920000002</c:v>
                </c:pt>
                <c:pt idx="323">
                  <c:v>2995.7429199999997</c:v>
                </c:pt>
                <c:pt idx="324">
                  <c:v>3032.5241700000001</c:v>
                </c:pt>
                <c:pt idx="325">
                  <c:v>3068.795654</c:v>
                </c:pt>
                <c:pt idx="326">
                  <c:v>3103.8752440000003</c:v>
                </c:pt>
                <c:pt idx="327">
                  <c:v>3152.6909180000002</c:v>
                </c:pt>
                <c:pt idx="328">
                  <c:v>3212.9458009999998</c:v>
                </c:pt>
                <c:pt idx="329">
                  <c:v>3226.7717290000001</c:v>
                </c:pt>
                <c:pt idx="330">
                  <c:v>3231.6572270000001</c:v>
                </c:pt>
                <c:pt idx="331">
                  <c:v>3234.6623540000001</c:v>
                </c:pt>
                <c:pt idx="332">
                  <c:v>3259.0029300000001</c:v>
                </c:pt>
                <c:pt idx="333">
                  <c:v>3264.1486819999996</c:v>
                </c:pt>
                <c:pt idx="334">
                  <c:v>3273.3930660000005</c:v>
                </c:pt>
                <c:pt idx="335">
                  <c:v>3250.5827639999998</c:v>
                </c:pt>
                <c:pt idx="336">
                  <c:v>3269.5871580000003</c:v>
                </c:pt>
                <c:pt idx="337">
                  <c:v>3320.7629389999997</c:v>
                </c:pt>
                <c:pt idx="338">
                  <c:v>3338.2958979999999</c:v>
                </c:pt>
                <c:pt idx="339">
                  <c:v>3344.2287599999995</c:v>
                </c:pt>
                <c:pt idx="340">
                  <c:v>3376.1989749999998</c:v>
                </c:pt>
                <c:pt idx="341">
                  <c:v>3414.7285160000001</c:v>
                </c:pt>
                <c:pt idx="342">
                  <c:v>3444.2099609999996</c:v>
                </c:pt>
                <c:pt idx="343">
                  <c:v>3436.6848139999997</c:v>
                </c:pt>
                <c:pt idx="344">
                  <c:v>3458.2700199999999</c:v>
                </c:pt>
                <c:pt idx="345">
                  <c:v>3470.2224120000001</c:v>
                </c:pt>
                <c:pt idx="346">
                  <c:v>3461.2143550000001</c:v>
                </c:pt>
                <c:pt idx="347">
                  <c:v>3479.8005370000005</c:v>
                </c:pt>
                <c:pt idx="348">
                  <c:v>3496.3356930000004</c:v>
                </c:pt>
                <c:pt idx="349">
                  <c:v>3477.594971</c:v>
                </c:pt>
                <c:pt idx="350">
                  <c:v>3484.8574220000005</c:v>
                </c:pt>
                <c:pt idx="351">
                  <c:v>3474.4284669999997</c:v>
                </c:pt>
                <c:pt idx="352">
                  <c:v>3481.5290530000002</c:v>
                </c:pt>
                <c:pt idx="353">
                  <c:v>3497.078857</c:v>
                </c:pt>
                <c:pt idx="354">
                  <c:v>3493.4323730000006</c:v>
                </c:pt>
                <c:pt idx="355">
                  <c:v>3507.5178219999998</c:v>
                </c:pt>
                <c:pt idx="356">
                  <c:v>3495.8979490000002</c:v>
                </c:pt>
                <c:pt idx="357">
                  <c:v>3515.164307</c:v>
                </c:pt>
                <c:pt idx="358">
                  <c:v>3509.4404300000001</c:v>
                </c:pt>
                <c:pt idx="359">
                  <c:v>3533.9360350000002</c:v>
                </c:pt>
                <c:pt idx="360">
                  <c:v>3508.8720699999999</c:v>
                </c:pt>
                <c:pt idx="361">
                  <c:v>3520.5817870000001</c:v>
                </c:pt>
                <c:pt idx="362">
                  <c:v>3547.6994629999999</c:v>
                </c:pt>
                <c:pt idx="363">
                  <c:v>3575.9609380000002</c:v>
                </c:pt>
                <c:pt idx="364">
                  <c:v>3600.2824709999995</c:v>
                </c:pt>
                <c:pt idx="365">
                  <c:v>3631.73999</c:v>
                </c:pt>
                <c:pt idx="366">
                  <c:v>3662.9020999999998</c:v>
                </c:pt>
                <c:pt idx="367">
                  <c:v>3676.3457030000004</c:v>
                </c:pt>
                <c:pt idx="368">
                  <c:v>3695.8637699999999</c:v>
                </c:pt>
                <c:pt idx="369">
                  <c:v>3712.304443</c:v>
                </c:pt>
                <c:pt idx="370">
                  <c:v>3724.6835940000001</c:v>
                </c:pt>
                <c:pt idx="371">
                  <c:v>3753.4182130000004</c:v>
                </c:pt>
                <c:pt idx="372">
                  <c:v>3752.4245609999998</c:v>
                </c:pt>
                <c:pt idx="373">
                  <c:v>3761.0251459999999</c:v>
                </c:pt>
                <c:pt idx="374">
                  <c:v>3796.0947270000001</c:v>
                </c:pt>
                <c:pt idx="375">
                  <c:v>3820.2441409999997</c:v>
                </c:pt>
                <c:pt idx="376">
                  <c:v>3825.383789</c:v>
                </c:pt>
                <c:pt idx="377">
                  <c:v>3831.9746089999999</c:v>
                </c:pt>
                <c:pt idx="378">
                  <c:v>3856.8293460000004</c:v>
                </c:pt>
                <c:pt idx="379">
                  <c:v>3871.2978520000001</c:v>
                </c:pt>
                <c:pt idx="380">
                  <c:v>3875.3869629999999</c:v>
                </c:pt>
                <c:pt idx="381">
                  <c:v>3866.3247070000002</c:v>
                </c:pt>
                <c:pt idx="382">
                  <c:v>3893.2902829999998</c:v>
                </c:pt>
                <c:pt idx="383">
                  <c:v>3912.2834469999998</c:v>
                </c:pt>
                <c:pt idx="384">
                  <c:v>3906.7009279999997</c:v>
                </c:pt>
                <c:pt idx="385">
                  <c:v>3902.3376459999999</c:v>
                </c:pt>
                <c:pt idx="386">
                  <c:v>3904.4470209999999</c:v>
                </c:pt>
                <c:pt idx="387">
                  <c:v>3913.400635</c:v>
                </c:pt>
                <c:pt idx="388">
                  <c:v>3901.1589359999998</c:v>
                </c:pt>
                <c:pt idx="389">
                  <c:v>3888.4565430000002</c:v>
                </c:pt>
                <c:pt idx="390">
                  <c:v>3878.4326170000004</c:v>
                </c:pt>
                <c:pt idx="391">
                  <c:v>3922.6672359999998</c:v>
                </c:pt>
                <c:pt idx="392">
                  <c:v>3957.0429689999996</c:v>
                </c:pt>
                <c:pt idx="393">
                  <c:v>3964.2446289999993</c:v>
                </c:pt>
                <c:pt idx="394">
                  <c:v>3960.5397950000001</c:v>
                </c:pt>
                <c:pt idx="395">
                  <c:v>3944.9113770000008</c:v>
                </c:pt>
                <c:pt idx="396">
                  <c:v>3943.4377440000003</c:v>
                </c:pt>
                <c:pt idx="397">
                  <c:v>3947.703857</c:v>
                </c:pt>
                <c:pt idx="398">
                  <c:v>3938.2246089999994</c:v>
                </c:pt>
                <c:pt idx="399">
                  <c:v>3935.5129390000002</c:v>
                </c:pt>
                <c:pt idx="400">
                  <c:v>3924.6740719999998</c:v>
                </c:pt>
                <c:pt idx="401">
                  <c:v>3906.1816409999997</c:v>
                </c:pt>
                <c:pt idx="402">
                  <c:v>3892.5878909999997</c:v>
                </c:pt>
                <c:pt idx="403">
                  <c:v>3907.9045409999999</c:v>
                </c:pt>
                <c:pt idx="404">
                  <c:v>3921.3876949999999</c:v>
                </c:pt>
                <c:pt idx="405">
                  <c:v>3920.1938479999999</c:v>
                </c:pt>
                <c:pt idx="406">
                  <c:v>3924.6501459999999</c:v>
                </c:pt>
                <c:pt idx="407">
                  <c:v>3944.1462399999996</c:v>
                </c:pt>
                <c:pt idx="408">
                  <c:v>3957.080078</c:v>
                </c:pt>
                <c:pt idx="409">
                  <c:v>3954.7746579999998</c:v>
                </c:pt>
                <c:pt idx="410">
                  <c:v>3943.3085940000001</c:v>
                </c:pt>
                <c:pt idx="411">
                  <c:v>3915.3715820000007</c:v>
                </c:pt>
                <c:pt idx="412">
                  <c:v>3846.7607419999995</c:v>
                </c:pt>
                <c:pt idx="413">
                  <c:v>3821.4838869999999</c:v>
                </c:pt>
                <c:pt idx="414">
                  <c:v>3748.3593750000005</c:v>
                </c:pt>
                <c:pt idx="415">
                  <c:v>3679.6770019999999</c:v>
                </c:pt>
                <c:pt idx="416">
                  <c:v>3616.8793950000004</c:v>
                </c:pt>
                <c:pt idx="417">
                  <c:v>3561.2285160000001</c:v>
                </c:pt>
                <c:pt idx="418">
                  <c:v>3523.0349120000005</c:v>
                </c:pt>
                <c:pt idx="419">
                  <c:v>3433.5263669999999</c:v>
                </c:pt>
                <c:pt idx="420">
                  <c:v>3356.2778320000002</c:v>
                </c:pt>
                <c:pt idx="421">
                  <c:v>3303.9497070000002</c:v>
                </c:pt>
                <c:pt idx="422">
                  <c:v>3238.8969730000003</c:v>
                </c:pt>
                <c:pt idx="423">
                  <c:v>3198.9174800000001</c:v>
                </c:pt>
                <c:pt idx="424">
                  <c:v>3194.2985839999997</c:v>
                </c:pt>
                <c:pt idx="425">
                  <c:v>3189.7702639999998</c:v>
                </c:pt>
                <c:pt idx="426">
                  <c:v>3155.3808589999999</c:v>
                </c:pt>
                <c:pt idx="427">
                  <c:v>3152.0261230000001</c:v>
                </c:pt>
                <c:pt idx="428">
                  <c:v>3131.0083009999998</c:v>
                </c:pt>
                <c:pt idx="429">
                  <c:v>3118.3867190000001</c:v>
                </c:pt>
                <c:pt idx="430">
                  <c:v>3096.0175780000004</c:v>
                </c:pt>
                <c:pt idx="431">
                  <c:v>3072.1457519999999</c:v>
                </c:pt>
                <c:pt idx="432">
                  <c:v>3018.0844729999999</c:v>
                </c:pt>
                <c:pt idx="433">
                  <c:v>2992.0163570000004</c:v>
                </c:pt>
                <c:pt idx="434">
                  <c:v>2946.7822269999997</c:v>
                </c:pt>
                <c:pt idx="435">
                  <c:v>2900.4414059999999</c:v>
                </c:pt>
                <c:pt idx="436">
                  <c:v>2893.9589839999999</c:v>
                </c:pt>
                <c:pt idx="437">
                  <c:v>2849.8969730000003</c:v>
                </c:pt>
                <c:pt idx="438">
                  <c:v>2801.8718260000005</c:v>
                </c:pt>
                <c:pt idx="439">
                  <c:v>2764.7307130000004</c:v>
                </c:pt>
                <c:pt idx="440">
                  <c:v>2722.8671880000002</c:v>
                </c:pt>
                <c:pt idx="441">
                  <c:v>2693.6159670000002</c:v>
                </c:pt>
                <c:pt idx="442">
                  <c:v>2675.045654</c:v>
                </c:pt>
                <c:pt idx="443">
                  <c:v>2695.3095699999999</c:v>
                </c:pt>
                <c:pt idx="444">
                  <c:v>2701.3041990000002</c:v>
                </c:pt>
                <c:pt idx="445">
                  <c:v>2701.0124510000001</c:v>
                </c:pt>
                <c:pt idx="446">
                  <c:v>2707.0302730000003</c:v>
                </c:pt>
                <c:pt idx="447">
                  <c:v>2691.7211910000001</c:v>
                </c:pt>
                <c:pt idx="448">
                  <c:v>2680.4877930000002</c:v>
                </c:pt>
                <c:pt idx="449">
                  <c:v>2692.2165530000002</c:v>
                </c:pt>
                <c:pt idx="450">
                  <c:v>2699.6601559999999</c:v>
                </c:pt>
                <c:pt idx="451">
                  <c:v>2692.1281739999999</c:v>
                </c:pt>
                <c:pt idx="452">
                  <c:v>2704.3757320000009</c:v>
                </c:pt>
                <c:pt idx="453">
                  <c:v>2716.639404</c:v>
                </c:pt>
                <c:pt idx="454">
                  <c:v>2717.1103520000006</c:v>
                </c:pt>
                <c:pt idx="455">
                  <c:v>2713.5739750000002</c:v>
                </c:pt>
                <c:pt idx="456">
                  <c:v>2714.9372560000006</c:v>
                </c:pt>
                <c:pt idx="457">
                  <c:v>2712.7094729999999</c:v>
                </c:pt>
                <c:pt idx="458">
                  <c:v>2705.5915530000007</c:v>
                </c:pt>
                <c:pt idx="459">
                  <c:v>2714.7844239999995</c:v>
                </c:pt>
                <c:pt idx="460">
                  <c:v>2721.1308589999999</c:v>
                </c:pt>
                <c:pt idx="461">
                  <c:v>2741.4816889999997</c:v>
                </c:pt>
                <c:pt idx="462">
                  <c:v>2759.608154</c:v>
                </c:pt>
                <c:pt idx="463">
                  <c:v>2763.858643</c:v>
                </c:pt>
                <c:pt idx="464">
                  <c:v>2756.601807</c:v>
                </c:pt>
                <c:pt idx="465">
                  <c:v>2774.5078130000002</c:v>
                </c:pt>
                <c:pt idx="466">
                  <c:v>2796.3032230000003</c:v>
                </c:pt>
                <c:pt idx="467">
                  <c:v>2802.0432130000004</c:v>
                </c:pt>
                <c:pt idx="468">
                  <c:v>2804.0356449999999</c:v>
                </c:pt>
                <c:pt idx="469">
                  <c:v>2812.7351070000004</c:v>
                </c:pt>
                <c:pt idx="470">
                  <c:v>2844.6362300000001</c:v>
                </c:pt>
                <c:pt idx="471">
                  <c:v>2861.9047849999997</c:v>
                </c:pt>
                <c:pt idx="472">
                  <c:v>2869.6152340000003</c:v>
                </c:pt>
                <c:pt idx="473">
                  <c:v>2900.5078130000002</c:v>
                </c:pt>
                <c:pt idx="474">
                  <c:v>2907.289307</c:v>
                </c:pt>
                <c:pt idx="475">
                  <c:v>2937.0402829999998</c:v>
                </c:pt>
                <c:pt idx="476">
                  <c:v>2963.4091800000001</c:v>
                </c:pt>
                <c:pt idx="477">
                  <c:v>2987.0771480000003</c:v>
                </c:pt>
                <c:pt idx="478">
                  <c:v>3026.6633299999999</c:v>
                </c:pt>
                <c:pt idx="479">
                  <c:v>3072.8840330000003</c:v>
                </c:pt>
                <c:pt idx="480">
                  <c:v>3085.4970699999999</c:v>
                </c:pt>
                <c:pt idx="481">
                  <c:v>3131.3229980000001</c:v>
                </c:pt>
                <c:pt idx="482">
                  <c:v>3191.1987300000001</c:v>
                </c:pt>
                <c:pt idx="483">
                  <c:v>3229.3745120000003</c:v>
                </c:pt>
                <c:pt idx="484">
                  <c:v>3272.5268549999996</c:v>
                </c:pt>
                <c:pt idx="485">
                  <c:v>3282.4890140000002</c:v>
                </c:pt>
                <c:pt idx="486">
                  <c:v>3338.9697270000001</c:v>
                </c:pt>
                <c:pt idx="487">
                  <c:v>3359.4816889999997</c:v>
                </c:pt>
                <c:pt idx="488">
                  <c:v>3373.1342770000001</c:v>
                </c:pt>
                <c:pt idx="489">
                  <c:v>3416.0625</c:v>
                </c:pt>
                <c:pt idx="490">
                  <c:v>3443.1845699999994</c:v>
                </c:pt>
                <c:pt idx="491">
                  <c:v>3511.3168949999999</c:v>
                </c:pt>
                <c:pt idx="492">
                  <c:v>3568.40625</c:v>
                </c:pt>
                <c:pt idx="493">
                  <c:v>3641.7517090000001</c:v>
                </c:pt>
                <c:pt idx="494">
                  <c:v>3709.938721</c:v>
                </c:pt>
                <c:pt idx="495">
                  <c:v>3822.623779</c:v>
                </c:pt>
                <c:pt idx="496">
                  <c:v>3927.5102540000003</c:v>
                </c:pt>
                <c:pt idx="497">
                  <c:v>4070.8754880000001</c:v>
                </c:pt>
                <c:pt idx="498">
                  <c:v>4154.4467769999992</c:v>
                </c:pt>
                <c:pt idx="499">
                  <c:v>4259.4526370000003</c:v>
                </c:pt>
                <c:pt idx="500">
                  <c:v>4363.1259770000015</c:v>
                </c:pt>
                <c:pt idx="501">
                  <c:v>4459.9721680000002</c:v>
                </c:pt>
                <c:pt idx="502">
                  <c:v>4514.1113280000009</c:v>
                </c:pt>
                <c:pt idx="503">
                  <c:v>4571.6708979999994</c:v>
                </c:pt>
                <c:pt idx="504">
                  <c:v>4607.6484380000002</c:v>
                </c:pt>
                <c:pt idx="505">
                  <c:v>4640.3154300000015</c:v>
                </c:pt>
                <c:pt idx="506">
                  <c:v>4679.6630860000005</c:v>
                </c:pt>
                <c:pt idx="507">
                  <c:v>4692.0830079999996</c:v>
                </c:pt>
                <c:pt idx="508">
                  <c:v>4707.197266000001</c:v>
                </c:pt>
                <c:pt idx="509">
                  <c:v>4680.1787109999996</c:v>
                </c:pt>
                <c:pt idx="510">
                  <c:v>4680.7026370000003</c:v>
                </c:pt>
                <c:pt idx="511">
                  <c:v>4667.9775389999995</c:v>
                </c:pt>
                <c:pt idx="512">
                  <c:v>4642.4296880000002</c:v>
                </c:pt>
                <c:pt idx="513">
                  <c:v>4636.6245120000003</c:v>
                </c:pt>
                <c:pt idx="514">
                  <c:v>4589.0073240000002</c:v>
                </c:pt>
                <c:pt idx="515">
                  <c:v>4573.1884770000006</c:v>
                </c:pt>
                <c:pt idx="516">
                  <c:v>4556.623047</c:v>
                </c:pt>
                <c:pt idx="517">
                  <c:v>4511.1005860000005</c:v>
                </c:pt>
                <c:pt idx="518">
                  <c:v>4458.9414059999999</c:v>
                </c:pt>
                <c:pt idx="519">
                  <c:v>4386.7900390000004</c:v>
                </c:pt>
                <c:pt idx="520">
                  <c:v>4329.3608400000003</c:v>
                </c:pt>
                <c:pt idx="521">
                  <c:v>4282.9497069999998</c:v>
                </c:pt>
                <c:pt idx="522">
                  <c:v>4239.2993159999996</c:v>
                </c:pt>
                <c:pt idx="523">
                  <c:v>4171.9858399999994</c:v>
                </c:pt>
                <c:pt idx="524">
                  <c:v>4151.0537109999996</c:v>
                </c:pt>
                <c:pt idx="525">
                  <c:v>4072.9326170000004</c:v>
                </c:pt>
                <c:pt idx="526">
                  <c:v>4036.7995609999998</c:v>
                </c:pt>
                <c:pt idx="527">
                  <c:v>3980.3029790000001</c:v>
                </c:pt>
                <c:pt idx="528">
                  <c:v>3934.9179690000001</c:v>
                </c:pt>
                <c:pt idx="529">
                  <c:v>3879.0302730000003</c:v>
                </c:pt>
                <c:pt idx="530">
                  <c:v>3835.0510250000002</c:v>
                </c:pt>
                <c:pt idx="531">
                  <c:v>3799.508057</c:v>
                </c:pt>
                <c:pt idx="532">
                  <c:v>3759.157471</c:v>
                </c:pt>
                <c:pt idx="533">
                  <c:v>3744.60376</c:v>
                </c:pt>
                <c:pt idx="534">
                  <c:v>3740.8129880000001</c:v>
                </c:pt>
                <c:pt idx="535">
                  <c:v>3715.3510740000006</c:v>
                </c:pt>
                <c:pt idx="536">
                  <c:v>3677.3237300000005</c:v>
                </c:pt>
                <c:pt idx="537">
                  <c:v>3633.3908689999998</c:v>
                </c:pt>
                <c:pt idx="538">
                  <c:v>3588.2563479999999</c:v>
                </c:pt>
                <c:pt idx="539">
                  <c:v>3559.7333980000003</c:v>
                </c:pt>
                <c:pt idx="540">
                  <c:v>3531.6408689999994</c:v>
                </c:pt>
                <c:pt idx="541">
                  <c:v>3521.6459960000002</c:v>
                </c:pt>
                <c:pt idx="542">
                  <c:v>3483.586914</c:v>
                </c:pt>
                <c:pt idx="543">
                  <c:v>3493.1579590000001</c:v>
                </c:pt>
                <c:pt idx="544">
                  <c:v>3466.4641110000002</c:v>
                </c:pt>
                <c:pt idx="545">
                  <c:v>3460.9995120000003</c:v>
                </c:pt>
                <c:pt idx="546">
                  <c:v>3463.8388669999999</c:v>
                </c:pt>
                <c:pt idx="547">
                  <c:v>3419.2434079999998</c:v>
                </c:pt>
                <c:pt idx="548">
                  <c:v>3377.678711</c:v>
                </c:pt>
                <c:pt idx="549">
                  <c:v>3340.705078</c:v>
                </c:pt>
                <c:pt idx="550">
                  <c:v>3308.3100590000004</c:v>
                </c:pt>
                <c:pt idx="551">
                  <c:v>3291.5429689999996</c:v>
                </c:pt>
                <c:pt idx="552">
                  <c:v>3250.7416989999997</c:v>
                </c:pt>
                <c:pt idx="553">
                  <c:v>3196.8562010000001</c:v>
                </c:pt>
                <c:pt idx="554">
                  <c:v>3176.2678219999993</c:v>
                </c:pt>
                <c:pt idx="555">
                  <c:v>3151.0129390000002</c:v>
                </c:pt>
                <c:pt idx="556">
                  <c:v>3145.118164</c:v>
                </c:pt>
                <c:pt idx="557">
                  <c:v>3139.1442869999996</c:v>
                </c:pt>
                <c:pt idx="558">
                  <c:v>3145.8764649999998</c:v>
                </c:pt>
                <c:pt idx="559">
                  <c:v>3152.2529300000001</c:v>
                </c:pt>
                <c:pt idx="560">
                  <c:v>3153.648193</c:v>
                </c:pt>
                <c:pt idx="561">
                  <c:v>3149.2929689999996</c:v>
                </c:pt>
                <c:pt idx="562">
                  <c:v>3156.3405760000005</c:v>
                </c:pt>
                <c:pt idx="563">
                  <c:v>3154.561279</c:v>
                </c:pt>
                <c:pt idx="564">
                  <c:v>3155.7922359999998</c:v>
                </c:pt>
                <c:pt idx="565">
                  <c:v>3158.2810060000002</c:v>
                </c:pt>
                <c:pt idx="566">
                  <c:v>3166.1369629999999</c:v>
                </c:pt>
                <c:pt idx="567">
                  <c:v>3157.4316410000001</c:v>
                </c:pt>
                <c:pt idx="568">
                  <c:v>3160.125</c:v>
                </c:pt>
                <c:pt idx="569">
                  <c:v>3149.3696289999998</c:v>
                </c:pt>
                <c:pt idx="570">
                  <c:v>3165.2729489999997</c:v>
                </c:pt>
                <c:pt idx="571">
                  <c:v>3175.8918460000004</c:v>
                </c:pt>
                <c:pt idx="572">
                  <c:v>3182.3061520000006</c:v>
                </c:pt>
                <c:pt idx="573">
                  <c:v>3213.6281739999999</c:v>
                </c:pt>
                <c:pt idx="574">
                  <c:v>3206.3276370000003</c:v>
                </c:pt>
                <c:pt idx="575">
                  <c:v>3221.0888669999995</c:v>
                </c:pt>
                <c:pt idx="576">
                  <c:v>3257.7614749999998</c:v>
                </c:pt>
                <c:pt idx="577">
                  <c:v>3263.4169919999999</c:v>
                </c:pt>
                <c:pt idx="578">
                  <c:v>3288.29126</c:v>
                </c:pt>
                <c:pt idx="579">
                  <c:v>3277.6835940000001</c:v>
                </c:pt>
                <c:pt idx="580">
                  <c:v>3289.7482909999994</c:v>
                </c:pt>
                <c:pt idx="581">
                  <c:v>3293.3627930000002</c:v>
                </c:pt>
                <c:pt idx="582">
                  <c:v>3309.0402829999998</c:v>
                </c:pt>
                <c:pt idx="583">
                  <c:v>3334.9448239999997</c:v>
                </c:pt>
                <c:pt idx="584">
                  <c:v>3358.2644039999996</c:v>
                </c:pt>
                <c:pt idx="585">
                  <c:v>3363.1928709999997</c:v>
                </c:pt>
                <c:pt idx="586">
                  <c:v>3362.5866699999997</c:v>
                </c:pt>
                <c:pt idx="587">
                  <c:v>3381.3896479999999</c:v>
                </c:pt>
                <c:pt idx="588">
                  <c:v>3410.0397950000001</c:v>
                </c:pt>
                <c:pt idx="589">
                  <c:v>3436.7941889999997</c:v>
                </c:pt>
                <c:pt idx="590">
                  <c:v>3472.0393070000005</c:v>
                </c:pt>
                <c:pt idx="591">
                  <c:v>3480.8657230000003</c:v>
                </c:pt>
                <c:pt idx="592">
                  <c:v>3479.1110840000001</c:v>
                </c:pt>
                <c:pt idx="593">
                  <c:v>3491.2092289999996</c:v>
                </c:pt>
                <c:pt idx="594">
                  <c:v>3500.8322750000002</c:v>
                </c:pt>
                <c:pt idx="595">
                  <c:v>3528.4619140000004</c:v>
                </c:pt>
                <c:pt idx="596">
                  <c:v>3544.1203609999998</c:v>
                </c:pt>
                <c:pt idx="597">
                  <c:v>3551.8759770000006</c:v>
                </c:pt>
                <c:pt idx="598">
                  <c:v>3545.7211910000001</c:v>
                </c:pt>
                <c:pt idx="599">
                  <c:v>3556.4614259999998</c:v>
                </c:pt>
                <c:pt idx="600">
                  <c:v>3564.398682</c:v>
                </c:pt>
                <c:pt idx="601">
                  <c:v>3562.3811040000005</c:v>
                </c:pt>
                <c:pt idx="602">
                  <c:v>3567.0913090000004</c:v>
                </c:pt>
                <c:pt idx="603">
                  <c:v>3579.7416989999997</c:v>
                </c:pt>
                <c:pt idx="604">
                  <c:v>3581.1909180000002</c:v>
                </c:pt>
                <c:pt idx="605">
                  <c:v>3583.219971</c:v>
                </c:pt>
                <c:pt idx="606">
                  <c:v>3598.3159180000007</c:v>
                </c:pt>
                <c:pt idx="607">
                  <c:v>3610.0698239999997</c:v>
                </c:pt>
                <c:pt idx="608">
                  <c:v>3617.6186520000001</c:v>
                </c:pt>
                <c:pt idx="609">
                  <c:v>3631.6977540000003</c:v>
                </c:pt>
                <c:pt idx="610">
                  <c:v>3639.9895019999999</c:v>
                </c:pt>
                <c:pt idx="611">
                  <c:v>3636.5295409999999</c:v>
                </c:pt>
                <c:pt idx="612">
                  <c:v>3661.9138180000004</c:v>
                </c:pt>
                <c:pt idx="613">
                  <c:v>3671.5375980000003</c:v>
                </c:pt>
                <c:pt idx="614">
                  <c:v>3695.8366700000001</c:v>
                </c:pt>
                <c:pt idx="615">
                  <c:v>3708.9445799999999</c:v>
                </c:pt>
                <c:pt idx="616">
                  <c:v>3708.4072270000001</c:v>
                </c:pt>
                <c:pt idx="617">
                  <c:v>3734.1064449999994</c:v>
                </c:pt>
                <c:pt idx="618">
                  <c:v>3722.045654</c:v>
                </c:pt>
                <c:pt idx="619">
                  <c:v>3746.1445309999999</c:v>
                </c:pt>
                <c:pt idx="620">
                  <c:v>3733.0937500000005</c:v>
                </c:pt>
                <c:pt idx="621">
                  <c:v>3736.9575200000004</c:v>
                </c:pt>
                <c:pt idx="622">
                  <c:v>3708.0512699999999</c:v>
                </c:pt>
                <c:pt idx="623">
                  <c:v>3699.8688959999995</c:v>
                </c:pt>
                <c:pt idx="624">
                  <c:v>3684.0446779999997</c:v>
                </c:pt>
                <c:pt idx="625">
                  <c:v>3669.9436040000001</c:v>
                </c:pt>
                <c:pt idx="626">
                  <c:v>3643.6926269999999</c:v>
                </c:pt>
                <c:pt idx="627">
                  <c:v>3629.9504390000002</c:v>
                </c:pt>
                <c:pt idx="628">
                  <c:v>3606.8012699999999</c:v>
                </c:pt>
                <c:pt idx="629">
                  <c:v>3600.1879879999997</c:v>
                </c:pt>
                <c:pt idx="630">
                  <c:v>3602.3486330000001</c:v>
                </c:pt>
                <c:pt idx="631">
                  <c:v>3546.2348629999997</c:v>
                </c:pt>
                <c:pt idx="632">
                  <c:v>3534.0874020000001</c:v>
                </c:pt>
                <c:pt idx="633">
                  <c:v>3526.7780760000001</c:v>
                </c:pt>
                <c:pt idx="634">
                  <c:v>3514.0593260000005</c:v>
                </c:pt>
                <c:pt idx="635">
                  <c:v>3511.8085940000001</c:v>
                </c:pt>
                <c:pt idx="636">
                  <c:v>3502.1877439999998</c:v>
                </c:pt>
                <c:pt idx="637">
                  <c:v>3490.4521480000003</c:v>
                </c:pt>
                <c:pt idx="638">
                  <c:v>3472.5</c:v>
                </c:pt>
                <c:pt idx="639">
                  <c:v>3452.0119630000004</c:v>
                </c:pt>
                <c:pt idx="640">
                  <c:v>3439.1022949999997</c:v>
                </c:pt>
                <c:pt idx="641">
                  <c:v>3421.1931150000005</c:v>
                </c:pt>
                <c:pt idx="642">
                  <c:v>3421.7070309999999</c:v>
                </c:pt>
                <c:pt idx="643">
                  <c:v>3412.7402339999999</c:v>
                </c:pt>
                <c:pt idx="644">
                  <c:v>3417.4870609999998</c:v>
                </c:pt>
                <c:pt idx="645">
                  <c:v>3422.9301760000003</c:v>
                </c:pt>
                <c:pt idx="646">
                  <c:v>3404.8764649999998</c:v>
                </c:pt>
                <c:pt idx="647">
                  <c:v>3392.4350590000004</c:v>
                </c:pt>
                <c:pt idx="648">
                  <c:v>3366.8505860000005</c:v>
                </c:pt>
                <c:pt idx="649">
                  <c:v>3359.6713870000003</c:v>
                </c:pt>
                <c:pt idx="650">
                  <c:v>3343.107422</c:v>
                </c:pt>
                <c:pt idx="651">
                  <c:v>3319.8374020000006</c:v>
                </c:pt>
                <c:pt idx="652">
                  <c:v>3309.4465330000003</c:v>
                </c:pt>
                <c:pt idx="653">
                  <c:v>3301.4018550000001</c:v>
                </c:pt>
                <c:pt idx="654">
                  <c:v>3309.0495609999998</c:v>
                </c:pt>
                <c:pt idx="655">
                  <c:v>3286.5305180000005</c:v>
                </c:pt>
                <c:pt idx="656">
                  <c:v>3271.2426759999994</c:v>
                </c:pt>
                <c:pt idx="657">
                  <c:v>3256.0517580000005</c:v>
                </c:pt>
                <c:pt idx="658">
                  <c:v>3269.1625979999999</c:v>
                </c:pt>
                <c:pt idx="659">
                  <c:v>3260.0742190000001</c:v>
                </c:pt>
                <c:pt idx="660">
                  <c:v>3251.5334470000003</c:v>
                </c:pt>
                <c:pt idx="661">
                  <c:v>3246.9011230000006</c:v>
                </c:pt>
                <c:pt idx="662">
                  <c:v>3237.6633299999999</c:v>
                </c:pt>
                <c:pt idx="663">
                  <c:v>3232.9770510000003</c:v>
                </c:pt>
                <c:pt idx="664">
                  <c:v>3233.9958499999998</c:v>
                </c:pt>
                <c:pt idx="665">
                  <c:v>3223.6188959999995</c:v>
                </c:pt>
                <c:pt idx="666">
                  <c:v>3203.6315920000006</c:v>
                </c:pt>
                <c:pt idx="667">
                  <c:v>3197.0097660000001</c:v>
                </c:pt>
                <c:pt idx="668">
                  <c:v>3209.834961</c:v>
                </c:pt>
                <c:pt idx="669">
                  <c:v>3207.2241209999997</c:v>
                </c:pt>
                <c:pt idx="670">
                  <c:v>3235.6508789999998</c:v>
                </c:pt>
                <c:pt idx="671">
                  <c:v>3240.3154300000006</c:v>
                </c:pt>
                <c:pt idx="672">
                  <c:v>3268.47876</c:v>
                </c:pt>
                <c:pt idx="673">
                  <c:v>3295.7028809999993</c:v>
                </c:pt>
                <c:pt idx="674">
                  <c:v>3305.3842770000001</c:v>
                </c:pt>
                <c:pt idx="675">
                  <c:v>3323.2348629999997</c:v>
                </c:pt>
                <c:pt idx="676">
                  <c:v>3332.8203130000006</c:v>
                </c:pt>
                <c:pt idx="677">
                  <c:v>3353.5017090000001</c:v>
                </c:pt>
                <c:pt idx="678">
                  <c:v>3377.7993160000005</c:v>
                </c:pt>
                <c:pt idx="679">
                  <c:v>3394.5847170000002</c:v>
                </c:pt>
                <c:pt idx="680">
                  <c:v>3412.2878419999997</c:v>
                </c:pt>
                <c:pt idx="681">
                  <c:v>3432.4846189999998</c:v>
                </c:pt>
                <c:pt idx="682">
                  <c:v>3432.6252439999998</c:v>
                </c:pt>
                <c:pt idx="683">
                  <c:v>3444.3054200000001</c:v>
                </c:pt>
                <c:pt idx="684">
                  <c:v>3457.8996580000003</c:v>
                </c:pt>
                <c:pt idx="685">
                  <c:v>3466.73999</c:v>
                </c:pt>
                <c:pt idx="686">
                  <c:v>3466.0097660000001</c:v>
                </c:pt>
                <c:pt idx="687">
                  <c:v>3491.6518550000001</c:v>
                </c:pt>
                <c:pt idx="688">
                  <c:v>3508.2739259999998</c:v>
                </c:pt>
                <c:pt idx="689">
                  <c:v>3513.6982419999995</c:v>
                </c:pt>
                <c:pt idx="690">
                  <c:v>3503.7678219999993</c:v>
                </c:pt>
                <c:pt idx="691">
                  <c:v>3502.6772460000002</c:v>
                </c:pt>
                <c:pt idx="692">
                  <c:v>3494.9797360000002</c:v>
                </c:pt>
                <c:pt idx="693">
                  <c:v>3503.5402829999998</c:v>
                </c:pt>
                <c:pt idx="694">
                  <c:v>3493.6687009999996</c:v>
                </c:pt>
                <c:pt idx="695">
                  <c:v>3501.2189939999998</c:v>
                </c:pt>
                <c:pt idx="696">
                  <c:v>3501.6010740000002</c:v>
                </c:pt>
                <c:pt idx="697">
                  <c:v>3513.733643</c:v>
                </c:pt>
                <c:pt idx="698">
                  <c:v>3489.0314940000003</c:v>
                </c:pt>
                <c:pt idx="699">
                  <c:v>3497.0036620000001</c:v>
                </c:pt>
                <c:pt idx="700">
                  <c:v>3488.233643</c:v>
                </c:pt>
                <c:pt idx="701">
                  <c:v>3506.4626459999995</c:v>
                </c:pt>
                <c:pt idx="702">
                  <c:v>3499.9438479999999</c:v>
                </c:pt>
                <c:pt idx="703">
                  <c:v>3495.2971190000003</c:v>
                </c:pt>
                <c:pt idx="704">
                  <c:v>3494.4353030000007</c:v>
                </c:pt>
                <c:pt idx="705">
                  <c:v>3486.820068</c:v>
                </c:pt>
                <c:pt idx="706">
                  <c:v>3484.8598630000001</c:v>
                </c:pt>
                <c:pt idx="707">
                  <c:v>3489.9914550000003</c:v>
                </c:pt>
                <c:pt idx="708">
                  <c:v>3517.8466799999997</c:v>
                </c:pt>
                <c:pt idx="709">
                  <c:v>3537.8457030000004</c:v>
                </c:pt>
                <c:pt idx="710">
                  <c:v>3537.1225589999999</c:v>
                </c:pt>
                <c:pt idx="711">
                  <c:v>3545.4929200000001</c:v>
                </c:pt>
                <c:pt idx="712">
                  <c:v>3557.1140140000002</c:v>
                </c:pt>
                <c:pt idx="713">
                  <c:v>3571.5690920000002</c:v>
                </c:pt>
                <c:pt idx="714">
                  <c:v>3594.7082519999994</c:v>
                </c:pt>
                <c:pt idx="715">
                  <c:v>3601.3298340000001</c:v>
                </c:pt>
                <c:pt idx="716">
                  <c:v>3621.9533690000003</c:v>
                </c:pt>
                <c:pt idx="717">
                  <c:v>3620.6760249999998</c:v>
                </c:pt>
                <c:pt idx="718">
                  <c:v>3653.5942380000001</c:v>
                </c:pt>
                <c:pt idx="719">
                  <c:v>3645.2546389999998</c:v>
                </c:pt>
                <c:pt idx="720">
                  <c:v>3654.8466799999997</c:v>
                </c:pt>
                <c:pt idx="721">
                  <c:v>3671.3820799999999</c:v>
                </c:pt>
                <c:pt idx="722">
                  <c:v>3662.727539</c:v>
                </c:pt>
                <c:pt idx="723">
                  <c:v>3667.6743160000005</c:v>
                </c:pt>
                <c:pt idx="724">
                  <c:v>3673.7377930000002</c:v>
                </c:pt>
                <c:pt idx="725">
                  <c:v>3674.9438479999999</c:v>
                </c:pt>
                <c:pt idx="726">
                  <c:v>3701.8439940000003</c:v>
                </c:pt>
                <c:pt idx="727">
                  <c:v>3702.8991700000006</c:v>
                </c:pt>
                <c:pt idx="728">
                  <c:v>3680.6166989999997</c:v>
                </c:pt>
                <c:pt idx="729">
                  <c:v>3693.9172360000002</c:v>
                </c:pt>
                <c:pt idx="730">
                  <c:v>3704.0373540000005</c:v>
                </c:pt>
                <c:pt idx="731">
                  <c:v>3713.7331540000005</c:v>
                </c:pt>
                <c:pt idx="732">
                  <c:v>3722.1655270000001</c:v>
                </c:pt>
                <c:pt idx="733">
                  <c:v>3726.1872560000002</c:v>
                </c:pt>
                <c:pt idx="734">
                  <c:v>3751.7453609999998</c:v>
                </c:pt>
                <c:pt idx="735">
                  <c:v>3779.3442380000001</c:v>
                </c:pt>
                <c:pt idx="736">
                  <c:v>3785.5539550000003</c:v>
                </c:pt>
                <c:pt idx="737">
                  <c:v>3804.4555660000005</c:v>
                </c:pt>
                <c:pt idx="738">
                  <c:v>3799.4704590000001</c:v>
                </c:pt>
                <c:pt idx="739">
                  <c:v>3820.1284179999998</c:v>
                </c:pt>
                <c:pt idx="740">
                  <c:v>3840.3359380000006</c:v>
                </c:pt>
                <c:pt idx="741">
                  <c:v>3852.430664</c:v>
                </c:pt>
                <c:pt idx="742">
                  <c:v>3821.1611330000005</c:v>
                </c:pt>
                <c:pt idx="743">
                  <c:v>3831.5659180000002</c:v>
                </c:pt>
                <c:pt idx="744">
                  <c:v>3836.4790040000003</c:v>
                </c:pt>
                <c:pt idx="745">
                  <c:v>3852.9208979999999</c:v>
                </c:pt>
                <c:pt idx="746">
                  <c:v>3859.9860839999997</c:v>
                </c:pt>
                <c:pt idx="747">
                  <c:v>3878.9802249999998</c:v>
                </c:pt>
                <c:pt idx="748">
                  <c:v>3905.2927249999998</c:v>
                </c:pt>
                <c:pt idx="749">
                  <c:v>3912.6042479999996</c:v>
                </c:pt>
                <c:pt idx="750">
                  <c:v>3923.7102049999999</c:v>
                </c:pt>
                <c:pt idx="751">
                  <c:v>3946.773682</c:v>
                </c:pt>
                <c:pt idx="752">
                  <c:v>3955.3793950000004</c:v>
                </c:pt>
                <c:pt idx="753">
                  <c:v>3986.0917970000005</c:v>
                </c:pt>
                <c:pt idx="754">
                  <c:v>3986.3171390000007</c:v>
                </c:pt>
                <c:pt idx="755">
                  <c:v>4029.3127440000003</c:v>
                </c:pt>
                <c:pt idx="756">
                  <c:v>4074.9372560000006</c:v>
                </c:pt>
                <c:pt idx="757">
                  <c:v>4077.7680659999996</c:v>
                </c:pt>
                <c:pt idx="758">
                  <c:v>4109.9609380000002</c:v>
                </c:pt>
                <c:pt idx="759">
                  <c:v>4134.0073240000002</c:v>
                </c:pt>
                <c:pt idx="760">
                  <c:v>4173.6147460000002</c:v>
                </c:pt>
                <c:pt idx="761">
                  <c:v>4183.720703</c:v>
                </c:pt>
                <c:pt idx="762">
                  <c:v>4212.8735350000006</c:v>
                </c:pt>
                <c:pt idx="763">
                  <c:v>4212.666016000001</c:v>
                </c:pt>
                <c:pt idx="764">
                  <c:v>4233.2026370000003</c:v>
                </c:pt>
                <c:pt idx="765">
                  <c:v>4240.046875</c:v>
                </c:pt>
                <c:pt idx="766">
                  <c:v>4255.0410160000001</c:v>
                </c:pt>
                <c:pt idx="767">
                  <c:v>4259.369141000001</c:v>
                </c:pt>
                <c:pt idx="768">
                  <c:v>4273.5004879999997</c:v>
                </c:pt>
                <c:pt idx="769">
                  <c:v>4287.136230000001</c:v>
                </c:pt>
                <c:pt idx="770">
                  <c:v>4270.2436519999992</c:v>
                </c:pt>
                <c:pt idx="771">
                  <c:v>4285.7070309999999</c:v>
                </c:pt>
                <c:pt idx="772">
                  <c:v>4303.9541020000006</c:v>
                </c:pt>
                <c:pt idx="773">
                  <c:v>4321.6347660000001</c:v>
                </c:pt>
                <c:pt idx="774">
                  <c:v>4341.6743159999996</c:v>
                </c:pt>
                <c:pt idx="775">
                  <c:v>4334.620605000001</c:v>
                </c:pt>
                <c:pt idx="776">
                  <c:v>4355.6713869999994</c:v>
                </c:pt>
                <c:pt idx="777">
                  <c:v>4366.572266000001</c:v>
                </c:pt>
                <c:pt idx="778">
                  <c:v>4361.011230000001</c:v>
                </c:pt>
                <c:pt idx="779">
                  <c:v>4381.2680660000005</c:v>
                </c:pt>
                <c:pt idx="780">
                  <c:v>4399.1225590000013</c:v>
                </c:pt>
                <c:pt idx="781">
                  <c:v>4421.6635740000011</c:v>
                </c:pt>
                <c:pt idx="782">
                  <c:v>4427.9770509999989</c:v>
                </c:pt>
                <c:pt idx="783">
                  <c:v>4464.6108400000003</c:v>
                </c:pt>
                <c:pt idx="784">
                  <c:v>4485.4467769999992</c:v>
                </c:pt>
                <c:pt idx="785">
                  <c:v>4482.0390630000002</c:v>
                </c:pt>
                <c:pt idx="786">
                  <c:v>4491.421875</c:v>
                </c:pt>
                <c:pt idx="787">
                  <c:v>4538.1625980000017</c:v>
                </c:pt>
                <c:pt idx="788">
                  <c:v>4557.5302730000003</c:v>
                </c:pt>
                <c:pt idx="789">
                  <c:v>4554.3671880000002</c:v>
                </c:pt>
                <c:pt idx="790">
                  <c:v>4599.3027340000008</c:v>
                </c:pt>
                <c:pt idx="791">
                  <c:v>4591.3837889999995</c:v>
                </c:pt>
                <c:pt idx="792">
                  <c:v>4622.4155270000001</c:v>
                </c:pt>
                <c:pt idx="793">
                  <c:v>4644.7280270000001</c:v>
                </c:pt>
                <c:pt idx="794">
                  <c:v>4689.7890630000002</c:v>
                </c:pt>
                <c:pt idx="795">
                  <c:v>4711.7041020000006</c:v>
                </c:pt>
                <c:pt idx="796">
                  <c:v>4730.8359380000002</c:v>
                </c:pt>
                <c:pt idx="797">
                  <c:v>4728.7641600000006</c:v>
                </c:pt>
                <c:pt idx="798">
                  <c:v>4769.2407229999999</c:v>
                </c:pt>
                <c:pt idx="799">
                  <c:v>4802.1215820000016</c:v>
                </c:pt>
                <c:pt idx="800">
                  <c:v>4843.5683589999999</c:v>
                </c:pt>
                <c:pt idx="801">
                  <c:v>4652.9150390000004</c:v>
                </c:pt>
                <c:pt idx="802">
                  <c:v>4652.3012700000018</c:v>
                </c:pt>
                <c:pt idx="803">
                  <c:v>4653.7465820000007</c:v>
                </c:pt>
                <c:pt idx="804">
                  <c:v>4666.3642580000005</c:v>
                </c:pt>
                <c:pt idx="805">
                  <c:v>4696.4145509999998</c:v>
                </c:pt>
                <c:pt idx="806">
                  <c:v>4699.716797</c:v>
                </c:pt>
                <c:pt idx="807">
                  <c:v>4704.6748050000006</c:v>
                </c:pt>
                <c:pt idx="808">
                  <c:v>4694.9926760000008</c:v>
                </c:pt>
                <c:pt idx="809">
                  <c:v>4682.9174799999992</c:v>
                </c:pt>
                <c:pt idx="810">
                  <c:v>4660.5678710000002</c:v>
                </c:pt>
                <c:pt idx="811">
                  <c:v>4671.4853519999997</c:v>
                </c:pt>
                <c:pt idx="812">
                  <c:v>4668.9052730000003</c:v>
                </c:pt>
                <c:pt idx="813">
                  <c:v>4678.2153320000007</c:v>
                </c:pt>
                <c:pt idx="814">
                  <c:v>4678.8222660000019</c:v>
                </c:pt>
                <c:pt idx="815">
                  <c:v>4689.3964840000008</c:v>
                </c:pt>
                <c:pt idx="816">
                  <c:v>4685.2119140000004</c:v>
                </c:pt>
                <c:pt idx="817">
                  <c:v>4712.8369140000004</c:v>
                </c:pt>
                <c:pt idx="818">
                  <c:v>4726.9804690000001</c:v>
                </c:pt>
                <c:pt idx="819">
                  <c:v>4743.9482419999995</c:v>
                </c:pt>
                <c:pt idx="820">
                  <c:v>4743.7421880000002</c:v>
                </c:pt>
                <c:pt idx="821">
                  <c:v>4793.9516600000006</c:v>
                </c:pt>
                <c:pt idx="822">
                  <c:v>4821.8833009999998</c:v>
                </c:pt>
                <c:pt idx="823">
                  <c:v>4845.3764650000003</c:v>
                </c:pt>
                <c:pt idx="824">
                  <c:v>4828.8857419999995</c:v>
                </c:pt>
                <c:pt idx="825">
                  <c:v>4854.4204100000006</c:v>
                </c:pt>
                <c:pt idx="826">
                  <c:v>4907.2836910000005</c:v>
                </c:pt>
                <c:pt idx="827">
                  <c:v>4902.9956050000001</c:v>
                </c:pt>
                <c:pt idx="828">
                  <c:v>4949.619141000001</c:v>
                </c:pt>
                <c:pt idx="829">
                  <c:v>4926.0952150000003</c:v>
                </c:pt>
                <c:pt idx="830">
                  <c:v>4962.3017579999996</c:v>
                </c:pt>
                <c:pt idx="831">
                  <c:v>4932.2739259999998</c:v>
                </c:pt>
                <c:pt idx="832">
                  <c:v>4942.1274410000005</c:v>
                </c:pt>
                <c:pt idx="833">
                  <c:v>4941.9682620000003</c:v>
                </c:pt>
                <c:pt idx="834">
                  <c:v>4938.0708009999998</c:v>
                </c:pt>
                <c:pt idx="835">
                  <c:v>4952.746094000001</c:v>
                </c:pt>
                <c:pt idx="836">
                  <c:v>4936.4243159999996</c:v>
                </c:pt>
                <c:pt idx="837">
                  <c:v>4972.2319340000004</c:v>
                </c:pt>
                <c:pt idx="838">
                  <c:v>4957.8613280000009</c:v>
                </c:pt>
                <c:pt idx="839">
                  <c:v>4949.2133789999998</c:v>
                </c:pt>
                <c:pt idx="840">
                  <c:v>4943.119141000001</c:v>
                </c:pt>
                <c:pt idx="841">
                  <c:v>4947.1059570000007</c:v>
                </c:pt>
                <c:pt idx="842">
                  <c:v>4920.9306640000004</c:v>
                </c:pt>
                <c:pt idx="843">
                  <c:v>4926.3330079999996</c:v>
                </c:pt>
                <c:pt idx="844">
                  <c:v>4896.9526370000003</c:v>
                </c:pt>
                <c:pt idx="845">
                  <c:v>4903.7070309999999</c:v>
                </c:pt>
                <c:pt idx="846">
                  <c:v>4850.0009770000006</c:v>
                </c:pt>
                <c:pt idx="847">
                  <c:v>4817.9785159999992</c:v>
                </c:pt>
                <c:pt idx="848">
                  <c:v>4767.0815430000002</c:v>
                </c:pt>
                <c:pt idx="849">
                  <c:v>4718.4653320000007</c:v>
                </c:pt>
                <c:pt idx="850">
                  <c:v>4694.5302730000003</c:v>
                </c:pt>
                <c:pt idx="851">
                  <c:v>4665.6772460000002</c:v>
                </c:pt>
                <c:pt idx="852">
                  <c:v>4640.9555660000005</c:v>
                </c:pt>
                <c:pt idx="853">
                  <c:v>4574.1201170000004</c:v>
                </c:pt>
                <c:pt idx="854">
                  <c:v>4546.2553710000002</c:v>
                </c:pt>
                <c:pt idx="855">
                  <c:v>4496.3095700000003</c:v>
                </c:pt>
                <c:pt idx="856">
                  <c:v>4467.6557620000003</c:v>
                </c:pt>
                <c:pt idx="857">
                  <c:v>4450.2802730000003</c:v>
                </c:pt>
                <c:pt idx="858">
                  <c:v>4412.9643549999992</c:v>
                </c:pt>
                <c:pt idx="859">
                  <c:v>4387.3364260000008</c:v>
                </c:pt>
                <c:pt idx="860">
                  <c:v>4346.5249020000001</c:v>
                </c:pt>
                <c:pt idx="861">
                  <c:v>4294.5825200000008</c:v>
                </c:pt>
                <c:pt idx="862">
                  <c:v>4291.857422</c:v>
                </c:pt>
                <c:pt idx="863">
                  <c:v>4252.9335939999992</c:v>
                </c:pt>
                <c:pt idx="864">
                  <c:v>4234.3486330000005</c:v>
                </c:pt>
                <c:pt idx="865">
                  <c:v>4220.5439449999994</c:v>
                </c:pt>
                <c:pt idx="866">
                  <c:v>4190.1254880000006</c:v>
                </c:pt>
                <c:pt idx="867">
                  <c:v>4151.4604490000002</c:v>
                </c:pt>
                <c:pt idx="868">
                  <c:v>4149.7998050000006</c:v>
                </c:pt>
                <c:pt idx="869">
                  <c:v>4140.0014650000003</c:v>
                </c:pt>
                <c:pt idx="870">
                  <c:v>4102.2426760000008</c:v>
                </c:pt>
                <c:pt idx="871">
                  <c:v>4108.8276370000003</c:v>
                </c:pt>
                <c:pt idx="872">
                  <c:v>4107.1665040000016</c:v>
                </c:pt>
                <c:pt idx="873">
                  <c:v>4106.2817379999997</c:v>
                </c:pt>
                <c:pt idx="874">
                  <c:v>4118.763672</c:v>
                </c:pt>
                <c:pt idx="875">
                  <c:v>4082.7885739999997</c:v>
                </c:pt>
                <c:pt idx="876">
                  <c:v>4048.4221190000003</c:v>
                </c:pt>
                <c:pt idx="877">
                  <c:v>4041.8146970000003</c:v>
                </c:pt>
                <c:pt idx="878">
                  <c:v>4035.6838379999999</c:v>
                </c:pt>
                <c:pt idx="879">
                  <c:v>4009.9897460000002</c:v>
                </c:pt>
                <c:pt idx="880">
                  <c:v>3996.6145019999999</c:v>
                </c:pt>
                <c:pt idx="881">
                  <c:v>4012.928711</c:v>
                </c:pt>
                <c:pt idx="882">
                  <c:v>3974.2968749999995</c:v>
                </c:pt>
                <c:pt idx="883">
                  <c:v>3994.7346189999998</c:v>
                </c:pt>
                <c:pt idx="884">
                  <c:v>3980.9570310000004</c:v>
                </c:pt>
                <c:pt idx="885">
                  <c:v>3987.7561040000001</c:v>
                </c:pt>
                <c:pt idx="886">
                  <c:v>4014.6684569999998</c:v>
                </c:pt>
                <c:pt idx="887">
                  <c:v>3997.8364259999998</c:v>
                </c:pt>
                <c:pt idx="888">
                  <c:v>4019.5463869999999</c:v>
                </c:pt>
                <c:pt idx="889">
                  <c:v>4083.344482</c:v>
                </c:pt>
                <c:pt idx="890">
                  <c:v>4113.0131840000004</c:v>
                </c:pt>
                <c:pt idx="891">
                  <c:v>4183.1098630000006</c:v>
                </c:pt>
                <c:pt idx="892">
                  <c:v>4247.4121090000008</c:v>
                </c:pt>
                <c:pt idx="893">
                  <c:v>4296.4267579999996</c:v>
                </c:pt>
                <c:pt idx="894">
                  <c:v>4332.1909180000002</c:v>
                </c:pt>
                <c:pt idx="895">
                  <c:v>4342.6513670000004</c:v>
                </c:pt>
                <c:pt idx="896">
                  <c:v>4326.3442380000006</c:v>
                </c:pt>
                <c:pt idx="897">
                  <c:v>4348.7133789999998</c:v>
                </c:pt>
                <c:pt idx="898">
                  <c:v>4318.0654300000015</c:v>
                </c:pt>
                <c:pt idx="899">
                  <c:v>4340.3139650000003</c:v>
                </c:pt>
                <c:pt idx="900">
                  <c:v>4281.8564450000003</c:v>
                </c:pt>
                <c:pt idx="901">
                  <c:v>4263.5327149999994</c:v>
                </c:pt>
                <c:pt idx="902">
                  <c:v>4237.4194340000004</c:v>
                </c:pt>
                <c:pt idx="903">
                  <c:v>4218.7451169999995</c:v>
                </c:pt>
                <c:pt idx="904">
                  <c:v>4209.3867190000001</c:v>
                </c:pt>
                <c:pt idx="905">
                  <c:v>4169.078125</c:v>
                </c:pt>
                <c:pt idx="906">
                  <c:v>4147.8120120000003</c:v>
                </c:pt>
                <c:pt idx="907">
                  <c:v>4142.3627930000011</c:v>
                </c:pt>
                <c:pt idx="908">
                  <c:v>4100.2539059999999</c:v>
                </c:pt>
                <c:pt idx="909">
                  <c:v>4109.5380859999996</c:v>
                </c:pt>
                <c:pt idx="910">
                  <c:v>4056.4284669999997</c:v>
                </c:pt>
                <c:pt idx="911">
                  <c:v>3996.8408199999999</c:v>
                </c:pt>
                <c:pt idx="912">
                  <c:v>3959.1381839999999</c:v>
                </c:pt>
                <c:pt idx="913">
                  <c:v>3935.353516000001</c:v>
                </c:pt>
                <c:pt idx="914">
                  <c:v>3924.1535640000002</c:v>
                </c:pt>
                <c:pt idx="915">
                  <c:v>3886.969482</c:v>
                </c:pt>
                <c:pt idx="916">
                  <c:v>3842.6474609999996</c:v>
                </c:pt>
                <c:pt idx="917">
                  <c:v>3851.7846679999993</c:v>
                </c:pt>
                <c:pt idx="918">
                  <c:v>3854.2160639999997</c:v>
                </c:pt>
                <c:pt idx="919">
                  <c:v>3831.2807619999994</c:v>
                </c:pt>
                <c:pt idx="920">
                  <c:v>3837.0336910000001</c:v>
                </c:pt>
                <c:pt idx="921">
                  <c:v>3820.9626459999995</c:v>
                </c:pt>
                <c:pt idx="922">
                  <c:v>3795.7465819999998</c:v>
                </c:pt>
                <c:pt idx="923">
                  <c:v>3792.9597170000006</c:v>
                </c:pt>
                <c:pt idx="924">
                  <c:v>3781.3054200000001</c:v>
                </c:pt>
                <c:pt idx="925">
                  <c:v>3793.869385</c:v>
                </c:pt>
                <c:pt idx="926">
                  <c:v>3786.3623050000001</c:v>
                </c:pt>
                <c:pt idx="927">
                  <c:v>3806.48999</c:v>
                </c:pt>
                <c:pt idx="928">
                  <c:v>3807.2006839999995</c:v>
                </c:pt>
                <c:pt idx="929">
                  <c:v>3801.1665039999998</c:v>
                </c:pt>
                <c:pt idx="930">
                  <c:v>3776.9758299999999</c:v>
                </c:pt>
                <c:pt idx="931">
                  <c:v>3771.0656739999999</c:v>
                </c:pt>
                <c:pt idx="932">
                  <c:v>3767.7316889999997</c:v>
                </c:pt>
                <c:pt idx="933">
                  <c:v>3769.523682</c:v>
                </c:pt>
                <c:pt idx="934">
                  <c:v>3753.0620119999999</c:v>
                </c:pt>
                <c:pt idx="935">
                  <c:v>3751.8071290000003</c:v>
                </c:pt>
                <c:pt idx="936">
                  <c:v>3735.5610350000002</c:v>
                </c:pt>
                <c:pt idx="937">
                  <c:v>3708.0041500000002</c:v>
                </c:pt>
                <c:pt idx="938">
                  <c:v>3697.866943</c:v>
                </c:pt>
                <c:pt idx="939">
                  <c:v>3666.7619629999999</c:v>
                </c:pt>
                <c:pt idx="940">
                  <c:v>3679.7541500000002</c:v>
                </c:pt>
                <c:pt idx="941">
                  <c:v>3651.8723140000006</c:v>
                </c:pt>
                <c:pt idx="942">
                  <c:v>3612.8095699999999</c:v>
                </c:pt>
                <c:pt idx="943">
                  <c:v>3586.5512699999999</c:v>
                </c:pt>
                <c:pt idx="944">
                  <c:v>3562.8818360000005</c:v>
                </c:pt>
                <c:pt idx="945">
                  <c:v>3512.2814939999998</c:v>
                </c:pt>
                <c:pt idx="946">
                  <c:v>3486.2429199999997</c:v>
                </c:pt>
                <c:pt idx="947">
                  <c:v>3432.2673340000001</c:v>
                </c:pt>
                <c:pt idx="948">
                  <c:v>3411.1772460000002</c:v>
                </c:pt>
                <c:pt idx="949">
                  <c:v>3396.0375980000003</c:v>
                </c:pt>
                <c:pt idx="950">
                  <c:v>3314.9064939999998</c:v>
                </c:pt>
                <c:pt idx="951">
                  <c:v>3302.5939940000003</c:v>
                </c:pt>
                <c:pt idx="952">
                  <c:v>3277.931152000001</c:v>
                </c:pt>
                <c:pt idx="953">
                  <c:v>3265.2827149999998</c:v>
                </c:pt>
                <c:pt idx="954">
                  <c:v>3223.8964839999999</c:v>
                </c:pt>
                <c:pt idx="955">
                  <c:v>3192.6359859999998</c:v>
                </c:pt>
                <c:pt idx="956">
                  <c:v>3197.6972660000001</c:v>
                </c:pt>
                <c:pt idx="957">
                  <c:v>3182.2521970000003</c:v>
                </c:pt>
                <c:pt idx="958">
                  <c:v>3186.983643</c:v>
                </c:pt>
                <c:pt idx="959">
                  <c:v>3177.3820799999999</c:v>
                </c:pt>
                <c:pt idx="960">
                  <c:v>3186.408203</c:v>
                </c:pt>
                <c:pt idx="961">
                  <c:v>3151.6218260000001</c:v>
                </c:pt>
                <c:pt idx="962">
                  <c:v>3158.0915530000007</c:v>
                </c:pt>
                <c:pt idx="963">
                  <c:v>3153.0539550000003</c:v>
                </c:pt>
                <c:pt idx="964">
                  <c:v>3110.9389649999998</c:v>
                </c:pt>
                <c:pt idx="965">
                  <c:v>3124.4619140000004</c:v>
                </c:pt>
                <c:pt idx="966">
                  <c:v>3114.0273440000001</c:v>
                </c:pt>
                <c:pt idx="967">
                  <c:v>3120.2475589999999</c:v>
                </c:pt>
                <c:pt idx="968">
                  <c:v>3126.3383790000003</c:v>
                </c:pt>
                <c:pt idx="969">
                  <c:v>3141.1276859999994</c:v>
                </c:pt>
                <c:pt idx="970">
                  <c:v>3151.2634279999997</c:v>
                </c:pt>
                <c:pt idx="971">
                  <c:v>3156.9658199999999</c:v>
                </c:pt>
                <c:pt idx="972">
                  <c:v>3198.0192870000001</c:v>
                </c:pt>
                <c:pt idx="973">
                  <c:v>3198.804443</c:v>
                </c:pt>
                <c:pt idx="974">
                  <c:v>3212.2407229999999</c:v>
                </c:pt>
                <c:pt idx="975">
                  <c:v>3221.6640629999997</c:v>
                </c:pt>
                <c:pt idx="976">
                  <c:v>3230.0844729999999</c:v>
                </c:pt>
                <c:pt idx="977">
                  <c:v>3230.8625489999999</c:v>
                </c:pt>
                <c:pt idx="978">
                  <c:v>3224.8173830000005</c:v>
                </c:pt>
                <c:pt idx="979">
                  <c:v>3214.4653320000007</c:v>
                </c:pt>
                <c:pt idx="980">
                  <c:v>3192.4594730000003</c:v>
                </c:pt>
                <c:pt idx="981">
                  <c:v>3177.2880859999996</c:v>
                </c:pt>
                <c:pt idx="982">
                  <c:v>3168.5014649999998</c:v>
                </c:pt>
                <c:pt idx="983">
                  <c:v>3155.3554690000001</c:v>
                </c:pt>
                <c:pt idx="984">
                  <c:v>3167.650635</c:v>
                </c:pt>
                <c:pt idx="985">
                  <c:v>3176.1767580000001</c:v>
                </c:pt>
                <c:pt idx="986">
                  <c:v>3163.3920899999998</c:v>
                </c:pt>
                <c:pt idx="987">
                  <c:v>3156.2172849999997</c:v>
                </c:pt>
                <c:pt idx="988">
                  <c:v>3140.4064939999998</c:v>
                </c:pt>
                <c:pt idx="989">
                  <c:v>3130.4797360000002</c:v>
                </c:pt>
                <c:pt idx="990">
                  <c:v>3152.0424799999996</c:v>
                </c:pt>
                <c:pt idx="991">
                  <c:v>3125.6540530000002</c:v>
                </c:pt>
                <c:pt idx="992">
                  <c:v>3119.4436040000001</c:v>
                </c:pt>
                <c:pt idx="993">
                  <c:v>3153.5729980000001</c:v>
                </c:pt>
                <c:pt idx="994">
                  <c:v>3142.9267580000001</c:v>
                </c:pt>
                <c:pt idx="995">
                  <c:v>3165.6457519999999</c:v>
                </c:pt>
                <c:pt idx="996">
                  <c:v>3206.2397460000002</c:v>
                </c:pt>
                <c:pt idx="997">
                  <c:v>3205.5051270000004</c:v>
                </c:pt>
                <c:pt idx="998">
                  <c:v>3200.4045409999999</c:v>
                </c:pt>
                <c:pt idx="999">
                  <c:v>3215.0395510000003</c:v>
                </c:pt>
                <c:pt idx="1000">
                  <c:v>3223.4260249999998</c:v>
                </c:pt>
                <c:pt idx="1001">
                  <c:v>3233.9121090000003</c:v>
                </c:pt>
                <c:pt idx="1002">
                  <c:v>3247.8554690000001</c:v>
                </c:pt>
                <c:pt idx="1003">
                  <c:v>3272.3308110000003</c:v>
                </c:pt>
                <c:pt idx="1004">
                  <c:v>3291.4621580000003</c:v>
                </c:pt>
                <c:pt idx="1005">
                  <c:v>3284.7080079999996</c:v>
                </c:pt>
                <c:pt idx="1006">
                  <c:v>3324.3833010000003</c:v>
                </c:pt>
                <c:pt idx="1007">
                  <c:v>3330.0117190000005</c:v>
                </c:pt>
                <c:pt idx="1008">
                  <c:v>3342.5742190000001</c:v>
                </c:pt>
                <c:pt idx="1009">
                  <c:v>3341.4721680000002</c:v>
                </c:pt>
                <c:pt idx="1010">
                  <c:v>3345.5722660000001</c:v>
                </c:pt>
                <c:pt idx="1011">
                  <c:v>3348.1210940000001</c:v>
                </c:pt>
                <c:pt idx="1012">
                  <c:v>3356.1994629999999</c:v>
                </c:pt>
                <c:pt idx="1013">
                  <c:v>3337.7097170000002</c:v>
                </c:pt>
                <c:pt idx="1014">
                  <c:v>3352.0571290000003</c:v>
                </c:pt>
                <c:pt idx="1015">
                  <c:v>3354.5852049999999</c:v>
                </c:pt>
                <c:pt idx="1016">
                  <c:v>3359.7290039999998</c:v>
                </c:pt>
                <c:pt idx="1017">
                  <c:v>3342.6660160000001</c:v>
                </c:pt>
                <c:pt idx="1018">
                  <c:v>3347.1164549999999</c:v>
                </c:pt>
                <c:pt idx="1019">
                  <c:v>3352.9521480000003</c:v>
                </c:pt>
                <c:pt idx="1020">
                  <c:v>3348.9819340000004</c:v>
                </c:pt>
              </c:numCache>
            </c:numRef>
          </c:yVal>
          <c:smooth val="1"/>
        </c:ser>
        <c:axId val="76565888"/>
        <c:axId val="85956096"/>
      </c:scatterChart>
      <c:scatterChart>
        <c:scatterStyle val="smoothMarker"/>
        <c:ser>
          <c:idx val="2"/>
          <c:order val="1"/>
          <c:tx>
            <c:v>Total Reg. Deployed</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Samples'!$F$2:$F$1022</c:f>
              <c:numCache>
                <c:formatCode>0.0</c:formatCode>
                <c:ptCount val="1021"/>
                <c:pt idx="0">
                  <c:v>-329.86035153999995</c:v>
                </c:pt>
                <c:pt idx="1">
                  <c:v>-189.42706304000001</c:v>
                </c:pt>
                <c:pt idx="2">
                  <c:v>-42.676940900000012</c:v>
                </c:pt>
                <c:pt idx="3">
                  <c:v>81.961730959999983</c:v>
                </c:pt>
                <c:pt idx="4">
                  <c:v>90.878417979999966</c:v>
                </c:pt>
                <c:pt idx="5">
                  <c:v>155.82043456000002</c:v>
                </c:pt>
                <c:pt idx="6">
                  <c:v>210.53814693000004</c:v>
                </c:pt>
                <c:pt idx="7">
                  <c:v>289.24029545499997</c:v>
                </c:pt>
                <c:pt idx="8">
                  <c:v>414.30718990000003</c:v>
                </c:pt>
                <c:pt idx="9">
                  <c:v>486.59503169999999</c:v>
                </c:pt>
                <c:pt idx="10">
                  <c:v>523.00659179999991</c:v>
                </c:pt>
                <c:pt idx="11">
                  <c:v>543.30462649999993</c:v>
                </c:pt>
                <c:pt idx="12">
                  <c:v>552.05462649999993</c:v>
                </c:pt>
                <c:pt idx="13">
                  <c:v>457.66497800000002</c:v>
                </c:pt>
                <c:pt idx="14">
                  <c:v>402.48144529999996</c:v>
                </c:pt>
                <c:pt idx="15">
                  <c:v>438.48144529999996</c:v>
                </c:pt>
                <c:pt idx="16">
                  <c:v>525.78527830000007</c:v>
                </c:pt>
                <c:pt idx="17">
                  <c:v>552.03527829999996</c:v>
                </c:pt>
                <c:pt idx="18">
                  <c:v>609.10607909999999</c:v>
                </c:pt>
                <c:pt idx="19">
                  <c:v>564.22406009999997</c:v>
                </c:pt>
                <c:pt idx="20">
                  <c:v>639.04357909999999</c:v>
                </c:pt>
                <c:pt idx="21">
                  <c:v>686.71728519999988</c:v>
                </c:pt>
                <c:pt idx="22">
                  <c:v>629.10095209999997</c:v>
                </c:pt>
                <c:pt idx="23">
                  <c:v>567.85095209999986</c:v>
                </c:pt>
                <c:pt idx="24">
                  <c:v>513.79919429999995</c:v>
                </c:pt>
                <c:pt idx="25">
                  <c:v>492.22656249999994</c:v>
                </c:pt>
                <c:pt idx="26">
                  <c:v>514.23437500000011</c:v>
                </c:pt>
                <c:pt idx="27">
                  <c:v>532.64324950000002</c:v>
                </c:pt>
                <c:pt idx="28">
                  <c:v>453.89331049999987</c:v>
                </c:pt>
                <c:pt idx="29">
                  <c:v>388.75366210000004</c:v>
                </c:pt>
                <c:pt idx="30">
                  <c:v>325.87799071199993</c:v>
                </c:pt>
                <c:pt idx="31">
                  <c:v>279.66363521200003</c:v>
                </c:pt>
                <c:pt idx="32">
                  <c:v>238.74432371199998</c:v>
                </c:pt>
                <c:pt idx="33">
                  <c:v>150.41778560699998</c:v>
                </c:pt>
                <c:pt idx="34">
                  <c:v>82.997863765000034</c:v>
                </c:pt>
                <c:pt idx="35">
                  <c:v>-63.952087389999996</c:v>
                </c:pt>
                <c:pt idx="36">
                  <c:v>-169.77935791000002</c:v>
                </c:pt>
                <c:pt idx="37">
                  <c:v>-201.78765868999997</c:v>
                </c:pt>
                <c:pt idx="38">
                  <c:v>-319.67858889999997</c:v>
                </c:pt>
                <c:pt idx="39">
                  <c:v>-374.30709839999997</c:v>
                </c:pt>
                <c:pt idx="40">
                  <c:v>-374.30709839999997</c:v>
                </c:pt>
                <c:pt idx="41">
                  <c:v>-347.41354369999999</c:v>
                </c:pt>
                <c:pt idx="42">
                  <c:v>-454.28845209999992</c:v>
                </c:pt>
                <c:pt idx="43">
                  <c:v>-526.06481929999984</c:v>
                </c:pt>
                <c:pt idx="44">
                  <c:v>-575.93981929999984</c:v>
                </c:pt>
                <c:pt idx="45">
                  <c:v>-595.73986820000005</c:v>
                </c:pt>
                <c:pt idx="46">
                  <c:v>-684.27441409999994</c:v>
                </c:pt>
                <c:pt idx="47">
                  <c:v>-791.14953609999998</c:v>
                </c:pt>
                <c:pt idx="48">
                  <c:v>-821.89605709999989</c:v>
                </c:pt>
                <c:pt idx="49">
                  <c:v>-828.21508789999996</c:v>
                </c:pt>
                <c:pt idx="50">
                  <c:v>-807.11834720000013</c:v>
                </c:pt>
                <c:pt idx="51">
                  <c:v>-778.94360349999988</c:v>
                </c:pt>
                <c:pt idx="52">
                  <c:v>-716.91888429999995</c:v>
                </c:pt>
                <c:pt idx="53">
                  <c:v>-741.69989009999995</c:v>
                </c:pt>
                <c:pt idx="54">
                  <c:v>-781.91040039999996</c:v>
                </c:pt>
                <c:pt idx="55">
                  <c:v>-854.67242429999999</c:v>
                </c:pt>
                <c:pt idx="56">
                  <c:v>-855</c:v>
                </c:pt>
                <c:pt idx="57">
                  <c:v>-855</c:v>
                </c:pt>
                <c:pt idx="58">
                  <c:v>-855</c:v>
                </c:pt>
                <c:pt idx="59">
                  <c:v>-854.67498780000005</c:v>
                </c:pt>
                <c:pt idx="60">
                  <c:v>-855</c:v>
                </c:pt>
                <c:pt idx="61">
                  <c:v>-766.79974370000014</c:v>
                </c:pt>
                <c:pt idx="62">
                  <c:v>-698.86303709999993</c:v>
                </c:pt>
                <c:pt idx="63">
                  <c:v>-643.7841797000001</c:v>
                </c:pt>
                <c:pt idx="64">
                  <c:v>-556.50195309999992</c:v>
                </c:pt>
                <c:pt idx="65">
                  <c:v>-476.16821289999996</c:v>
                </c:pt>
                <c:pt idx="66">
                  <c:v>-435.40246580000002</c:v>
                </c:pt>
                <c:pt idx="67">
                  <c:v>-421.56262210000006</c:v>
                </c:pt>
                <c:pt idx="68">
                  <c:v>-394.73898319999995</c:v>
                </c:pt>
                <c:pt idx="69">
                  <c:v>-386.83764650000001</c:v>
                </c:pt>
                <c:pt idx="70">
                  <c:v>-357.2722473</c:v>
                </c:pt>
                <c:pt idx="71">
                  <c:v>-306.81832889999993</c:v>
                </c:pt>
                <c:pt idx="72">
                  <c:v>-297.21832279999995</c:v>
                </c:pt>
                <c:pt idx="73">
                  <c:v>-287.61831669999992</c:v>
                </c:pt>
                <c:pt idx="74">
                  <c:v>-291.81610110000003</c:v>
                </c:pt>
                <c:pt idx="75">
                  <c:v>-257.09991459999992</c:v>
                </c:pt>
                <c:pt idx="76">
                  <c:v>-221.89996339999999</c:v>
                </c:pt>
                <c:pt idx="77">
                  <c:v>-177.4257202</c:v>
                </c:pt>
                <c:pt idx="78">
                  <c:v>-205.86877440000001</c:v>
                </c:pt>
                <c:pt idx="79">
                  <c:v>-233.63385009999996</c:v>
                </c:pt>
                <c:pt idx="80">
                  <c:v>-256.27145389999993</c:v>
                </c:pt>
                <c:pt idx="81">
                  <c:v>-203.55847170000001</c:v>
                </c:pt>
                <c:pt idx="82">
                  <c:v>-168.73730469999998</c:v>
                </c:pt>
                <c:pt idx="83">
                  <c:v>-134.01019289999999</c:v>
                </c:pt>
                <c:pt idx="84">
                  <c:v>-95.61029053</c:v>
                </c:pt>
                <c:pt idx="85">
                  <c:v>-74.800903320000003</c:v>
                </c:pt>
                <c:pt idx="86">
                  <c:v>-143.55090329999999</c:v>
                </c:pt>
                <c:pt idx="87">
                  <c:v>-237.3009644</c:v>
                </c:pt>
                <c:pt idx="88">
                  <c:v>-325.99877929999991</c:v>
                </c:pt>
                <c:pt idx="89">
                  <c:v>-344.74874879999999</c:v>
                </c:pt>
                <c:pt idx="90">
                  <c:v>-388.49871829999989</c:v>
                </c:pt>
                <c:pt idx="91">
                  <c:v>-482.2486877</c:v>
                </c:pt>
                <c:pt idx="92">
                  <c:v>-500.99865719999997</c:v>
                </c:pt>
                <c:pt idx="93">
                  <c:v>-397.96517943399994</c:v>
                </c:pt>
                <c:pt idx="94">
                  <c:v>-359.49880976999998</c:v>
                </c:pt>
                <c:pt idx="95">
                  <c:v>-321.99884037000004</c:v>
                </c:pt>
                <c:pt idx="96">
                  <c:v>-296.99887086999996</c:v>
                </c:pt>
                <c:pt idx="97">
                  <c:v>-288.31179806999995</c:v>
                </c:pt>
                <c:pt idx="98">
                  <c:v>-277.08966067000006</c:v>
                </c:pt>
                <c:pt idx="99">
                  <c:v>-248.86505126999998</c:v>
                </c:pt>
                <c:pt idx="100">
                  <c:v>-266.03057859999996</c:v>
                </c:pt>
                <c:pt idx="101">
                  <c:v>-242.58184810000003</c:v>
                </c:pt>
                <c:pt idx="102">
                  <c:v>-232.8390503</c:v>
                </c:pt>
                <c:pt idx="103">
                  <c:v>-201.55847170000001</c:v>
                </c:pt>
                <c:pt idx="104">
                  <c:v>-176.12518309999999</c:v>
                </c:pt>
                <c:pt idx="105">
                  <c:v>-142.44763180000001</c:v>
                </c:pt>
                <c:pt idx="106">
                  <c:v>-104.47479250000001</c:v>
                </c:pt>
                <c:pt idx="107">
                  <c:v>-65.965942380000001</c:v>
                </c:pt>
                <c:pt idx="108">
                  <c:v>-48.177429199999999</c:v>
                </c:pt>
                <c:pt idx="109">
                  <c:v>-41.910461429999991</c:v>
                </c:pt>
                <c:pt idx="110">
                  <c:v>-4.2697753909999996</c:v>
                </c:pt>
                <c:pt idx="111">
                  <c:v>-29.237182619999999</c:v>
                </c:pt>
                <c:pt idx="112">
                  <c:v>-91.176940919999993</c:v>
                </c:pt>
                <c:pt idx="113">
                  <c:v>-78.676940919999993</c:v>
                </c:pt>
                <c:pt idx="114">
                  <c:v>58.164672855000006</c:v>
                </c:pt>
                <c:pt idx="115">
                  <c:v>166.04797359999998</c:v>
                </c:pt>
                <c:pt idx="116">
                  <c:v>193.57470699999999</c:v>
                </c:pt>
                <c:pt idx="117">
                  <c:v>167.20349119999997</c:v>
                </c:pt>
                <c:pt idx="118">
                  <c:v>111.3621826</c:v>
                </c:pt>
                <c:pt idx="119">
                  <c:v>105.31726070000003</c:v>
                </c:pt>
                <c:pt idx="120">
                  <c:v>142.65844730000006</c:v>
                </c:pt>
                <c:pt idx="121">
                  <c:v>209.30352780000001</c:v>
                </c:pt>
                <c:pt idx="122">
                  <c:v>285.13244630000008</c:v>
                </c:pt>
                <c:pt idx="123">
                  <c:v>335.31958010000005</c:v>
                </c:pt>
                <c:pt idx="124">
                  <c:v>367.20153809999994</c:v>
                </c:pt>
                <c:pt idx="125">
                  <c:v>433.71328739999996</c:v>
                </c:pt>
                <c:pt idx="126">
                  <c:v>521.57305910000002</c:v>
                </c:pt>
                <c:pt idx="127">
                  <c:v>528.23974610000005</c:v>
                </c:pt>
                <c:pt idx="128">
                  <c:v>454.45599369999996</c:v>
                </c:pt>
                <c:pt idx="129">
                  <c:v>416.3485718</c:v>
                </c:pt>
                <c:pt idx="130">
                  <c:v>441.99060059999999</c:v>
                </c:pt>
                <c:pt idx="131">
                  <c:v>468.6132202</c:v>
                </c:pt>
                <c:pt idx="132">
                  <c:v>517.25006099999996</c:v>
                </c:pt>
                <c:pt idx="133">
                  <c:v>573.07800290000012</c:v>
                </c:pt>
                <c:pt idx="134">
                  <c:v>637.55358890000002</c:v>
                </c:pt>
                <c:pt idx="135">
                  <c:v>664.22027590000005</c:v>
                </c:pt>
                <c:pt idx="136">
                  <c:v>665.97961429999998</c:v>
                </c:pt>
                <c:pt idx="137">
                  <c:v>585.11267090000001</c:v>
                </c:pt>
                <c:pt idx="138">
                  <c:v>537.52770999999996</c:v>
                </c:pt>
                <c:pt idx="139">
                  <c:v>537.52770999999996</c:v>
                </c:pt>
                <c:pt idx="140">
                  <c:v>556.25085449999983</c:v>
                </c:pt>
                <c:pt idx="141">
                  <c:v>462.91754150000003</c:v>
                </c:pt>
                <c:pt idx="142">
                  <c:v>395.80081172799999</c:v>
                </c:pt>
                <c:pt idx="143">
                  <c:v>356.30252072799999</c:v>
                </c:pt>
                <c:pt idx="144">
                  <c:v>376.50695799999994</c:v>
                </c:pt>
                <c:pt idx="145">
                  <c:v>424.94644169999998</c:v>
                </c:pt>
                <c:pt idx="146">
                  <c:v>371.40780640000003</c:v>
                </c:pt>
                <c:pt idx="147">
                  <c:v>331.40777589999999</c:v>
                </c:pt>
                <c:pt idx="148">
                  <c:v>317.06201170000003</c:v>
                </c:pt>
                <c:pt idx="149">
                  <c:v>384.96548460000002</c:v>
                </c:pt>
                <c:pt idx="150">
                  <c:v>418.29885859999996</c:v>
                </c:pt>
                <c:pt idx="151">
                  <c:v>406.54400629999998</c:v>
                </c:pt>
                <c:pt idx="152">
                  <c:v>423.7502136</c:v>
                </c:pt>
                <c:pt idx="153">
                  <c:v>457.37734989999996</c:v>
                </c:pt>
                <c:pt idx="154">
                  <c:v>464.97155759999987</c:v>
                </c:pt>
                <c:pt idx="155">
                  <c:v>461.98529049999996</c:v>
                </c:pt>
                <c:pt idx="156">
                  <c:v>428.2605896</c:v>
                </c:pt>
                <c:pt idx="157">
                  <c:v>350.7693481</c:v>
                </c:pt>
                <c:pt idx="158">
                  <c:v>304.10269170000004</c:v>
                </c:pt>
                <c:pt idx="159">
                  <c:v>339.97961429999992</c:v>
                </c:pt>
                <c:pt idx="160">
                  <c:v>382.65878300000008</c:v>
                </c:pt>
                <c:pt idx="161">
                  <c:v>421.84558110000006</c:v>
                </c:pt>
                <c:pt idx="162">
                  <c:v>404.07702639999997</c:v>
                </c:pt>
                <c:pt idx="163">
                  <c:v>415.74371339999999</c:v>
                </c:pt>
                <c:pt idx="164">
                  <c:v>435.74371339999999</c:v>
                </c:pt>
                <c:pt idx="165">
                  <c:v>423.52362060000002</c:v>
                </c:pt>
                <c:pt idx="166">
                  <c:v>503.52362060000002</c:v>
                </c:pt>
                <c:pt idx="167">
                  <c:v>556.85699459999989</c:v>
                </c:pt>
                <c:pt idx="168">
                  <c:v>592.09893800000009</c:v>
                </c:pt>
                <c:pt idx="169">
                  <c:v>646.09790039999996</c:v>
                </c:pt>
                <c:pt idx="170">
                  <c:v>672.76458739999998</c:v>
                </c:pt>
                <c:pt idx="171">
                  <c:v>753.43701169999986</c:v>
                </c:pt>
                <c:pt idx="172">
                  <c:v>797.48791499999993</c:v>
                </c:pt>
                <c:pt idx="173">
                  <c:v>800</c:v>
                </c:pt>
                <c:pt idx="174">
                  <c:v>798.9833374000001</c:v>
                </c:pt>
                <c:pt idx="175">
                  <c:v>792.35369869999988</c:v>
                </c:pt>
                <c:pt idx="176">
                  <c:v>800</c:v>
                </c:pt>
                <c:pt idx="177">
                  <c:v>798.9833374000001</c:v>
                </c:pt>
                <c:pt idx="178">
                  <c:v>798.9833374000001</c:v>
                </c:pt>
                <c:pt idx="179">
                  <c:v>800</c:v>
                </c:pt>
                <c:pt idx="180">
                  <c:v>799.08337400000016</c:v>
                </c:pt>
                <c:pt idx="181">
                  <c:v>857.73339840000017</c:v>
                </c:pt>
                <c:pt idx="182">
                  <c:v>913.13348389999999</c:v>
                </c:pt>
                <c:pt idx="183">
                  <c:v>955.13708499999996</c:v>
                </c:pt>
                <c:pt idx="184">
                  <c:v>944.84875490000002</c:v>
                </c:pt>
                <c:pt idx="185">
                  <c:v>880.83087160000002</c:v>
                </c:pt>
                <c:pt idx="186">
                  <c:v>892.84936519999985</c:v>
                </c:pt>
                <c:pt idx="187">
                  <c:v>904.77178960000015</c:v>
                </c:pt>
                <c:pt idx="188">
                  <c:v>883.01452639999991</c:v>
                </c:pt>
                <c:pt idx="189">
                  <c:v>879.34826659999987</c:v>
                </c:pt>
                <c:pt idx="190">
                  <c:v>819.04040529999997</c:v>
                </c:pt>
                <c:pt idx="191">
                  <c:v>804.58587650000015</c:v>
                </c:pt>
                <c:pt idx="192">
                  <c:v>829.34460449999972</c:v>
                </c:pt>
                <c:pt idx="193">
                  <c:v>819.54589840000006</c:v>
                </c:pt>
                <c:pt idx="194">
                  <c:v>765.60852050000005</c:v>
                </c:pt>
                <c:pt idx="195">
                  <c:v>700.14367679999998</c:v>
                </c:pt>
                <c:pt idx="196">
                  <c:v>689.01568599999996</c:v>
                </c:pt>
                <c:pt idx="197">
                  <c:v>752.77453610000009</c:v>
                </c:pt>
                <c:pt idx="198">
                  <c:v>739.44403079999984</c:v>
                </c:pt>
                <c:pt idx="199">
                  <c:v>666.2265625</c:v>
                </c:pt>
                <c:pt idx="200">
                  <c:v>613.35699459999989</c:v>
                </c:pt>
                <c:pt idx="201">
                  <c:v>590.91174320000005</c:v>
                </c:pt>
                <c:pt idx="202">
                  <c:v>518.24334720000013</c:v>
                </c:pt>
                <c:pt idx="203">
                  <c:v>415.60607909999999</c:v>
                </c:pt>
                <c:pt idx="204">
                  <c:v>355.60931399999993</c:v>
                </c:pt>
                <c:pt idx="205">
                  <c:v>346.95928959999998</c:v>
                </c:pt>
                <c:pt idx="206">
                  <c:v>369.3184814</c:v>
                </c:pt>
                <c:pt idx="207">
                  <c:v>424.37011719999992</c:v>
                </c:pt>
                <c:pt idx="208">
                  <c:v>444.90185549999995</c:v>
                </c:pt>
                <c:pt idx="209">
                  <c:v>466.02038569999996</c:v>
                </c:pt>
                <c:pt idx="210">
                  <c:v>487.61578370000001</c:v>
                </c:pt>
                <c:pt idx="211">
                  <c:v>464.74182130000008</c:v>
                </c:pt>
                <c:pt idx="212">
                  <c:v>334.20281979999999</c:v>
                </c:pt>
                <c:pt idx="213">
                  <c:v>295.6914673</c:v>
                </c:pt>
                <c:pt idx="214">
                  <c:v>215.37347409999998</c:v>
                </c:pt>
                <c:pt idx="215">
                  <c:v>235.04431149999999</c:v>
                </c:pt>
                <c:pt idx="216">
                  <c:v>347.62792969999998</c:v>
                </c:pt>
                <c:pt idx="217">
                  <c:v>371.21661379999995</c:v>
                </c:pt>
                <c:pt idx="218">
                  <c:v>388.63323969999999</c:v>
                </c:pt>
                <c:pt idx="219">
                  <c:v>401.71343989999997</c:v>
                </c:pt>
                <c:pt idx="220">
                  <c:v>348.2724609</c:v>
                </c:pt>
                <c:pt idx="221">
                  <c:v>287.67395019999998</c:v>
                </c:pt>
                <c:pt idx="222">
                  <c:v>270.44531249999994</c:v>
                </c:pt>
                <c:pt idx="223">
                  <c:v>262.54937740000003</c:v>
                </c:pt>
                <c:pt idx="224">
                  <c:v>180.75903319999998</c:v>
                </c:pt>
                <c:pt idx="225">
                  <c:v>189.46728519999999</c:v>
                </c:pt>
                <c:pt idx="226">
                  <c:v>260.83898929999992</c:v>
                </c:pt>
                <c:pt idx="227">
                  <c:v>284.68530269999997</c:v>
                </c:pt>
                <c:pt idx="228">
                  <c:v>284.68530269999997</c:v>
                </c:pt>
                <c:pt idx="229">
                  <c:v>299.13134769999999</c:v>
                </c:pt>
                <c:pt idx="230">
                  <c:v>331.41577149999995</c:v>
                </c:pt>
                <c:pt idx="231">
                  <c:v>358.13708500000001</c:v>
                </c:pt>
                <c:pt idx="232">
                  <c:v>394.06762700000002</c:v>
                </c:pt>
                <c:pt idx="233">
                  <c:v>394.50976559999998</c:v>
                </c:pt>
                <c:pt idx="234">
                  <c:v>433.68780520000001</c:v>
                </c:pt>
                <c:pt idx="235">
                  <c:v>446.54083250000002</c:v>
                </c:pt>
                <c:pt idx="236">
                  <c:v>423.35168460000006</c:v>
                </c:pt>
                <c:pt idx="237">
                  <c:v>391.70056149999999</c:v>
                </c:pt>
                <c:pt idx="238">
                  <c:v>301.96716309999999</c:v>
                </c:pt>
                <c:pt idx="239">
                  <c:v>258.42553709999993</c:v>
                </c:pt>
                <c:pt idx="240">
                  <c:v>268.73413089999997</c:v>
                </c:pt>
                <c:pt idx="241">
                  <c:v>312.96154789999997</c:v>
                </c:pt>
                <c:pt idx="242">
                  <c:v>339.0166931</c:v>
                </c:pt>
                <c:pt idx="243">
                  <c:v>309.41668699999997</c:v>
                </c:pt>
                <c:pt idx="244">
                  <c:v>258.30236820000005</c:v>
                </c:pt>
                <c:pt idx="245">
                  <c:v>201.49029540000001</c:v>
                </c:pt>
                <c:pt idx="246">
                  <c:v>200.152771</c:v>
                </c:pt>
                <c:pt idx="247">
                  <c:v>293.27770999999996</c:v>
                </c:pt>
                <c:pt idx="248">
                  <c:v>339.9113463999999</c:v>
                </c:pt>
                <c:pt idx="249">
                  <c:v>413.81130979999995</c:v>
                </c:pt>
                <c:pt idx="250">
                  <c:v>497.97662349999996</c:v>
                </c:pt>
                <c:pt idx="251">
                  <c:v>541.39794919999986</c:v>
                </c:pt>
                <c:pt idx="252">
                  <c:v>597.92864989999987</c:v>
                </c:pt>
                <c:pt idx="253">
                  <c:v>663.38024899999994</c:v>
                </c:pt>
                <c:pt idx="254">
                  <c:v>701.39959720000002</c:v>
                </c:pt>
                <c:pt idx="255">
                  <c:v>716.08843990000014</c:v>
                </c:pt>
                <c:pt idx="256">
                  <c:v>716.08843990000014</c:v>
                </c:pt>
                <c:pt idx="257">
                  <c:v>716.08843990000014</c:v>
                </c:pt>
                <c:pt idx="258">
                  <c:v>730.89672849999988</c:v>
                </c:pt>
                <c:pt idx="259">
                  <c:v>743.26672359999998</c:v>
                </c:pt>
                <c:pt idx="260">
                  <c:v>744.83331299999998</c:v>
                </c:pt>
                <c:pt idx="261">
                  <c:v>744.75836179999999</c:v>
                </c:pt>
                <c:pt idx="262">
                  <c:v>744.74163820000001</c:v>
                </c:pt>
                <c:pt idx="263">
                  <c:v>744.74163820000001</c:v>
                </c:pt>
                <c:pt idx="264">
                  <c:v>744.75836179999999</c:v>
                </c:pt>
                <c:pt idx="265">
                  <c:v>743.72503659999995</c:v>
                </c:pt>
                <c:pt idx="266">
                  <c:v>744.14996339999993</c:v>
                </c:pt>
                <c:pt idx="267">
                  <c:v>744.6416625999999</c:v>
                </c:pt>
                <c:pt idx="268">
                  <c:v>744.88336179999999</c:v>
                </c:pt>
                <c:pt idx="269">
                  <c:v>744.41668699999991</c:v>
                </c:pt>
                <c:pt idx="270">
                  <c:v>744.75</c:v>
                </c:pt>
                <c:pt idx="271">
                  <c:v>744.94995119999987</c:v>
                </c:pt>
                <c:pt idx="272">
                  <c:v>744.49169919999986</c:v>
                </c:pt>
                <c:pt idx="273">
                  <c:v>744.75</c:v>
                </c:pt>
                <c:pt idx="274">
                  <c:v>745</c:v>
                </c:pt>
                <c:pt idx="275">
                  <c:v>743.19171140000003</c:v>
                </c:pt>
                <c:pt idx="276">
                  <c:v>743.90832520000004</c:v>
                </c:pt>
                <c:pt idx="277">
                  <c:v>745</c:v>
                </c:pt>
                <c:pt idx="278">
                  <c:v>741.85003659999984</c:v>
                </c:pt>
                <c:pt idx="279">
                  <c:v>744.11669919999986</c:v>
                </c:pt>
                <c:pt idx="280">
                  <c:v>745</c:v>
                </c:pt>
                <c:pt idx="281">
                  <c:v>744.83337400000005</c:v>
                </c:pt>
                <c:pt idx="282">
                  <c:v>744.70831300000009</c:v>
                </c:pt>
                <c:pt idx="283">
                  <c:v>742.57501219999983</c:v>
                </c:pt>
                <c:pt idx="284">
                  <c:v>744.75</c:v>
                </c:pt>
                <c:pt idx="285">
                  <c:v>743.12506099999996</c:v>
                </c:pt>
                <c:pt idx="286">
                  <c:v>743.67504880000001</c:v>
                </c:pt>
                <c:pt idx="287">
                  <c:v>743.875</c:v>
                </c:pt>
                <c:pt idx="288">
                  <c:v>744.75</c:v>
                </c:pt>
                <c:pt idx="289">
                  <c:v>744.75</c:v>
                </c:pt>
                <c:pt idx="290">
                  <c:v>744.70837400000016</c:v>
                </c:pt>
                <c:pt idx="291">
                  <c:v>743.84167479999985</c:v>
                </c:pt>
                <c:pt idx="292">
                  <c:v>743.20007320000013</c:v>
                </c:pt>
                <c:pt idx="293">
                  <c:v>744.75</c:v>
                </c:pt>
                <c:pt idx="294">
                  <c:v>743.12506099999996</c:v>
                </c:pt>
                <c:pt idx="295">
                  <c:v>743.92498779999994</c:v>
                </c:pt>
                <c:pt idx="296">
                  <c:v>743.5166625999999</c:v>
                </c:pt>
                <c:pt idx="297">
                  <c:v>744.63330080000003</c:v>
                </c:pt>
                <c:pt idx="298">
                  <c:v>743.64172359999998</c:v>
                </c:pt>
                <c:pt idx="299">
                  <c:v>743.91662599999972</c:v>
                </c:pt>
                <c:pt idx="300">
                  <c:v>744.46667479999985</c:v>
                </c:pt>
                <c:pt idx="301">
                  <c:v>675.82513429999983</c:v>
                </c:pt>
                <c:pt idx="302">
                  <c:v>638.09399410000003</c:v>
                </c:pt>
                <c:pt idx="303">
                  <c:v>548.99823000000004</c:v>
                </c:pt>
                <c:pt idx="304">
                  <c:v>454.14816279799999</c:v>
                </c:pt>
                <c:pt idx="305">
                  <c:v>360.27313229999999</c:v>
                </c:pt>
                <c:pt idx="306">
                  <c:v>237.88140869000003</c:v>
                </c:pt>
                <c:pt idx="307">
                  <c:v>114.00634769</c:v>
                </c:pt>
                <c:pt idx="308">
                  <c:v>-9.8687132999999978</c:v>
                </c:pt>
                <c:pt idx="309">
                  <c:v>-96.591735809999989</c:v>
                </c:pt>
                <c:pt idx="310">
                  <c:v>-119.31677242000001</c:v>
                </c:pt>
                <c:pt idx="311">
                  <c:v>-210.92834473000005</c:v>
                </c:pt>
                <c:pt idx="312">
                  <c:v>-331.51599125299987</c:v>
                </c:pt>
                <c:pt idx="313">
                  <c:v>-446.13555909999997</c:v>
                </c:pt>
                <c:pt idx="314">
                  <c:v>-527.81060789999992</c:v>
                </c:pt>
                <c:pt idx="315">
                  <c:v>-608.70892330000004</c:v>
                </c:pt>
                <c:pt idx="316">
                  <c:v>-659.38946529999998</c:v>
                </c:pt>
                <c:pt idx="317">
                  <c:v>-672.12658690000001</c:v>
                </c:pt>
                <c:pt idx="318">
                  <c:v>-736.02655029999994</c:v>
                </c:pt>
                <c:pt idx="319">
                  <c:v>-785.68054199999995</c:v>
                </c:pt>
                <c:pt idx="320">
                  <c:v>-810.13922119999972</c:v>
                </c:pt>
                <c:pt idx="321">
                  <c:v>-847.41430660000003</c:v>
                </c:pt>
                <c:pt idx="322">
                  <c:v>-886.78930660000015</c:v>
                </c:pt>
                <c:pt idx="323">
                  <c:v>-895.33935550000001</c:v>
                </c:pt>
                <c:pt idx="324">
                  <c:v>-917.02581789999988</c:v>
                </c:pt>
                <c:pt idx="325">
                  <c:v>-933.14422609999986</c:v>
                </c:pt>
                <c:pt idx="326">
                  <c:v>-956.47955320000005</c:v>
                </c:pt>
                <c:pt idx="327">
                  <c:v>-986.5540160999999</c:v>
                </c:pt>
                <c:pt idx="328">
                  <c:v>-992.90002439999989</c:v>
                </c:pt>
                <c:pt idx="329">
                  <c:v>-995</c:v>
                </c:pt>
                <c:pt idx="330">
                  <c:v>-992.90002439999989</c:v>
                </c:pt>
                <c:pt idx="331">
                  <c:v>-993.91247559999999</c:v>
                </c:pt>
                <c:pt idx="332">
                  <c:v>-992.41668699999991</c:v>
                </c:pt>
                <c:pt idx="333">
                  <c:v>-992.90002439999989</c:v>
                </c:pt>
                <c:pt idx="334">
                  <c:v>-993.40832520000004</c:v>
                </c:pt>
                <c:pt idx="335">
                  <c:v>-993.94165039999984</c:v>
                </c:pt>
                <c:pt idx="336">
                  <c:v>-992.40002439999989</c:v>
                </c:pt>
                <c:pt idx="337">
                  <c:v>-995</c:v>
                </c:pt>
                <c:pt idx="338">
                  <c:v>-995</c:v>
                </c:pt>
                <c:pt idx="339">
                  <c:v>-891.00415039999996</c:v>
                </c:pt>
                <c:pt idx="340">
                  <c:v>-835.09643549999998</c:v>
                </c:pt>
                <c:pt idx="341">
                  <c:v>-786.04809569999998</c:v>
                </c:pt>
                <c:pt idx="342">
                  <c:v>-777.75646969999991</c:v>
                </c:pt>
                <c:pt idx="343">
                  <c:v>-691.97448730000008</c:v>
                </c:pt>
                <c:pt idx="344">
                  <c:v>-718.72766109999986</c:v>
                </c:pt>
                <c:pt idx="345">
                  <c:v>-780.71899410000003</c:v>
                </c:pt>
                <c:pt idx="346">
                  <c:v>-771.51580809999996</c:v>
                </c:pt>
                <c:pt idx="347">
                  <c:v>-771.51580809999996</c:v>
                </c:pt>
                <c:pt idx="348">
                  <c:v>-793.42425539999988</c:v>
                </c:pt>
                <c:pt idx="349">
                  <c:v>-705.84289549999994</c:v>
                </c:pt>
                <c:pt idx="350">
                  <c:v>-643.87548830200001</c:v>
                </c:pt>
                <c:pt idx="351">
                  <c:v>-594.12548830200001</c:v>
                </c:pt>
                <c:pt idx="352">
                  <c:v>-485.88516240199993</c:v>
                </c:pt>
                <c:pt idx="353">
                  <c:v>-459.81964110200005</c:v>
                </c:pt>
                <c:pt idx="354">
                  <c:v>-545.00292969999987</c:v>
                </c:pt>
                <c:pt idx="355">
                  <c:v>-484.69461060200001</c:v>
                </c:pt>
                <c:pt idx="356">
                  <c:v>-326.31964110000001</c:v>
                </c:pt>
                <c:pt idx="357">
                  <c:v>-167.94458006999997</c:v>
                </c:pt>
                <c:pt idx="358">
                  <c:v>-41.244445760000005</c:v>
                </c:pt>
                <c:pt idx="359">
                  <c:v>-41.244445760000005</c:v>
                </c:pt>
                <c:pt idx="360">
                  <c:v>51.513671889999998</c:v>
                </c:pt>
                <c:pt idx="361">
                  <c:v>131.26519780000001</c:v>
                </c:pt>
                <c:pt idx="362">
                  <c:v>189.64019780000001</c:v>
                </c:pt>
                <c:pt idx="363">
                  <c:v>257.26519779999995</c:v>
                </c:pt>
                <c:pt idx="364">
                  <c:v>324.89019779999995</c:v>
                </c:pt>
                <c:pt idx="365">
                  <c:v>328.48425289999994</c:v>
                </c:pt>
                <c:pt idx="366">
                  <c:v>328.48425289999994</c:v>
                </c:pt>
                <c:pt idx="367">
                  <c:v>357.3592529</c:v>
                </c:pt>
                <c:pt idx="368">
                  <c:v>418.64379880000001</c:v>
                </c:pt>
                <c:pt idx="369">
                  <c:v>422.51879879999996</c:v>
                </c:pt>
                <c:pt idx="370">
                  <c:v>457.09271239999993</c:v>
                </c:pt>
                <c:pt idx="371">
                  <c:v>492.71777339999994</c:v>
                </c:pt>
                <c:pt idx="372">
                  <c:v>528.34283449999987</c:v>
                </c:pt>
                <c:pt idx="373">
                  <c:v>495.06143189999995</c:v>
                </c:pt>
                <c:pt idx="374">
                  <c:v>425.68640139999997</c:v>
                </c:pt>
                <c:pt idx="375">
                  <c:v>421.06140139999997</c:v>
                </c:pt>
                <c:pt idx="376">
                  <c:v>472.77471919999999</c:v>
                </c:pt>
                <c:pt idx="377">
                  <c:v>500.50503539999994</c:v>
                </c:pt>
                <c:pt idx="378">
                  <c:v>458.88000489999996</c:v>
                </c:pt>
                <c:pt idx="379">
                  <c:v>405.29284669999998</c:v>
                </c:pt>
                <c:pt idx="380">
                  <c:v>391.41784669999998</c:v>
                </c:pt>
                <c:pt idx="381">
                  <c:v>399.24575809999999</c:v>
                </c:pt>
                <c:pt idx="382">
                  <c:v>426.99578860000003</c:v>
                </c:pt>
                <c:pt idx="383">
                  <c:v>371.49572749999993</c:v>
                </c:pt>
                <c:pt idx="384">
                  <c:v>349.55416870000005</c:v>
                </c:pt>
                <c:pt idx="385">
                  <c:v>354.74917599999992</c:v>
                </c:pt>
                <c:pt idx="386">
                  <c:v>418.85617069999995</c:v>
                </c:pt>
                <c:pt idx="387">
                  <c:v>437.35620120000004</c:v>
                </c:pt>
                <c:pt idx="388">
                  <c:v>460.48120119999999</c:v>
                </c:pt>
                <c:pt idx="389">
                  <c:v>465.10620120000004</c:v>
                </c:pt>
                <c:pt idx="390">
                  <c:v>460.48120119999999</c:v>
                </c:pt>
                <c:pt idx="391">
                  <c:v>494.18765259999998</c:v>
                </c:pt>
                <c:pt idx="392">
                  <c:v>459.10107420000003</c:v>
                </c:pt>
                <c:pt idx="393">
                  <c:v>409.95568850000001</c:v>
                </c:pt>
                <c:pt idx="394">
                  <c:v>401.3492432000001</c:v>
                </c:pt>
                <c:pt idx="395">
                  <c:v>415.22424320000005</c:v>
                </c:pt>
                <c:pt idx="396">
                  <c:v>423.97055049999994</c:v>
                </c:pt>
                <c:pt idx="397">
                  <c:v>411.73739619999992</c:v>
                </c:pt>
                <c:pt idx="398">
                  <c:v>392.65707400000002</c:v>
                </c:pt>
                <c:pt idx="399">
                  <c:v>348.76422120000001</c:v>
                </c:pt>
                <c:pt idx="400">
                  <c:v>302.66040040000001</c:v>
                </c:pt>
                <c:pt idx="401">
                  <c:v>321.16040040000001</c:v>
                </c:pt>
                <c:pt idx="402">
                  <c:v>390.53540039999996</c:v>
                </c:pt>
                <c:pt idx="403">
                  <c:v>431.99722289999994</c:v>
                </c:pt>
                <c:pt idx="404">
                  <c:v>435.89251709999996</c:v>
                </c:pt>
                <c:pt idx="405">
                  <c:v>449.76751709999996</c:v>
                </c:pt>
                <c:pt idx="406">
                  <c:v>437.03253169999999</c:v>
                </c:pt>
                <c:pt idx="407">
                  <c:v>407.48089599999992</c:v>
                </c:pt>
                <c:pt idx="408">
                  <c:v>379.73089599999992</c:v>
                </c:pt>
                <c:pt idx="409">
                  <c:v>336.25006100000002</c:v>
                </c:pt>
                <c:pt idx="410">
                  <c:v>308.62274170000001</c:v>
                </c:pt>
                <c:pt idx="411">
                  <c:v>260.87738040000005</c:v>
                </c:pt>
                <c:pt idx="412">
                  <c:v>311.75238040000005</c:v>
                </c:pt>
                <c:pt idx="413">
                  <c:v>376.50238040000005</c:v>
                </c:pt>
                <c:pt idx="414">
                  <c:v>385.75241089999997</c:v>
                </c:pt>
                <c:pt idx="415">
                  <c:v>441.52120969999999</c:v>
                </c:pt>
                <c:pt idx="416">
                  <c:v>427.64617919999995</c:v>
                </c:pt>
                <c:pt idx="417">
                  <c:v>405.38488770000004</c:v>
                </c:pt>
                <c:pt idx="418">
                  <c:v>417.59954829999992</c:v>
                </c:pt>
                <c:pt idx="419">
                  <c:v>446.74603269999994</c:v>
                </c:pt>
                <c:pt idx="420">
                  <c:v>485.98837279999987</c:v>
                </c:pt>
                <c:pt idx="421">
                  <c:v>495.23837279999987</c:v>
                </c:pt>
                <c:pt idx="422">
                  <c:v>500.74896239999998</c:v>
                </c:pt>
                <c:pt idx="423">
                  <c:v>503.0514526</c:v>
                </c:pt>
                <c:pt idx="424">
                  <c:v>449.6092529</c:v>
                </c:pt>
                <c:pt idx="425">
                  <c:v>376.98419189999993</c:v>
                </c:pt>
                <c:pt idx="426">
                  <c:v>304.35919189999998</c:v>
                </c:pt>
                <c:pt idx="427">
                  <c:v>259.97143549999987</c:v>
                </c:pt>
                <c:pt idx="428">
                  <c:v>187.88201900000004</c:v>
                </c:pt>
                <c:pt idx="429">
                  <c:v>121.00701900000001</c:v>
                </c:pt>
                <c:pt idx="430">
                  <c:v>53.715393069999998</c:v>
                </c:pt>
                <c:pt idx="431">
                  <c:v>-6.4596557600000049</c:v>
                </c:pt>
                <c:pt idx="432">
                  <c:v>6.1341552799999928</c:v>
                </c:pt>
                <c:pt idx="433">
                  <c:v>2.6436767599999986</c:v>
                </c:pt>
                <c:pt idx="434">
                  <c:v>-30.720703123000003</c:v>
                </c:pt>
                <c:pt idx="435">
                  <c:v>-23.772399899999996</c:v>
                </c:pt>
                <c:pt idx="436">
                  <c:v>-17.19750977</c:v>
                </c:pt>
                <c:pt idx="437">
                  <c:v>0</c:v>
                </c:pt>
                <c:pt idx="438">
                  <c:v>74.374999999999986</c:v>
                </c:pt>
                <c:pt idx="439">
                  <c:v>110.44677729999998</c:v>
                </c:pt>
                <c:pt idx="440">
                  <c:v>41.030090330000007</c:v>
                </c:pt>
                <c:pt idx="441">
                  <c:v>-40.5</c:v>
                </c:pt>
                <c:pt idx="442">
                  <c:v>-102.71282960000003</c:v>
                </c:pt>
                <c:pt idx="443">
                  <c:v>-112.58764650000002</c:v>
                </c:pt>
                <c:pt idx="444">
                  <c:v>-194.89990230000001</c:v>
                </c:pt>
                <c:pt idx="445">
                  <c:v>-275.48260499999992</c:v>
                </c:pt>
                <c:pt idx="446">
                  <c:v>-329.48260499999992</c:v>
                </c:pt>
                <c:pt idx="447">
                  <c:v>-430.73266599999999</c:v>
                </c:pt>
                <c:pt idx="448">
                  <c:v>-531.9825439</c:v>
                </c:pt>
                <c:pt idx="449">
                  <c:v>-558.9825439</c:v>
                </c:pt>
                <c:pt idx="450">
                  <c:v>-558.9825439</c:v>
                </c:pt>
                <c:pt idx="451">
                  <c:v>-570.36340329999996</c:v>
                </c:pt>
                <c:pt idx="452">
                  <c:v>-608.16564939999989</c:v>
                </c:pt>
                <c:pt idx="453">
                  <c:v>-635.20190430000002</c:v>
                </c:pt>
                <c:pt idx="454">
                  <c:v>-722.95172119999972</c:v>
                </c:pt>
                <c:pt idx="455">
                  <c:v>-771.88916019999988</c:v>
                </c:pt>
                <c:pt idx="456">
                  <c:v>-810</c:v>
                </c:pt>
                <c:pt idx="457">
                  <c:v>-810</c:v>
                </c:pt>
                <c:pt idx="458">
                  <c:v>-810</c:v>
                </c:pt>
                <c:pt idx="459">
                  <c:v>-796.5</c:v>
                </c:pt>
                <c:pt idx="460">
                  <c:v>-807.63433840000005</c:v>
                </c:pt>
                <c:pt idx="461">
                  <c:v>-810</c:v>
                </c:pt>
                <c:pt idx="462">
                  <c:v>-809.52496339999993</c:v>
                </c:pt>
                <c:pt idx="463">
                  <c:v>-810</c:v>
                </c:pt>
                <c:pt idx="464">
                  <c:v>-749.25012209999988</c:v>
                </c:pt>
                <c:pt idx="465">
                  <c:v>-708.78845210000009</c:v>
                </c:pt>
                <c:pt idx="466">
                  <c:v>-707.37231450000002</c:v>
                </c:pt>
                <c:pt idx="467">
                  <c:v>-685.60107419999997</c:v>
                </c:pt>
                <c:pt idx="468">
                  <c:v>-587.91772459099991</c:v>
                </c:pt>
                <c:pt idx="469">
                  <c:v>-574.70361329100001</c:v>
                </c:pt>
                <c:pt idx="470">
                  <c:v>-499.27590939099991</c:v>
                </c:pt>
                <c:pt idx="471">
                  <c:v>-462.57528689100002</c:v>
                </c:pt>
                <c:pt idx="472">
                  <c:v>-497.25860599999999</c:v>
                </c:pt>
                <c:pt idx="473">
                  <c:v>-591.75854489999983</c:v>
                </c:pt>
                <c:pt idx="474">
                  <c:v>-597.24176030000001</c:v>
                </c:pt>
                <c:pt idx="475">
                  <c:v>-518.90917969999998</c:v>
                </c:pt>
                <c:pt idx="476">
                  <c:v>-441.47586059100001</c:v>
                </c:pt>
                <c:pt idx="477">
                  <c:v>-434.72589109099999</c:v>
                </c:pt>
                <c:pt idx="478">
                  <c:v>-477.59777829999996</c:v>
                </c:pt>
                <c:pt idx="479">
                  <c:v>-578.84765629999981</c:v>
                </c:pt>
                <c:pt idx="480">
                  <c:v>-635.83105469999987</c:v>
                </c:pt>
                <c:pt idx="481">
                  <c:v>-707.69824219999998</c:v>
                </c:pt>
                <c:pt idx="482">
                  <c:v>-714.21826169999997</c:v>
                </c:pt>
                <c:pt idx="483">
                  <c:v>-695.12469479999993</c:v>
                </c:pt>
                <c:pt idx="484">
                  <c:v>-705.54699709999988</c:v>
                </c:pt>
                <c:pt idx="485">
                  <c:v>-723.79705809999996</c:v>
                </c:pt>
                <c:pt idx="486">
                  <c:v>-742.0471190999998</c:v>
                </c:pt>
                <c:pt idx="487">
                  <c:v>-760.29711909999992</c:v>
                </c:pt>
                <c:pt idx="488">
                  <c:v>-778.54699709999988</c:v>
                </c:pt>
                <c:pt idx="489">
                  <c:v>-790</c:v>
                </c:pt>
                <c:pt idx="490">
                  <c:v>-790</c:v>
                </c:pt>
                <c:pt idx="491">
                  <c:v>-790</c:v>
                </c:pt>
                <c:pt idx="492">
                  <c:v>-788</c:v>
                </c:pt>
                <c:pt idx="493">
                  <c:v>-790</c:v>
                </c:pt>
                <c:pt idx="494">
                  <c:v>-789.25</c:v>
                </c:pt>
                <c:pt idx="495">
                  <c:v>-787.53338620000011</c:v>
                </c:pt>
                <c:pt idx="496">
                  <c:v>-788.78338620000022</c:v>
                </c:pt>
                <c:pt idx="497">
                  <c:v>-790</c:v>
                </c:pt>
                <c:pt idx="498">
                  <c:v>-786.15002439999989</c:v>
                </c:pt>
                <c:pt idx="499">
                  <c:v>-789.61663820000001</c:v>
                </c:pt>
                <c:pt idx="500">
                  <c:v>-790</c:v>
                </c:pt>
                <c:pt idx="501">
                  <c:v>-789.25</c:v>
                </c:pt>
                <c:pt idx="502">
                  <c:v>-790</c:v>
                </c:pt>
                <c:pt idx="503">
                  <c:v>-790</c:v>
                </c:pt>
                <c:pt idx="504">
                  <c:v>-788.40002439999989</c:v>
                </c:pt>
                <c:pt idx="505">
                  <c:v>-790</c:v>
                </c:pt>
                <c:pt idx="506">
                  <c:v>-787.65008539999997</c:v>
                </c:pt>
                <c:pt idx="507">
                  <c:v>-785.76672359999998</c:v>
                </c:pt>
                <c:pt idx="508">
                  <c:v>-790.00006099999996</c:v>
                </c:pt>
                <c:pt idx="509">
                  <c:v>-790.00006099999996</c:v>
                </c:pt>
                <c:pt idx="510">
                  <c:v>-789.61663820000001</c:v>
                </c:pt>
                <c:pt idx="511">
                  <c:v>-721.92041019999988</c:v>
                </c:pt>
                <c:pt idx="512">
                  <c:v>-645.02880860000005</c:v>
                </c:pt>
                <c:pt idx="513">
                  <c:v>-579.19549560000007</c:v>
                </c:pt>
                <c:pt idx="514">
                  <c:v>-475.07891849999999</c:v>
                </c:pt>
                <c:pt idx="515">
                  <c:v>-355.11224368000006</c:v>
                </c:pt>
                <c:pt idx="516">
                  <c:v>-241.72900387999999</c:v>
                </c:pt>
                <c:pt idx="517">
                  <c:v>-181.74560546999996</c:v>
                </c:pt>
                <c:pt idx="518">
                  <c:v>-48.245605500000011</c:v>
                </c:pt>
                <c:pt idx="519">
                  <c:v>-21.545623800000012</c:v>
                </c:pt>
                <c:pt idx="520">
                  <c:v>58.554382299999986</c:v>
                </c:pt>
                <c:pt idx="521">
                  <c:v>161.93304441000001</c:v>
                </c:pt>
                <c:pt idx="522">
                  <c:v>211.54980469999995</c:v>
                </c:pt>
                <c:pt idx="523">
                  <c:v>274.38317869999992</c:v>
                </c:pt>
                <c:pt idx="524">
                  <c:v>346.88320919999995</c:v>
                </c:pt>
                <c:pt idx="525">
                  <c:v>404.125946</c:v>
                </c:pt>
                <c:pt idx="526">
                  <c:v>441.875946</c:v>
                </c:pt>
                <c:pt idx="527">
                  <c:v>479.625946</c:v>
                </c:pt>
                <c:pt idx="528">
                  <c:v>516.99475099999995</c:v>
                </c:pt>
                <c:pt idx="529">
                  <c:v>555.0059814</c:v>
                </c:pt>
                <c:pt idx="530">
                  <c:v>579.94165039999984</c:v>
                </c:pt>
                <c:pt idx="531">
                  <c:v>580</c:v>
                </c:pt>
                <c:pt idx="532">
                  <c:v>579.94165039999984</c:v>
                </c:pt>
                <c:pt idx="533">
                  <c:v>578.16668699999991</c:v>
                </c:pt>
                <c:pt idx="534">
                  <c:v>578.66668699999991</c:v>
                </c:pt>
                <c:pt idx="535">
                  <c:v>578.17498780000005</c:v>
                </c:pt>
                <c:pt idx="536">
                  <c:v>580</c:v>
                </c:pt>
                <c:pt idx="537">
                  <c:v>579.94165039999984</c:v>
                </c:pt>
                <c:pt idx="538">
                  <c:v>578.71875000000011</c:v>
                </c:pt>
                <c:pt idx="539">
                  <c:v>579.15832520000004</c:v>
                </c:pt>
                <c:pt idx="540">
                  <c:v>579.80834960000004</c:v>
                </c:pt>
                <c:pt idx="541">
                  <c:v>564.61669919999986</c:v>
                </c:pt>
                <c:pt idx="542">
                  <c:v>550.94995119999987</c:v>
                </c:pt>
                <c:pt idx="543">
                  <c:v>538.1915894</c:v>
                </c:pt>
                <c:pt idx="544">
                  <c:v>518.87487790000012</c:v>
                </c:pt>
                <c:pt idx="545">
                  <c:v>501.54153439999999</c:v>
                </c:pt>
                <c:pt idx="546">
                  <c:v>482.41656489999997</c:v>
                </c:pt>
                <c:pt idx="547">
                  <c:v>466.26654049999996</c:v>
                </c:pt>
                <c:pt idx="548">
                  <c:v>450.32489010000006</c:v>
                </c:pt>
                <c:pt idx="549">
                  <c:v>444.75</c:v>
                </c:pt>
                <c:pt idx="550">
                  <c:v>440.70001219999995</c:v>
                </c:pt>
                <c:pt idx="551">
                  <c:v>442.94592290000003</c:v>
                </c:pt>
                <c:pt idx="552">
                  <c:v>444.25833129999995</c:v>
                </c:pt>
                <c:pt idx="553">
                  <c:v>444.75</c:v>
                </c:pt>
                <c:pt idx="554">
                  <c:v>445</c:v>
                </c:pt>
                <c:pt idx="555">
                  <c:v>442.12503049999992</c:v>
                </c:pt>
                <c:pt idx="556">
                  <c:v>442.13540649999999</c:v>
                </c:pt>
                <c:pt idx="557">
                  <c:v>444.10833739999993</c:v>
                </c:pt>
                <c:pt idx="558">
                  <c:v>445</c:v>
                </c:pt>
                <c:pt idx="559">
                  <c:v>444.72500609999992</c:v>
                </c:pt>
                <c:pt idx="560">
                  <c:v>389.09991459999992</c:v>
                </c:pt>
                <c:pt idx="561">
                  <c:v>331.62066650000008</c:v>
                </c:pt>
                <c:pt idx="562">
                  <c:v>277.84982300000007</c:v>
                </c:pt>
                <c:pt idx="563">
                  <c:v>251.89151000000001</c:v>
                </c:pt>
                <c:pt idx="564">
                  <c:v>259.30816650000003</c:v>
                </c:pt>
                <c:pt idx="565">
                  <c:v>300.19152829999996</c:v>
                </c:pt>
                <c:pt idx="566">
                  <c:v>281.32659909999995</c:v>
                </c:pt>
                <c:pt idx="567">
                  <c:v>225.70162959999999</c:v>
                </c:pt>
                <c:pt idx="568">
                  <c:v>170.07666019999996</c:v>
                </c:pt>
                <c:pt idx="569">
                  <c:v>114.45166020000003</c:v>
                </c:pt>
                <c:pt idx="570">
                  <c:v>58.82662964</c:v>
                </c:pt>
                <c:pt idx="571">
                  <c:v>1.5021362299999999</c:v>
                </c:pt>
                <c:pt idx="572">
                  <c:v>-76.25</c:v>
                </c:pt>
                <c:pt idx="573">
                  <c:v>-152.5</c:v>
                </c:pt>
                <c:pt idx="574">
                  <c:v>-228.75</c:v>
                </c:pt>
                <c:pt idx="575">
                  <c:v>-304.99990839999992</c:v>
                </c:pt>
                <c:pt idx="576">
                  <c:v>-381.24990839999998</c:v>
                </c:pt>
                <c:pt idx="577">
                  <c:v>-457.49981689999993</c:v>
                </c:pt>
                <c:pt idx="578">
                  <c:v>-506.88726810000009</c:v>
                </c:pt>
                <c:pt idx="579">
                  <c:v>-517.05395509999994</c:v>
                </c:pt>
                <c:pt idx="580">
                  <c:v>-562.8645019999999</c:v>
                </c:pt>
                <c:pt idx="581">
                  <c:v>-596.59497070000009</c:v>
                </c:pt>
                <c:pt idx="582">
                  <c:v>-610</c:v>
                </c:pt>
                <c:pt idx="583">
                  <c:v>-610</c:v>
                </c:pt>
                <c:pt idx="584">
                  <c:v>-579.5</c:v>
                </c:pt>
                <c:pt idx="585">
                  <c:v>-503.25</c:v>
                </c:pt>
                <c:pt idx="586">
                  <c:v>-503.25</c:v>
                </c:pt>
                <c:pt idx="587">
                  <c:v>-445.95037839999992</c:v>
                </c:pt>
                <c:pt idx="588">
                  <c:v>-400.98889159999999</c:v>
                </c:pt>
                <c:pt idx="589">
                  <c:v>-463.03204349999999</c:v>
                </c:pt>
                <c:pt idx="590">
                  <c:v>-488.44873049999995</c:v>
                </c:pt>
                <c:pt idx="591">
                  <c:v>-493.53204349999999</c:v>
                </c:pt>
                <c:pt idx="592">
                  <c:v>-425.46685789999992</c:v>
                </c:pt>
                <c:pt idx="593">
                  <c:v>-425.46685789999992</c:v>
                </c:pt>
                <c:pt idx="594">
                  <c:v>-345.88702391000004</c:v>
                </c:pt>
                <c:pt idx="595">
                  <c:v>-305.58703611000004</c:v>
                </c:pt>
                <c:pt idx="596">
                  <c:v>-295.42034910999996</c:v>
                </c:pt>
                <c:pt idx="597">
                  <c:v>-296.12869261400004</c:v>
                </c:pt>
                <c:pt idx="598">
                  <c:v>-325.64645389999998</c:v>
                </c:pt>
                <c:pt idx="599">
                  <c:v>-313.44754030000001</c:v>
                </c:pt>
                <c:pt idx="600">
                  <c:v>-335.91870119999999</c:v>
                </c:pt>
                <c:pt idx="601">
                  <c:v>-379.70425419999998</c:v>
                </c:pt>
                <c:pt idx="602">
                  <c:v>-442.49600219999991</c:v>
                </c:pt>
                <c:pt idx="603">
                  <c:v>-467.6164551</c:v>
                </c:pt>
                <c:pt idx="604">
                  <c:v>-492.26049799999993</c:v>
                </c:pt>
                <c:pt idx="605">
                  <c:v>-507.41522219999996</c:v>
                </c:pt>
                <c:pt idx="606">
                  <c:v>-457.10333249999996</c:v>
                </c:pt>
                <c:pt idx="607">
                  <c:v>-402.20208739999998</c:v>
                </c:pt>
                <c:pt idx="608">
                  <c:v>-427.98626709999996</c:v>
                </c:pt>
                <c:pt idx="609">
                  <c:v>-455.52978520000005</c:v>
                </c:pt>
                <c:pt idx="610">
                  <c:v>-420.50311279999994</c:v>
                </c:pt>
                <c:pt idx="611">
                  <c:v>-394.67819209999999</c:v>
                </c:pt>
                <c:pt idx="612">
                  <c:v>-382.11767579999997</c:v>
                </c:pt>
                <c:pt idx="613">
                  <c:v>-397.62084960000004</c:v>
                </c:pt>
                <c:pt idx="614">
                  <c:v>-381.25717159999999</c:v>
                </c:pt>
                <c:pt idx="615">
                  <c:v>-341.61801149999997</c:v>
                </c:pt>
                <c:pt idx="616">
                  <c:v>-341.61801149999997</c:v>
                </c:pt>
                <c:pt idx="617">
                  <c:v>-341.61801149999997</c:v>
                </c:pt>
                <c:pt idx="618">
                  <c:v>-330.85134889999995</c:v>
                </c:pt>
                <c:pt idx="619">
                  <c:v>-313.42007449999994</c:v>
                </c:pt>
                <c:pt idx="620">
                  <c:v>-397.05126949999999</c:v>
                </c:pt>
                <c:pt idx="621">
                  <c:v>-425.59298710000002</c:v>
                </c:pt>
                <c:pt idx="622">
                  <c:v>-425.59298710000002</c:v>
                </c:pt>
                <c:pt idx="623">
                  <c:v>-332.03454588</c:v>
                </c:pt>
                <c:pt idx="624">
                  <c:v>-332.03454588</c:v>
                </c:pt>
                <c:pt idx="625">
                  <c:v>-284.11474607999997</c:v>
                </c:pt>
                <c:pt idx="626">
                  <c:v>-203.27770998</c:v>
                </c:pt>
                <c:pt idx="627">
                  <c:v>-176.36102298000003</c:v>
                </c:pt>
                <c:pt idx="628">
                  <c:v>-182.81103519000001</c:v>
                </c:pt>
                <c:pt idx="629">
                  <c:v>-103.30053709000001</c:v>
                </c:pt>
                <c:pt idx="630">
                  <c:v>-27.860900880000003</c:v>
                </c:pt>
                <c:pt idx="631">
                  <c:v>6.2180175739999992</c:v>
                </c:pt>
                <c:pt idx="632">
                  <c:v>66.899963380000017</c:v>
                </c:pt>
                <c:pt idx="633">
                  <c:v>137.03576659999999</c:v>
                </c:pt>
                <c:pt idx="634">
                  <c:v>191.03576659999999</c:v>
                </c:pt>
                <c:pt idx="635">
                  <c:v>273.14205930000008</c:v>
                </c:pt>
                <c:pt idx="636">
                  <c:v>364.64215090000005</c:v>
                </c:pt>
                <c:pt idx="637">
                  <c:v>454.64208980000006</c:v>
                </c:pt>
                <c:pt idx="638">
                  <c:v>462.4406128</c:v>
                </c:pt>
                <c:pt idx="639">
                  <c:v>493.50292969999998</c:v>
                </c:pt>
                <c:pt idx="640">
                  <c:v>541.10046390000002</c:v>
                </c:pt>
                <c:pt idx="641">
                  <c:v>574.30895999999996</c:v>
                </c:pt>
                <c:pt idx="642">
                  <c:v>601.37884520000011</c:v>
                </c:pt>
                <c:pt idx="643">
                  <c:v>595.37884520000011</c:v>
                </c:pt>
                <c:pt idx="644">
                  <c:v>571.37884520000011</c:v>
                </c:pt>
                <c:pt idx="645">
                  <c:v>591.2315673999999</c:v>
                </c:pt>
                <c:pt idx="646">
                  <c:v>663.19396970000003</c:v>
                </c:pt>
                <c:pt idx="647">
                  <c:v>706.04956049999987</c:v>
                </c:pt>
                <c:pt idx="648">
                  <c:v>690</c:v>
                </c:pt>
                <c:pt idx="649">
                  <c:v>618.65325929999983</c:v>
                </c:pt>
                <c:pt idx="650">
                  <c:v>637.64495850000003</c:v>
                </c:pt>
                <c:pt idx="651">
                  <c:v>708.14495850000003</c:v>
                </c:pt>
                <c:pt idx="652">
                  <c:v>690</c:v>
                </c:pt>
                <c:pt idx="653">
                  <c:v>630</c:v>
                </c:pt>
                <c:pt idx="654">
                  <c:v>630</c:v>
                </c:pt>
                <c:pt idx="655">
                  <c:v>585.3136596999999</c:v>
                </c:pt>
                <c:pt idx="656">
                  <c:v>578.13079830000004</c:v>
                </c:pt>
                <c:pt idx="657">
                  <c:v>600.57830810000007</c:v>
                </c:pt>
                <c:pt idx="658">
                  <c:v>542.77221679999991</c:v>
                </c:pt>
                <c:pt idx="659">
                  <c:v>508.71166989999995</c:v>
                </c:pt>
                <c:pt idx="660">
                  <c:v>472.71166989999995</c:v>
                </c:pt>
                <c:pt idx="661">
                  <c:v>456.94726559999998</c:v>
                </c:pt>
                <c:pt idx="662">
                  <c:v>426.98849489999992</c:v>
                </c:pt>
                <c:pt idx="663">
                  <c:v>383.65640259999998</c:v>
                </c:pt>
                <c:pt idx="664">
                  <c:v>349.26690669999999</c:v>
                </c:pt>
                <c:pt idx="665">
                  <c:v>299.63491819999996</c:v>
                </c:pt>
                <c:pt idx="666">
                  <c:v>219.34014890000003</c:v>
                </c:pt>
                <c:pt idx="667">
                  <c:v>147.09021000000001</c:v>
                </c:pt>
                <c:pt idx="668">
                  <c:v>179.7533569</c:v>
                </c:pt>
                <c:pt idx="669">
                  <c:v>216.3988037</c:v>
                </c:pt>
                <c:pt idx="670">
                  <c:v>170.21997069999995</c:v>
                </c:pt>
                <c:pt idx="671">
                  <c:v>130.54907229999998</c:v>
                </c:pt>
                <c:pt idx="672">
                  <c:v>160.63385009999996</c:v>
                </c:pt>
                <c:pt idx="673">
                  <c:v>135.96716309999999</c:v>
                </c:pt>
                <c:pt idx="674">
                  <c:v>135.96716309999999</c:v>
                </c:pt>
                <c:pt idx="675">
                  <c:v>135.96716309999999</c:v>
                </c:pt>
                <c:pt idx="676">
                  <c:v>135.96716309999999</c:v>
                </c:pt>
                <c:pt idx="677">
                  <c:v>135.96716309999999</c:v>
                </c:pt>
                <c:pt idx="678">
                  <c:v>135.96716309999999</c:v>
                </c:pt>
                <c:pt idx="679">
                  <c:v>135.96716309999999</c:v>
                </c:pt>
                <c:pt idx="680">
                  <c:v>135.96716309999999</c:v>
                </c:pt>
                <c:pt idx="681">
                  <c:v>135.96716309999999</c:v>
                </c:pt>
                <c:pt idx="682">
                  <c:v>135.96716309999999</c:v>
                </c:pt>
                <c:pt idx="683">
                  <c:v>135.96716309999999</c:v>
                </c:pt>
                <c:pt idx="684">
                  <c:v>135.96716309999999</c:v>
                </c:pt>
                <c:pt idx="685">
                  <c:v>-265.16668700000002</c:v>
                </c:pt>
                <c:pt idx="686">
                  <c:v>-192.04101559999998</c:v>
                </c:pt>
                <c:pt idx="687">
                  <c:v>-192.04101559999998</c:v>
                </c:pt>
                <c:pt idx="688">
                  <c:v>-240.20819090000001</c:v>
                </c:pt>
                <c:pt idx="689">
                  <c:v>-273.39498900000001</c:v>
                </c:pt>
                <c:pt idx="690">
                  <c:v>-195.27789309999997</c:v>
                </c:pt>
                <c:pt idx="691">
                  <c:v>-149.0278931</c:v>
                </c:pt>
                <c:pt idx="692">
                  <c:v>-131.9621582</c:v>
                </c:pt>
                <c:pt idx="693">
                  <c:v>-154.44775389999998</c:v>
                </c:pt>
                <c:pt idx="694">
                  <c:v>-215.42260740000003</c:v>
                </c:pt>
                <c:pt idx="695">
                  <c:v>-241.71563719999997</c:v>
                </c:pt>
                <c:pt idx="696">
                  <c:v>-271.52587889999995</c:v>
                </c:pt>
                <c:pt idx="697">
                  <c:v>-301.07971189999995</c:v>
                </c:pt>
                <c:pt idx="698">
                  <c:v>-240.75952149999998</c:v>
                </c:pt>
                <c:pt idx="699">
                  <c:v>-191.42614750000004</c:v>
                </c:pt>
                <c:pt idx="700">
                  <c:v>-177.98181150000002</c:v>
                </c:pt>
                <c:pt idx="701">
                  <c:v>-233.48181150000002</c:v>
                </c:pt>
                <c:pt idx="702">
                  <c:v>-301.31512449999997</c:v>
                </c:pt>
                <c:pt idx="703">
                  <c:v>-338.34976200000006</c:v>
                </c:pt>
                <c:pt idx="704">
                  <c:v>-261.85226440000002</c:v>
                </c:pt>
                <c:pt idx="705">
                  <c:v>-190.38592530000003</c:v>
                </c:pt>
                <c:pt idx="706">
                  <c:v>-169.77685549999995</c:v>
                </c:pt>
                <c:pt idx="707">
                  <c:v>-138.1558838</c:v>
                </c:pt>
                <c:pt idx="708">
                  <c:v>-119.708252</c:v>
                </c:pt>
                <c:pt idx="709">
                  <c:v>-125.874939</c:v>
                </c:pt>
                <c:pt idx="710">
                  <c:v>-187.8742676</c:v>
                </c:pt>
                <c:pt idx="711">
                  <c:v>-250.16351319999995</c:v>
                </c:pt>
                <c:pt idx="712">
                  <c:v>-188.49682620000002</c:v>
                </c:pt>
                <c:pt idx="713">
                  <c:v>-162.1724854</c:v>
                </c:pt>
                <c:pt idx="714">
                  <c:v>-203.4961548</c:v>
                </c:pt>
                <c:pt idx="715">
                  <c:v>-266.70446779999997</c:v>
                </c:pt>
                <c:pt idx="716">
                  <c:v>-293.15271000000001</c:v>
                </c:pt>
                <c:pt idx="717">
                  <c:v>-333.42703249999994</c:v>
                </c:pt>
                <c:pt idx="718">
                  <c:v>-358.09368899999993</c:v>
                </c:pt>
                <c:pt idx="719">
                  <c:v>-382.76037599999995</c:v>
                </c:pt>
                <c:pt idx="720">
                  <c:v>-436.71874999999994</c:v>
                </c:pt>
                <c:pt idx="721">
                  <c:v>-405.97821039999991</c:v>
                </c:pt>
                <c:pt idx="722">
                  <c:v>-403.29138179999995</c:v>
                </c:pt>
                <c:pt idx="723">
                  <c:v>-415.65069580000005</c:v>
                </c:pt>
                <c:pt idx="724">
                  <c:v>-453.33258060000009</c:v>
                </c:pt>
                <c:pt idx="725">
                  <c:v>-493.8623657</c:v>
                </c:pt>
                <c:pt idx="726">
                  <c:v>-536.40539550000005</c:v>
                </c:pt>
                <c:pt idx="727">
                  <c:v>-555.47155759999998</c:v>
                </c:pt>
                <c:pt idx="728">
                  <c:v>-480.56341549999996</c:v>
                </c:pt>
                <c:pt idx="729">
                  <c:v>-445.5634766</c:v>
                </c:pt>
                <c:pt idx="730">
                  <c:v>-405.4578247</c:v>
                </c:pt>
                <c:pt idx="731">
                  <c:v>-383.22766109999998</c:v>
                </c:pt>
                <c:pt idx="732">
                  <c:v>-391.97766109999998</c:v>
                </c:pt>
                <c:pt idx="733">
                  <c:v>-377.9718628</c:v>
                </c:pt>
                <c:pt idx="734">
                  <c:v>-377.9718628</c:v>
                </c:pt>
                <c:pt idx="735">
                  <c:v>-408.19470209999997</c:v>
                </c:pt>
                <c:pt idx="736">
                  <c:v>-464.91088870000004</c:v>
                </c:pt>
                <c:pt idx="737">
                  <c:v>-485.55590819999998</c:v>
                </c:pt>
                <c:pt idx="738">
                  <c:v>-448.20050049999992</c:v>
                </c:pt>
                <c:pt idx="739">
                  <c:v>-381.09838869999999</c:v>
                </c:pt>
                <c:pt idx="740">
                  <c:v>-316.98205569999999</c:v>
                </c:pt>
                <c:pt idx="741">
                  <c:v>-316.98205569999999</c:v>
                </c:pt>
                <c:pt idx="742">
                  <c:v>-299.06182860000001</c:v>
                </c:pt>
                <c:pt idx="743">
                  <c:v>-280.3407593</c:v>
                </c:pt>
                <c:pt idx="744">
                  <c:v>-285.99084470000003</c:v>
                </c:pt>
                <c:pt idx="745">
                  <c:v>-285.99084470000003</c:v>
                </c:pt>
                <c:pt idx="746">
                  <c:v>-285.99084470000003</c:v>
                </c:pt>
                <c:pt idx="747">
                  <c:v>-312.1015625</c:v>
                </c:pt>
                <c:pt idx="748">
                  <c:v>-409.31695560000003</c:v>
                </c:pt>
                <c:pt idx="749">
                  <c:v>-337.28070069999995</c:v>
                </c:pt>
                <c:pt idx="750">
                  <c:v>-238.36083986100004</c:v>
                </c:pt>
                <c:pt idx="751">
                  <c:v>-223.22753906100002</c:v>
                </c:pt>
                <c:pt idx="752">
                  <c:v>-171.90124516100002</c:v>
                </c:pt>
                <c:pt idx="753">
                  <c:v>-59.015563950000008</c:v>
                </c:pt>
                <c:pt idx="754">
                  <c:v>109.19268794</c:v>
                </c:pt>
                <c:pt idx="755">
                  <c:v>248.28442384000002</c:v>
                </c:pt>
                <c:pt idx="756">
                  <c:v>166.06774904000002</c:v>
                </c:pt>
                <c:pt idx="757">
                  <c:v>1.8592529299999969</c:v>
                </c:pt>
                <c:pt idx="758">
                  <c:v>-105.04943845000001</c:v>
                </c:pt>
                <c:pt idx="759">
                  <c:v>-84.91192626000003</c:v>
                </c:pt>
                <c:pt idx="760">
                  <c:v>-84.91192626000003</c:v>
                </c:pt>
                <c:pt idx="761">
                  <c:v>-84.91192626000003</c:v>
                </c:pt>
                <c:pt idx="762">
                  <c:v>-21.815429689999991</c:v>
                </c:pt>
                <c:pt idx="763">
                  <c:v>2.0527343699999996</c:v>
                </c:pt>
                <c:pt idx="764">
                  <c:v>10.802856443000001</c:v>
                </c:pt>
                <c:pt idx="765">
                  <c:v>7.0195312530000002</c:v>
                </c:pt>
                <c:pt idx="766">
                  <c:v>8.769531253000002</c:v>
                </c:pt>
                <c:pt idx="767">
                  <c:v>25.867309569999996</c:v>
                </c:pt>
                <c:pt idx="768">
                  <c:v>0.48559570300000005</c:v>
                </c:pt>
                <c:pt idx="769">
                  <c:v>22.402099609999997</c:v>
                </c:pt>
                <c:pt idx="770">
                  <c:v>131.98559569999998</c:v>
                </c:pt>
                <c:pt idx="771">
                  <c:v>44.318847659999989</c:v>
                </c:pt>
                <c:pt idx="772">
                  <c:v>91.684570309999984</c:v>
                </c:pt>
                <c:pt idx="773">
                  <c:v>234.14294430000001</c:v>
                </c:pt>
                <c:pt idx="774">
                  <c:v>192.95068359999999</c:v>
                </c:pt>
                <c:pt idx="775">
                  <c:v>140.92675779999999</c:v>
                </c:pt>
                <c:pt idx="776">
                  <c:v>188.10351559999995</c:v>
                </c:pt>
                <c:pt idx="777">
                  <c:v>242.89514160000002</c:v>
                </c:pt>
                <c:pt idx="778">
                  <c:v>198.75317379999998</c:v>
                </c:pt>
                <c:pt idx="779">
                  <c:v>99.953857420000006</c:v>
                </c:pt>
                <c:pt idx="780">
                  <c:v>32.666259770000003</c:v>
                </c:pt>
                <c:pt idx="781">
                  <c:v>0.85595703100000009</c:v>
                </c:pt>
                <c:pt idx="782">
                  <c:v>-103.75</c:v>
                </c:pt>
                <c:pt idx="783">
                  <c:v>-175.26342769999999</c:v>
                </c:pt>
                <c:pt idx="784">
                  <c:v>-277.82208250000002</c:v>
                </c:pt>
                <c:pt idx="785">
                  <c:v>-288.1971436</c:v>
                </c:pt>
                <c:pt idx="786">
                  <c:v>-412.69726559999998</c:v>
                </c:pt>
                <c:pt idx="787">
                  <c:v>-543.44708249999985</c:v>
                </c:pt>
                <c:pt idx="788">
                  <c:v>-543.44708249999985</c:v>
                </c:pt>
                <c:pt idx="789">
                  <c:v>-503.61364750000001</c:v>
                </c:pt>
                <c:pt idx="790">
                  <c:v>-477.99475099999995</c:v>
                </c:pt>
                <c:pt idx="791">
                  <c:v>-492.49572749999993</c:v>
                </c:pt>
                <c:pt idx="792">
                  <c:v>-555.93951419999985</c:v>
                </c:pt>
                <c:pt idx="793">
                  <c:v>-541.21069339999997</c:v>
                </c:pt>
                <c:pt idx="794">
                  <c:v>-585.99743650000005</c:v>
                </c:pt>
                <c:pt idx="795">
                  <c:v>-662.59198000000004</c:v>
                </c:pt>
                <c:pt idx="796">
                  <c:v>-705.79150389999984</c:v>
                </c:pt>
                <c:pt idx="797">
                  <c:v>-735.7651977999999</c:v>
                </c:pt>
                <c:pt idx="798">
                  <c:v>-746.93188479999992</c:v>
                </c:pt>
                <c:pt idx="799">
                  <c:v>-720.04626459999986</c:v>
                </c:pt>
                <c:pt idx="800">
                  <c:v>-833.9212035999999</c:v>
                </c:pt>
                <c:pt idx="801">
                  <c:v>-758.50030519999996</c:v>
                </c:pt>
                <c:pt idx="802">
                  <c:v>-696.25036620000003</c:v>
                </c:pt>
                <c:pt idx="803">
                  <c:v>-683.94372559999999</c:v>
                </c:pt>
                <c:pt idx="804">
                  <c:v>-652.22045900000001</c:v>
                </c:pt>
                <c:pt idx="805">
                  <c:v>-670.61999509999998</c:v>
                </c:pt>
                <c:pt idx="806">
                  <c:v>-619.90026859999989</c:v>
                </c:pt>
                <c:pt idx="807">
                  <c:v>-585.50085449999983</c:v>
                </c:pt>
                <c:pt idx="808">
                  <c:v>-457.93170169999991</c:v>
                </c:pt>
                <c:pt idx="809">
                  <c:v>-457.93170169999991</c:v>
                </c:pt>
                <c:pt idx="810">
                  <c:v>-381.87878419999998</c:v>
                </c:pt>
                <c:pt idx="811">
                  <c:v>-319.35034180000002</c:v>
                </c:pt>
                <c:pt idx="812">
                  <c:v>-158.63366699999997</c:v>
                </c:pt>
                <c:pt idx="813">
                  <c:v>-171.14318845</c:v>
                </c:pt>
                <c:pt idx="814">
                  <c:v>-181.75439449999999</c:v>
                </c:pt>
                <c:pt idx="815">
                  <c:v>-181.75439449999999</c:v>
                </c:pt>
                <c:pt idx="816">
                  <c:v>-203.53625489999999</c:v>
                </c:pt>
                <c:pt idx="817">
                  <c:v>-174.45703130000004</c:v>
                </c:pt>
                <c:pt idx="818">
                  <c:v>-191.9768066</c:v>
                </c:pt>
                <c:pt idx="819">
                  <c:v>-196.52746579999999</c:v>
                </c:pt>
                <c:pt idx="820">
                  <c:v>-203.18200680000004</c:v>
                </c:pt>
                <c:pt idx="821">
                  <c:v>-242.01104740000002</c:v>
                </c:pt>
                <c:pt idx="822">
                  <c:v>-268.03161619999992</c:v>
                </c:pt>
                <c:pt idx="823">
                  <c:v>-333.35034180000002</c:v>
                </c:pt>
                <c:pt idx="824">
                  <c:v>-377.1834106</c:v>
                </c:pt>
                <c:pt idx="825">
                  <c:v>-348.00244140000001</c:v>
                </c:pt>
                <c:pt idx="826">
                  <c:v>-437.15277099999997</c:v>
                </c:pt>
                <c:pt idx="827">
                  <c:v>-466.30804439999997</c:v>
                </c:pt>
                <c:pt idx="828">
                  <c:v>-497.60485840000001</c:v>
                </c:pt>
                <c:pt idx="829">
                  <c:v>-529.21588130000009</c:v>
                </c:pt>
                <c:pt idx="830">
                  <c:v>-518.8408202999999</c:v>
                </c:pt>
                <c:pt idx="831">
                  <c:v>-547.9825439</c:v>
                </c:pt>
                <c:pt idx="832">
                  <c:v>-603.68664550000005</c:v>
                </c:pt>
                <c:pt idx="833">
                  <c:v>-683.51403809999999</c:v>
                </c:pt>
                <c:pt idx="834">
                  <c:v>-703.2778320000001</c:v>
                </c:pt>
                <c:pt idx="835">
                  <c:v>-641.91784669999993</c:v>
                </c:pt>
                <c:pt idx="836">
                  <c:v>-604.08660889999987</c:v>
                </c:pt>
                <c:pt idx="837">
                  <c:v>-584.61938480000003</c:v>
                </c:pt>
                <c:pt idx="838">
                  <c:v>-605.1407471</c:v>
                </c:pt>
                <c:pt idx="839">
                  <c:v>-602.97113039999999</c:v>
                </c:pt>
                <c:pt idx="840">
                  <c:v>-629.63964840000006</c:v>
                </c:pt>
                <c:pt idx="841">
                  <c:v>-653.21569820000002</c:v>
                </c:pt>
                <c:pt idx="842">
                  <c:v>-581.3156737999999</c:v>
                </c:pt>
                <c:pt idx="843">
                  <c:v>-520.07653809999999</c:v>
                </c:pt>
                <c:pt idx="844">
                  <c:v>-554.63421629999993</c:v>
                </c:pt>
                <c:pt idx="845">
                  <c:v>-554.24084470000003</c:v>
                </c:pt>
                <c:pt idx="846">
                  <c:v>-495.07977289999997</c:v>
                </c:pt>
                <c:pt idx="847">
                  <c:v>-435.36367799999999</c:v>
                </c:pt>
                <c:pt idx="848">
                  <c:v>-378.3868713</c:v>
                </c:pt>
                <c:pt idx="849">
                  <c:v>-328.37011719999992</c:v>
                </c:pt>
                <c:pt idx="850">
                  <c:v>-328.37011719999992</c:v>
                </c:pt>
                <c:pt idx="851">
                  <c:v>-290.22897339999992</c:v>
                </c:pt>
                <c:pt idx="852">
                  <c:v>-270.22900389999995</c:v>
                </c:pt>
                <c:pt idx="853">
                  <c:v>-182.84320069999998</c:v>
                </c:pt>
                <c:pt idx="854">
                  <c:v>-149.50982669999999</c:v>
                </c:pt>
                <c:pt idx="855">
                  <c:v>-151.51593019999999</c:v>
                </c:pt>
                <c:pt idx="856">
                  <c:v>-85.21801757999998</c:v>
                </c:pt>
                <c:pt idx="857">
                  <c:v>2.5201416100000031</c:v>
                </c:pt>
                <c:pt idx="858">
                  <c:v>28.502563479999996</c:v>
                </c:pt>
                <c:pt idx="859">
                  <c:v>28.502563479999996</c:v>
                </c:pt>
                <c:pt idx="860">
                  <c:v>54.789184569999996</c:v>
                </c:pt>
                <c:pt idx="861">
                  <c:v>140.08312990000002</c:v>
                </c:pt>
                <c:pt idx="862">
                  <c:v>249.41644290000002</c:v>
                </c:pt>
                <c:pt idx="863">
                  <c:v>268.83367919999995</c:v>
                </c:pt>
                <c:pt idx="864">
                  <c:v>371.33361819999999</c:v>
                </c:pt>
                <c:pt idx="865">
                  <c:v>446.50030519999996</c:v>
                </c:pt>
                <c:pt idx="866">
                  <c:v>380.15075680000001</c:v>
                </c:pt>
                <c:pt idx="867">
                  <c:v>298.15075680000001</c:v>
                </c:pt>
                <c:pt idx="868">
                  <c:v>339.60717769999997</c:v>
                </c:pt>
                <c:pt idx="869">
                  <c:v>373.77380369999997</c:v>
                </c:pt>
                <c:pt idx="870">
                  <c:v>440.51589969999998</c:v>
                </c:pt>
                <c:pt idx="871">
                  <c:v>490.76159669999993</c:v>
                </c:pt>
                <c:pt idx="872">
                  <c:v>506.28985599999999</c:v>
                </c:pt>
                <c:pt idx="873">
                  <c:v>526.78991699999995</c:v>
                </c:pt>
                <c:pt idx="874">
                  <c:v>502.00344849999999</c:v>
                </c:pt>
                <c:pt idx="875">
                  <c:v>465.64459230000006</c:v>
                </c:pt>
                <c:pt idx="876">
                  <c:v>502.62588499999998</c:v>
                </c:pt>
                <c:pt idx="877">
                  <c:v>571.52459720000002</c:v>
                </c:pt>
                <c:pt idx="878">
                  <c:v>508.59570309999992</c:v>
                </c:pt>
                <c:pt idx="879">
                  <c:v>488.09570309999992</c:v>
                </c:pt>
                <c:pt idx="880">
                  <c:v>556.42907709999997</c:v>
                </c:pt>
                <c:pt idx="881">
                  <c:v>610.91198729999996</c:v>
                </c:pt>
                <c:pt idx="882">
                  <c:v>635.98950200000002</c:v>
                </c:pt>
                <c:pt idx="883">
                  <c:v>610.15869139999984</c:v>
                </c:pt>
                <c:pt idx="884">
                  <c:v>560.80474849999996</c:v>
                </c:pt>
                <c:pt idx="885">
                  <c:v>540.30474849999996</c:v>
                </c:pt>
                <c:pt idx="886">
                  <c:v>563.67749019999997</c:v>
                </c:pt>
                <c:pt idx="887">
                  <c:v>555.24597170000004</c:v>
                </c:pt>
                <c:pt idx="888">
                  <c:v>499.75100709999992</c:v>
                </c:pt>
                <c:pt idx="889">
                  <c:v>452.53875729999993</c:v>
                </c:pt>
                <c:pt idx="890">
                  <c:v>401.20486450000004</c:v>
                </c:pt>
                <c:pt idx="891">
                  <c:v>326.03823849999986</c:v>
                </c:pt>
                <c:pt idx="892">
                  <c:v>237.20495609999998</c:v>
                </c:pt>
                <c:pt idx="893">
                  <c:v>186.2974854</c:v>
                </c:pt>
                <c:pt idx="894">
                  <c:v>83.797546389999994</c:v>
                </c:pt>
                <c:pt idx="895">
                  <c:v>26.730895993999997</c:v>
                </c:pt>
                <c:pt idx="896">
                  <c:v>-32.705322270000011</c:v>
                </c:pt>
                <c:pt idx="897">
                  <c:v>-96.038696290000004</c:v>
                </c:pt>
                <c:pt idx="898">
                  <c:v>-121.46777340000001</c:v>
                </c:pt>
                <c:pt idx="899">
                  <c:v>-10.492797850000004</c:v>
                </c:pt>
                <c:pt idx="900">
                  <c:v>104.13446039999998</c:v>
                </c:pt>
                <c:pt idx="901">
                  <c:v>151.9677734</c:v>
                </c:pt>
                <c:pt idx="902">
                  <c:v>124.08166500000002</c:v>
                </c:pt>
                <c:pt idx="903">
                  <c:v>91.811828610000006</c:v>
                </c:pt>
                <c:pt idx="904">
                  <c:v>74.866210940000016</c:v>
                </c:pt>
                <c:pt idx="905">
                  <c:v>154.67864990000001</c:v>
                </c:pt>
                <c:pt idx="906">
                  <c:v>166.48211670000003</c:v>
                </c:pt>
                <c:pt idx="907">
                  <c:v>195.28515630000001</c:v>
                </c:pt>
                <c:pt idx="908">
                  <c:v>197.80139160000002</c:v>
                </c:pt>
                <c:pt idx="909">
                  <c:v>151.79931640000001</c:v>
                </c:pt>
                <c:pt idx="910">
                  <c:v>205.08538820000001</c:v>
                </c:pt>
                <c:pt idx="911">
                  <c:v>337.25207519999998</c:v>
                </c:pt>
                <c:pt idx="912">
                  <c:v>421.75207519999998</c:v>
                </c:pt>
                <c:pt idx="913">
                  <c:v>471.49945069999995</c:v>
                </c:pt>
                <c:pt idx="914">
                  <c:v>577.90026859999989</c:v>
                </c:pt>
                <c:pt idx="915">
                  <c:v>685.57580570000005</c:v>
                </c:pt>
                <c:pt idx="916">
                  <c:v>763.57586670000001</c:v>
                </c:pt>
                <c:pt idx="917">
                  <c:v>867.3869019</c:v>
                </c:pt>
                <c:pt idx="918">
                  <c:v>876.05358890000002</c:v>
                </c:pt>
                <c:pt idx="919">
                  <c:v>832.43652339999994</c:v>
                </c:pt>
                <c:pt idx="920">
                  <c:v>837.53771969999991</c:v>
                </c:pt>
                <c:pt idx="921">
                  <c:v>837.53771969999991</c:v>
                </c:pt>
                <c:pt idx="922">
                  <c:v>837.53771969999991</c:v>
                </c:pt>
                <c:pt idx="923">
                  <c:v>752.39160159999983</c:v>
                </c:pt>
                <c:pt idx="924">
                  <c:v>702.05139159999999</c:v>
                </c:pt>
                <c:pt idx="925">
                  <c:v>606.71795650000001</c:v>
                </c:pt>
                <c:pt idx="926">
                  <c:v>492.32373049999995</c:v>
                </c:pt>
                <c:pt idx="927">
                  <c:v>407.20617679999987</c:v>
                </c:pt>
                <c:pt idx="928">
                  <c:v>446.52105709999995</c:v>
                </c:pt>
                <c:pt idx="929">
                  <c:v>385.99865719999997</c:v>
                </c:pt>
                <c:pt idx="930">
                  <c:v>363.15106200000002</c:v>
                </c:pt>
                <c:pt idx="931">
                  <c:v>424.72540279999993</c:v>
                </c:pt>
                <c:pt idx="932">
                  <c:v>414.42053219999997</c:v>
                </c:pt>
                <c:pt idx="933">
                  <c:v>410.8572388</c:v>
                </c:pt>
                <c:pt idx="934">
                  <c:v>347.59069819999996</c:v>
                </c:pt>
                <c:pt idx="935">
                  <c:v>314.5458984</c:v>
                </c:pt>
                <c:pt idx="936">
                  <c:v>276.66577150000001</c:v>
                </c:pt>
                <c:pt idx="937">
                  <c:v>291.24041749999992</c:v>
                </c:pt>
                <c:pt idx="938">
                  <c:v>235.15112300000001</c:v>
                </c:pt>
                <c:pt idx="939">
                  <c:v>206.53973389999999</c:v>
                </c:pt>
                <c:pt idx="940">
                  <c:v>197.45733640000006</c:v>
                </c:pt>
                <c:pt idx="941">
                  <c:v>272.06451419999996</c:v>
                </c:pt>
                <c:pt idx="942">
                  <c:v>342.10247800000002</c:v>
                </c:pt>
                <c:pt idx="943">
                  <c:v>402.27136229999996</c:v>
                </c:pt>
                <c:pt idx="944">
                  <c:v>440.39471439999994</c:v>
                </c:pt>
                <c:pt idx="945">
                  <c:v>477.69488530000007</c:v>
                </c:pt>
                <c:pt idx="946">
                  <c:v>469.95886230000002</c:v>
                </c:pt>
                <c:pt idx="947">
                  <c:v>527.14910889999987</c:v>
                </c:pt>
                <c:pt idx="948">
                  <c:v>575.78540040000007</c:v>
                </c:pt>
                <c:pt idx="949">
                  <c:v>624.21118160000003</c:v>
                </c:pt>
                <c:pt idx="950">
                  <c:v>719.54461669999989</c:v>
                </c:pt>
                <c:pt idx="951">
                  <c:v>758.80230709999989</c:v>
                </c:pt>
                <c:pt idx="952">
                  <c:v>705.40295409999987</c:v>
                </c:pt>
                <c:pt idx="953">
                  <c:v>669.19018549999998</c:v>
                </c:pt>
                <c:pt idx="954">
                  <c:v>587.97357179999995</c:v>
                </c:pt>
                <c:pt idx="955">
                  <c:v>551.77587889999995</c:v>
                </c:pt>
                <c:pt idx="956">
                  <c:v>595.69134520000011</c:v>
                </c:pt>
                <c:pt idx="957">
                  <c:v>609.29809570000009</c:v>
                </c:pt>
                <c:pt idx="958">
                  <c:v>637.59948730000008</c:v>
                </c:pt>
                <c:pt idx="959">
                  <c:v>659.20605469999998</c:v>
                </c:pt>
                <c:pt idx="960">
                  <c:v>589.87268069999993</c:v>
                </c:pt>
                <c:pt idx="961">
                  <c:v>584.78735349999999</c:v>
                </c:pt>
                <c:pt idx="962">
                  <c:v>551.8370971999999</c:v>
                </c:pt>
                <c:pt idx="963">
                  <c:v>507.7059021</c:v>
                </c:pt>
                <c:pt idx="964">
                  <c:v>565.67187500000011</c:v>
                </c:pt>
                <c:pt idx="965">
                  <c:v>646.90234379999993</c:v>
                </c:pt>
                <c:pt idx="966">
                  <c:v>695.23852539999996</c:v>
                </c:pt>
                <c:pt idx="967">
                  <c:v>746.36083979999989</c:v>
                </c:pt>
                <c:pt idx="968">
                  <c:v>756.76916499999993</c:v>
                </c:pt>
                <c:pt idx="969">
                  <c:v>694.61816409999983</c:v>
                </c:pt>
                <c:pt idx="970">
                  <c:v>646.03869629999997</c:v>
                </c:pt>
                <c:pt idx="971">
                  <c:v>577.33038329999999</c:v>
                </c:pt>
                <c:pt idx="972">
                  <c:v>535.98803710000004</c:v>
                </c:pt>
                <c:pt idx="973">
                  <c:v>493.38974000000002</c:v>
                </c:pt>
                <c:pt idx="974">
                  <c:v>440.27706910000001</c:v>
                </c:pt>
                <c:pt idx="975">
                  <c:v>349.13726810000009</c:v>
                </c:pt>
                <c:pt idx="976">
                  <c:v>297.60260010000007</c:v>
                </c:pt>
                <c:pt idx="977">
                  <c:v>304.76922610000008</c:v>
                </c:pt>
                <c:pt idx="978">
                  <c:v>292.66442870000003</c:v>
                </c:pt>
                <c:pt idx="979">
                  <c:v>251.94213870000002</c:v>
                </c:pt>
                <c:pt idx="980">
                  <c:v>244.77545169999996</c:v>
                </c:pt>
                <c:pt idx="981">
                  <c:v>130.10876459999997</c:v>
                </c:pt>
                <c:pt idx="982">
                  <c:v>117.13391110000001</c:v>
                </c:pt>
                <c:pt idx="983">
                  <c:v>103.30053709999999</c:v>
                </c:pt>
                <c:pt idx="984">
                  <c:v>53.262939450000012</c:v>
                </c:pt>
                <c:pt idx="985">
                  <c:v>48.690002440000008</c:v>
                </c:pt>
                <c:pt idx="986">
                  <c:v>108.4796753</c:v>
                </c:pt>
                <c:pt idx="987">
                  <c:v>138.30780030000003</c:v>
                </c:pt>
                <c:pt idx="988">
                  <c:v>132.68261720000001</c:v>
                </c:pt>
                <c:pt idx="989">
                  <c:v>81.836425779999999</c:v>
                </c:pt>
                <c:pt idx="990">
                  <c:v>47.587646479999989</c:v>
                </c:pt>
                <c:pt idx="991">
                  <c:v>47.587646479999989</c:v>
                </c:pt>
                <c:pt idx="992">
                  <c:v>73.239990230000004</c:v>
                </c:pt>
                <c:pt idx="993">
                  <c:v>62.721130370000012</c:v>
                </c:pt>
                <c:pt idx="994">
                  <c:v>28.8135376</c:v>
                </c:pt>
                <c:pt idx="995">
                  <c:v>19.58752441</c:v>
                </c:pt>
                <c:pt idx="996">
                  <c:v>1.9484863280000002</c:v>
                </c:pt>
                <c:pt idx="997">
                  <c:v>-74.708312989999982</c:v>
                </c:pt>
                <c:pt idx="998">
                  <c:v>-67.916687010000004</c:v>
                </c:pt>
                <c:pt idx="999">
                  <c:v>-72.093444820000002</c:v>
                </c:pt>
                <c:pt idx="1000">
                  <c:v>-90.505004880000001</c:v>
                </c:pt>
                <c:pt idx="1001">
                  <c:v>-91.716430660000015</c:v>
                </c:pt>
                <c:pt idx="1002">
                  <c:v>-161.92700200000002</c:v>
                </c:pt>
                <c:pt idx="1003">
                  <c:v>-229.84374999999997</c:v>
                </c:pt>
                <c:pt idx="1004">
                  <c:v>-250.21874999999997</c:v>
                </c:pt>
                <c:pt idx="1005">
                  <c:v>-291.86761470000005</c:v>
                </c:pt>
                <c:pt idx="1006">
                  <c:v>-291.86761470000005</c:v>
                </c:pt>
                <c:pt idx="1007">
                  <c:v>-304.72192379999996</c:v>
                </c:pt>
                <c:pt idx="1008">
                  <c:v>-307.3349609</c:v>
                </c:pt>
                <c:pt idx="1009">
                  <c:v>-359.05279539999998</c:v>
                </c:pt>
                <c:pt idx="1010">
                  <c:v>-440.55279539999998</c:v>
                </c:pt>
                <c:pt idx="1011">
                  <c:v>-440.55279539999998</c:v>
                </c:pt>
                <c:pt idx="1012">
                  <c:v>-469.04779050000002</c:v>
                </c:pt>
                <c:pt idx="1013">
                  <c:v>-523.38110349999988</c:v>
                </c:pt>
                <c:pt idx="1014">
                  <c:v>-435.71441655299986</c:v>
                </c:pt>
                <c:pt idx="1015">
                  <c:v>-388.17272945299993</c:v>
                </c:pt>
                <c:pt idx="1016">
                  <c:v>-367.79766845300003</c:v>
                </c:pt>
                <c:pt idx="1017">
                  <c:v>-295.76318355299986</c:v>
                </c:pt>
                <c:pt idx="1018">
                  <c:v>-270.52124026399991</c:v>
                </c:pt>
                <c:pt idx="1019">
                  <c:v>-307.13833619999997</c:v>
                </c:pt>
                <c:pt idx="1020">
                  <c:v>-295.0018311</c:v>
                </c:pt>
              </c:numCache>
            </c:numRef>
          </c:yVal>
          <c:smooth val="1"/>
        </c:ser>
        <c:ser>
          <c:idx val="3"/>
          <c:order val="2"/>
          <c:tx>
            <c:v>Total RRS Deployed</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Samples'!$G$2:$G$1022</c:f>
              <c:numCache>
                <c:formatCode>0.0</c:formatCode>
                <c:ptCount val="10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389.53790279999993</c:v>
                </c:pt>
                <c:pt idx="281">
                  <c:v>388.90869139999995</c:v>
                </c:pt>
                <c:pt idx="282">
                  <c:v>385.31695560000003</c:v>
                </c:pt>
                <c:pt idx="283">
                  <c:v>385.31695560000003</c:v>
                </c:pt>
                <c:pt idx="284">
                  <c:v>385.31695560000003</c:v>
                </c:pt>
                <c:pt idx="285">
                  <c:v>385.31695560000003</c:v>
                </c:pt>
                <c:pt idx="286">
                  <c:v>385.31695560000003</c:v>
                </c:pt>
                <c:pt idx="287">
                  <c:v>385.31695560000003</c:v>
                </c:pt>
                <c:pt idx="288">
                  <c:v>385.31695560000003</c:v>
                </c:pt>
                <c:pt idx="289">
                  <c:v>385.31695560000003</c:v>
                </c:pt>
                <c:pt idx="290">
                  <c:v>385.31695560000003</c:v>
                </c:pt>
                <c:pt idx="291">
                  <c:v>385.31695560000003</c:v>
                </c:pt>
                <c:pt idx="292">
                  <c:v>385.31695560000003</c:v>
                </c:pt>
                <c:pt idx="293">
                  <c:v>385.31695560000003</c:v>
                </c:pt>
                <c:pt idx="294">
                  <c:v>385.31695560000003</c:v>
                </c:pt>
                <c:pt idx="295">
                  <c:v>385.31695560000003</c:v>
                </c:pt>
                <c:pt idx="296">
                  <c:v>385.31695560000003</c:v>
                </c:pt>
                <c:pt idx="297">
                  <c:v>385.31695560000003</c:v>
                </c:pt>
                <c:pt idx="298">
                  <c:v>385.31695560000003</c:v>
                </c:pt>
                <c:pt idx="299">
                  <c:v>385.31695560000003</c:v>
                </c:pt>
                <c:pt idx="300">
                  <c:v>361.43362429999996</c:v>
                </c:pt>
                <c:pt idx="301">
                  <c:v>328.75143430000003</c:v>
                </c:pt>
                <c:pt idx="302">
                  <c:v>294.26403809999999</c:v>
                </c:pt>
                <c:pt idx="303">
                  <c:v>255.77664179999996</c:v>
                </c:pt>
                <c:pt idx="304">
                  <c:v>210.06838990000003</c:v>
                </c:pt>
                <c:pt idx="305">
                  <c:v>161.00593569999998</c:v>
                </c:pt>
                <c:pt idx="306">
                  <c:v>99.943412780000017</c:v>
                </c:pt>
                <c:pt idx="307">
                  <c:v>38.880916599999999</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400.204071</c:v>
                </c:pt>
                <c:pt idx="537">
                  <c:v>400.204071</c:v>
                </c:pt>
                <c:pt idx="538">
                  <c:v>400.204071</c:v>
                </c:pt>
                <c:pt idx="539">
                  <c:v>400.204071</c:v>
                </c:pt>
                <c:pt idx="540">
                  <c:v>400.204071</c:v>
                </c:pt>
                <c:pt idx="541">
                  <c:v>400.204071</c:v>
                </c:pt>
                <c:pt idx="542">
                  <c:v>400.204071</c:v>
                </c:pt>
                <c:pt idx="543">
                  <c:v>400.204071</c:v>
                </c:pt>
                <c:pt idx="544">
                  <c:v>400.204071</c:v>
                </c:pt>
                <c:pt idx="545">
                  <c:v>400.204071</c:v>
                </c:pt>
                <c:pt idx="546">
                  <c:v>400.204071</c:v>
                </c:pt>
                <c:pt idx="547">
                  <c:v>400.204071</c:v>
                </c:pt>
                <c:pt idx="548">
                  <c:v>400.204071</c:v>
                </c:pt>
                <c:pt idx="549">
                  <c:v>400.204071</c:v>
                </c:pt>
                <c:pt idx="550">
                  <c:v>400.204071</c:v>
                </c:pt>
                <c:pt idx="551">
                  <c:v>400.204071</c:v>
                </c:pt>
                <c:pt idx="552">
                  <c:v>400.204071</c:v>
                </c:pt>
                <c:pt idx="553">
                  <c:v>400.204071</c:v>
                </c:pt>
                <c:pt idx="554">
                  <c:v>400.204071</c:v>
                </c:pt>
                <c:pt idx="555">
                  <c:v>400.204071</c:v>
                </c:pt>
                <c:pt idx="556">
                  <c:v>400.204071</c:v>
                </c:pt>
                <c:pt idx="557">
                  <c:v>400.204071</c:v>
                </c:pt>
                <c:pt idx="558">
                  <c:v>398.09149169999995</c:v>
                </c:pt>
                <c:pt idx="559">
                  <c:v>394.74136349999992</c:v>
                </c:pt>
                <c:pt idx="560">
                  <c:v>366.92889399999996</c:v>
                </c:pt>
                <c:pt idx="561">
                  <c:v>339.1164551</c:v>
                </c:pt>
                <c:pt idx="562">
                  <c:v>311.30407709999997</c:v>
                </c:pt>
                <c:pt idx="563">
                  <c:v>283.49166869999999</c:v>
                </c:pt>
                <c:pt idx="564">
                  <c:v>255.67916869999996</c:v>
                </c:pt>
                <c:pt idx="565">
                  <c:v>238.99162290000001</c:v>
                </c:pt>
                <c:pt idx="566">
                  <c:v>211.17903139999999</c:v>
                </c:pt>
                <c:pt idx="567">
                  <c:v>183.36642460000002</c:v>
                </c:pt>
                <c:pt idx="568">
                  <c:v>155.55384830000003</c:v>
                </c:pt>
                <c:pt idx="569">
                  <c:v>127.74121090000003</c:v>
                </c:pt>
                <c:pt idx="570">
                  <c:v>99.928710940000002</c:v>
                </c:pt>
                <c:pt idx="571">
                  <c:v>70.907905580000019</c:v>
                </c:pt>
                <c:pt idx="572">
                  <c:v>22.532917019999999</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1045.8719479999997</c:v>
                </c:pt>
                <c:pt idx="754">
                  <c:v>1045.8719479999997</c:v>
                </c:pt>
                <c:pt idx="755">
                  <c:v>1040.5511469999997</c:v>
                </c:pt>
                <c:pt idx="756">
                  <c:v>960.73803710000004</c:v>
                </c:pt>
                <c:pt idx="757">
                  <c:v>878.00500490000002</c:v>
                </c:pt>
                <c:pt idx="758">
                  <c:v>792.25451659999999</c:v>
                </c:pt>
                <c:pt idx="759">
                  <c:v>769.38793950000002</c:v>
                </c:pt>
                <c:pt idx="760">
                  <c:v>700.78790279999998</c:v>
                </c:pt>
                <c:pt idx="761">
                  <c:v>632.18798830000003</c:v>
                </c:pt>
                <c:pt idx="762">
                  <c:v>632.18798830000003</c:v>
                </c:pt>
                <c:pt idx="763">
                  <c:v>632.18798830000003</c:v>
                </c:pt>
                <c:pt idx="764">
                  <c:v>563.01660159999983</c:v>
                </c:pt>
                <c:pt idx="765">
                  <c:v>474.55804439999997</c:v>
                </c:pt>
                <c:pt idx="766">
                  <c:v>431.9913024999999</c:v>
                </c:pt>
                <c:pt idx="767">
                  <c:v>421.03305049999994</c:v>
                </c:pt>
                <c:pt idx="768">
                  <c:v>336.65393070000005</c:v>
                </c:pt>
                <c:pt idx="769">
                  <c:v>281.86224370000002</c:v>
                </c:pt>
                <c:pt idx="770">
                  <c:v>259.94555659999992</c:v>
                </c:pt>
                <c:pt idx="771">
                  <c:v>177.7580719</c:v>
                </c:pt>
                <c:pt idx="772">
                  <c:v>133.92472840000002</c:v>
                </c:pt>
                <c:pt idx="773">
                  <c:v>133.92472840000002</c:v>
                </c:pt>
                <c:pt idx="774">
                  <c:v>57.216392520000007</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numCache>
            </c:numRef>
          </c:yVal>
          <c:smooth val="1"/>
        </c:ser>
        <c:axId val="87569920"/>
        <c:axId val="85958016"/>
      </c:scatterChart>
      <c:valAx>
        <c:axId val="76565888"/>
        <c:scaling>
          <c:orientation val="minMax"/>
          <c:max val="40206.625000009975"/>
          <c:min val="40206.375"/>
        </c:scaling>
        <c:axPos val="b"/>
        <c:title>
          <c:tx>
            <c:rich>
              <a:bodyPr/>
              <a:lstStyle/>
              <a:p>
                <a:pPr>
                  <a:defRPr/>
                </a:pPr>
                <a:r>
                  <a:rPr lang="en-US"/>
                  <a:t>Sample Time</a:t>
                </a:r>
              </a:p>
            </c:rich>
          </c:tx>
          <c:layout/>
        </c:title>
        <c:numFmt formatCode="h:mm;@" sourceLinked="0"/>
        <c:tickLblPos val="low"/>
        <c:crossAx val="85956096"/>
        <c:crosses val="autoZero"/>
        <c:crossBetween val="midCat"/>
        <c:majorUnit val="4.1666666700000007E-2"/>
      </c:valAx>
      <c:valAx>
        <c:axId val="85956096"/>
        <c:scaling>
          <c:orientation val="minMax"/>
          <c:max val="5500"/>
          <c:min val="2500"/>
        </c:scaling>
        <c:axPos val="l"/>
        <c:majorGridlines/>
        <c:title>
          <c:tx>
            <c:rich>
              <a:bodyPr rot="-5400000" vert="horz"/>
              <a:lstStyle/>
              <a:p>
                <a:pPr>
                  <a:defRPr/>
                </a:pPr>
                <a:r>
                  <a:rPr lang="en-US"/>
                  <a:t>MW (Wind)</a:t>
                </a:r>
              </a:p>
            </c:rich>
          </c:tx>
          <c:layout/>
        </c:title>
        <c:numFmt formatCode="0" sourceLinked="0"/>
        <c:tickLblPos val="nextTo"/>
        <c:crossAx val="76565888"/>
        <c:crosses val="autoZero"/>
        <c:crossBetween val="midCat"/>
      </c:valAx>
      <c:valAx>
        <c:axId val="85958016"/>
        <c:scaling>
          <c:orientation val="minMax"/>
          <c:max val="1000"/>
          <c:min val="-1000"/>
        </c:scaling>
        <c:axPos val="r"/>
        <c:title>
          <c:tx>
            <c:rich>
              <a:bodyPr rot="-5400000" vert="horz"/>
              <a:lstStyle/>
              <a:p>
                <a:pPr>
                  <a:defRPr/>
                </a:pPr>
                <a:r>
                  <a:rPr lang="en-US"/>
                  <a:t>MW</a:t>
                </a:r>
                <a:r>
                  <a:rPr lang="en-US" baseline="0"/>
                  <a:t> (Reg, RRS)</a:t>
                </a:r>
                <a:endParaRPr lang="en-US"/>
              </a:p>
            </c:rich>
          </c:tx>
          <c:layout>
            <c:manualLayout>
              <c:xMode val="edge"/>
              <c:yMode val="edge"/>
              <c:x val="0.95975004283243071"/>
              <c:y val="0.38111962312499847"/>
            </c:manualLayout>
          </c:layout>
        </c:title>
        <c:numFmt formatCode="0" sourceLinked="0"/>
        <c:tickLblPos val="nextTo"/>
        <c:crossAx val="87569920"/>
        <c:crosses val="max"/>
        <c:crossBetween val="midCat"/>
      </c:valAx>
      <c:valAx>
        <c:axId val="87569920"/>
        <c:scaling>
          <c:orientation val="minMax"/>
        </c:scaling>
        <c:delete val="1"/>
        <c:axPos val="b"/>
        <c:numFmt formatCode="m/d/yyyy\ h:mm" sourceLinked="1"/>
        <c:tickLblPos val="none"/>
        <c:crossAx val="85958016"/>
        <c:crosses val="autoZero"/>
        <c:crossBetween val="midCat"/>
      </c:valAx>
    </c:plotArea>
    <c:legend>
      <c:legendPos val="r"/>
      <c:layout>
        <c:manualLayout>
          <c:xMode val="edge"/>
          <c:yMode val="edge"/>
          <c:x val="3.9036156712041396E-3"/>
          <c:y val="0.89385175571393249"/>
          <c:w val="0.98985728049991428"/>
          <c:h val="0.10480589711891275"/>
        </c:manualLayout>
      </c:layout>
    </c:legend>
    <c:plotVisOnly val="1"/>
  </c:chart>
  <c:txPr>
    <a:bodyPr/>
    <a:lstStyle/>
    <a:p>
      <a:pPr>
        <a:defRPr sz="12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00"/>
            </a:pPr>
            <a:r>
              <a:rPr lang="en-US" sz="1600" dirty="0"/>
              <a:t>Wind Output</a:t>
            </a:r>
            <a:r>
              <a:rPr lang="en-US" sz="1600" baseline="0" dirty="0"/>
              <a:t> and</a:t>
            </a:r>
            <a:r>
              <a:rPr lang="en-US" sz="1600" dirty="0"/>
              <a:t> </a:t>
            </a:r>
            <a:r>
              <a:rPr lang="en-US" sz="1600" dirty="0" smtClean="0"/>
              <a:t>Frequency </a:t>
            </a:r>
            <a:r>
              <a:rPr lang="en-US" sz="1600" dirty="0"/>
              <a:t>for 1/28/10</a:t>
            </a:r>
          </a:p>
        </c:rich>
      </c:tx>
      <c:layout/>
    </c:title>
    <c:plotArea>
      <c:layout>
        <c:manualLayout>
          <c:layoutTarget val="inner"/>
          <c:xMode val="edge"/>
          <c:yMode val="edge"/>
          <c:x val="0.10494688471597646"/>
          <c:y val="8.5759280370366744E-2"/>
          <c:w val="0.77540540357974796"/>
          <c:h val="0.71182515248752343"/>
        </c:manualLayout>
      </c:layout>
      <c:scatterChart>
        <c:scatterStyle val="smoothMarker"/>
        <c:ser>
          <c:idx val="0"/>
          <c:order val="0"/>
          <c:tx>
            <c:v>Aggregated WGR Output</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Samples'!$B$2:$B$1022</c:f>
              <c:numCache>
                <c:formatCode>0.0</c:formatCode>
                <c:ptCount val="1021"/>
                <c:pt idx="0">
                  <c:v>5286.1650390000013</c:v>
                </c:pt>
                <c:pt idx="1">
                  <c:v>5312.0532230000008</c:v>
                </c:pt>
                <c:pt idx="2">
                  <c:v>5317.8666990000011</c:v>
                </c:pt>
                <c:pt idx="3">
                  <c:v>5321.3901370000003</c:v>
                </c:pt>
                <c:pt idx="4">
                  <c:v>5343.1333009999998</c:v>
                </c:pt>
                <c:pt idx="5">
                  <c:v>5356.923828</c:v>
                </c:pt>
                <c:pt idx="6">
                  <c:v>5386.5961910000005</c:v>
                </c:pt>
                <c:pt idx="7">
                  <c:v>5397.1806640000013</c:v>
                </c:pt>
                <c:pt idx="8">
                  <c:v>5440.1367190000001</c:v>
                </c:pt>
                <c:pt idx="9">
                  <c:v>5418.8051760000008</c:v>
                </c:pt>
                <c:pt idx="10">
                  <c:v>5430.1372070000007</c:v>
                </c:pt>
                <c:pt idx="11">
                  <c:v>5488.8891600000006</c:v>
                </c:pt>
                <c:pt idx="12">
                  <c:v>5491.3657230000008</c:v>
                </c:pt>
                <c:pt idx="13">
                  <c:v>5525.7470699999994</c:v>
                </c:pt>
                <c:pt idx="14">
                  <c:v>5534.2934569999998</c:v>
                </c:pt>
                <c:pt idx="15">
                  <c:v>5495.1572270000015</c:v>
                </c:pt>
                <c:pt idx="16">
                  <c:v>5540.5522460000011</c:v>
                </c:pt>
                <c:pt idx="17">
                  <c:v>5444.3613280000009</c:v>
                </c:pt>
                <c:pt idx="18">
                  <c:v>5394.0156250000009</c:v>
                </c:pt>
                <c:pt idx="19">
                  <c:v>5405.8159180000002</c:v>
                </c:pt>
                <c:pt idx="20">
                  <c:v>5294.7690430000002</c:v>
                </c:pt>
                <c:pt idx="21">
                  <c:v>5299.3632810000008</c:v>
                </c:pt>
                <c:pt idx="22">
                  <c:v>5281.2495119999994</c:v>
                </c:pt>
                <c:pt idx="23">
                  <c:v>5288.623047</c:v>
                </c:pt>
                <c:pt idx="24">
                  <c:v>5318.1127930000011</c:v>
                </c:pt>
                <c:pt idx="25">
                  <c:v>5305.75</c:v>
                </c:pt>
                <c:pt idx="26">
                  <c:v>5245.5190430000002</c:v>
                </c:pt>
                <c:pt idx="27">
                  <c:v>5271.6840820000007</c:v>
                </c:pt>
                <c:pt idx="28">
                  <c:v>5286.2480469999991</c:v>
                </c:pt>
                <c:pt idx="29">
                  <c:v>5287.5507809999999</c:v>
                </c:pt>
                <c:pt idx="30">
                  <c:v>5331.0170899999994</c:v>
                </c:pt>
                <c:pt idx="31">
                  <c:v>5335.6582030000009</c:v>
                </c:pt>
                <c:pt idx="32">
                  <c:v>5325.9931640000004</c:v>
                </c:pt>
                <c:pt idx="33">
                  <c:v>5370.5131840000004</c:v>
                </c:pt>
                <c:pt idx="34">
                  <c:v>5363.6469730000008</c:v>
                </c:pt>
                <c:pt idx="35">
                  <c:v>5333.105469000001</c:v>
                </c:pt>
                <c:pt idx="36">
                  <c:v>5350.486328</c:v>
                </c:pt>
                <c:pt idx="37">
                  <c:v>5367.9687499999991</c:v>
                </c:pt>
                <c:pt idx="38">
                  <c:v>5354.1083979999994</c:v>
                </c:pt>
                <c:pt idx="39">
                  <c:v>5390.4897459999993</c:v>
                </c:pt>
                <c:pt idx="40">
                  <c:v>5364.0351559999999</c:v>
                </c:pt>
                <c:pt idx="41">
                  <c:v>5297.9096680000002</c:v>
                </c:pt>
                <c:pt idx="42">
                  <c:v>5303.7333979999994</c:v>
                </c:pt>
                <c:pt idx="43">
                  <c:v>5287.8920900000012</c:v>
                </c:pt>
                <c:pt idx="44">
                  <c:v>5323.8833009999998</c:v>
                </c:pt>
                <c:pt idx="45">
                  <c:v>5336.1601560000008</c:v>
                </c:pt>
                <c:pt idx="46">
                  <c:v>5336.7978519999997</c:v>
                </c:pt>
                <c:pt idx="47">
                  <c:v>5327.4990230000003</c:v>
                </c:pt>
                <c:pt idx="48">
                  <c:v>5339.0209960000011</c:v>
                </c:pt>
                <c:pt idx="49">
                  <c:v>5338.6752930000011</c:v>
                </c:pt>
                <c:pt idx="50">
                  <c:v>5345.0498050000006</c:v>
                </c:pt>
                <c:pt idx="51">
                  <c:v>5341.5141600000006</c:v>
                </c:pt>
                <c:pt idx="52">
                  <c:v>5349.4526370000003</c:v>
                </c:pt>
                <c:pt idx="53">
                  <c:v>5393.8110350000015</c:v>
                </c:pt>
                <c:pt idx="54">
                  <c:v>5390.2783199999994</c:v>
                </c:pt>
                <c:pt idx="55">
                  <c:v>5427.7958979999994</c:v>
                </c:pt>
                <c:pt idx="56">
                  <c:v>5450.421875</c:v>
                </c:pt>
                <c:pt idx="57">
                  <c:v>5460.8481450000008</c:v>
                </c:pt>
                <c:pt idx="58">
                  <c:v>5486.1674800000001</c:v>
                </c:pt>
                <c:pt idx="59">
                  <c:v>5501.220703</c:v>
                </c:pt>
                <c:pt idx="60">
                  <c:v>5526.2924800000001</c:v>
                </c:pt>
                <c:pt idx="61">
                  <c:v>5504.619141000001</c:v>
                </c:pt>
                <c:pt idx="62">
                  <c:v>5521.2470699999994</c:v>
                </c:pt>
                <c:pt idx="63">
                  <c:v>5528.0268550000001</c:v>
                </c:pt>
                <c:pt idx="64">
                  <c:v>5538.1010740000011</c:v>
                </c:pt>
                <c:pt idx="65">
                  <c:v>5525.2333979999994</c:v>
                </c:pt>
                <c:pt idx="66">
                  <c:v>5547.5820310000008</c:v>
                </c:pt>
                <c:pt idx="67">
                  <c:v>5588.5122070000016</c:v>
                </c:pt>
                <c:pt idx="68">
                  <c:v>5590.3159180000002</c:v>
                </c:pt>
                <c:pt idx="69">
                  <c:v>5625.4609380000002</c:v>
                </c:pt>
                <c:pt idx="70">
                  <c:v>5631.3994140000004</c:v>
                </c:pt>
                <c:pt idx="71">
                  <c:v>5659.0419919999995</c:v>
                </c:pt>
                <c:pt idx="72">
                  <c:v>5706.2817379999997</c:v>
                </c:pt>
                <c:pt idx="73">
                  <c:v>5659.9477539999989</c:v>
                </c:pt>
                <c:pt idx="74">
                  <c:v>5715.7412110000005</c:v>
                </c:pt>
                <c:pt idx="75">
                  <c:v>5736.8125000000009</c:v>
                </c:pt>
                <c:pt idx="76">
                  <c:v>5776.9291990000011</c:v>
                </c:pt>
                <c:pt idx="77">
                  <c:v>5764.9790039999998</c:v>
                </c:pt>
                <c:pt idx="78">
                  <c:v>5778.5903320000007</c:v>
                </c:pt>
                <c:pt idx="79">
                  <c:v>5796.246094000001</c:v>
                </c:pt>
                <c:pt idx="80">
                  <c:v>5817.720703</c:v>
                </c:pt>
                <c:pt idx="81">
                  <c:v>5847.1328130000002</c:v>
                </c:pt>
                <c:pt idx="82">
                  <c:v>5838.5434569999998</c:v>
                </c:pt>
                <c:pt idx="83">
                  <c:v>5840.4956050000001</c:v>
                </c:pt>
                <c:pt idx="84">
                  <c:v>5860.150391000001</c:v>
                </c:pt>
                <c:pt idx="85">
                  <c:v>5916.8764650000003</c:v>
                </c:pt>
                <c:pt idx="86">
                  <c:v>5952.1240230000012</c:v>
                </c:pt>
                <c:pt idx="87">
                  <c:v>5973.7758789999998</c:v>
                </c:pt>
                <c:pt idx="88">
                  <c:v>5998.3613280000009</c:v>
                </c:pt>
                <c:pt idx="89">
                  <c:v>5962.3178710000002</c:v>
                </c:pt>
                <c:pt idx="90">
                  <c:v>5959.511230000001</c:v>
                </c:pt>
                <c:pt idx="91">
                  <c:v>5934.572266000001</c:v>
                </c:pt>
                <c:pt idx="92">
                  <c:v>5935.0649410000005</c:v>
                </c:pt>
                <c:pt idx="93">
                  <c:v>5936.2099610000005</c:v>
                </c:pt>
                <c:pt idx="94">
                  <c:v>5946.9360350000006</c:v>
                </c:pt>
                <c:pt idx="95">
                  <c:v>5973.4345699999994</c:v>
                </c:pt>
                <c:pt idx="96">
                  <c:v>5968.2158200000003</c:v>
                </c:pt>
                <c:pt idx="97">
                  <c:v>5957.7788089999995</c:v>
                </c:pt>
                <c:pt idx="98">
                  <c:v>5957.6840820000007</c:v>
                </c:pt>
                <c:pt idx="99">
                  <c:v>5977.1103520000006</c:v>
                </c:pt>
                <c:pt idx="100">
                  <c:v>5937.3681640000013</c:v>
                </c:pt>
                <c:pt idx="101">
                  <c:v>5938.7631840000004</c:v>
                </c:pt>
                <c:pt idx="102">
                  <c:v>5932.0766600000006</c:v>
                </c:pt>
                <c:pt idx="103">
                  <c:v>5918.0966800000015</c:v>
                </c:pt>
                <c:pt idx="104">
                  <c:v>5902.4868159999996</c:v>
                </c:pt>
                <c:pt idx="105">
                  <c:v>5873.9790039999998</c:v>
                </c:pt>
                <c:pt idx="106">
                  <c:v>5843.1533200000003</c:v>
                </c:pt>
                <c:pt idx="107">
                  <c:v>5855.9614260000008</c:v>
                </c:pt>
                <c:pt idx="108">
                  <c:v>5823.5336910000005</c:v>
                </c:pt>
                <c:pt idx="109">
                  <c:v>5840.0341800000006</c:v>
                </c:pt>
                <c:pt idx="110">
                  <c:v>5856.6245120000003</c:v>
                </c:pt>
                <c:pt idx="111">
                  <c:v>5812.1582030000009</c:v>
                </c:pt>
                <c:pt idx="112">
                  <c:v>5847.0268550000001</c:v>
                </c:pt>
                <c:pt idx="113">
                  <c:v>5774.1777339999999</c:v>
                </c:pt>
                <c:pt idx="114">
                  <c:v>5741.7915040000007</c:v>
                </c:pt>
                <c:pt idx="115">
                  <c:v>5722.6396480000003</c:v>
                </c:pt>
                <c:pt idx="116">
                  <c:v>5732.199219000001</c:v>
                </c:pt>
                <c:pt idx="117">
                  <c:v>5678.4526370000003</c:v>
                </c:pt>
                <c:pt idx="118">
                  <c:v>5673.1337889999995</c:v>
                </c:pt>
                <c:pt idx="119">
                  <c:v>5666.6494140000004</c:v>
                </c:pt>
                <c:pt idx="120">
                  <c:v>5646.703125</c:v>
                </c:pt>
                <c:pt idx="121">
                  <c:v>5597.4331049999992</c:v>
                </c:pt>
                <c:pt idx="122">
                  <c:v>5576.5551760000008</c:v>
                </c:pt>
                <c:pt idx="123">
                  <c:v>5563.5634770000006</c:v>
                </c:pt>
                <c:pt idx="124">
                  <c:v>5550.7348629999997</c:v>
                </c:pt>
                <c:pt idx="125">
                  <c:v>5523.8256840000013</c:v>
                </c:pt>
                <c:pt idx="126">
                  <c:v>5526.0556640000013</c:v>
                </c:pt>
                <c:pt idx="127">
                  <c:v>5524.3579100000006</c:v>
                </c:pt>
                <c:pt idx="128">
                  <c:v>5499.5620120000003</c:v>
                </c:pt>
                <c:pt idx="129">
                  <c:v>5517.3662110000014</c:v>
                </c:pt>
                <c:pt idx="130">
                  <c:v>5475.667969000001</c:v>
                </c:pt>
                <c:pt idx="131">
                  <c:v>5497.212891000001</c:v>
                </c:pt>
                <c:pt idx="132">
                  <c:v>5510.558594000001</c:v>
                </c:pt>
                <c:pt idx="133">
                  <c:v>5501.5786129999997</c:v>
                </c:pt>
                <c:pt idx="134">
                  <c:v>5519.9946290000007</c:v>
                </c:pt>
                <c:pt idx="135">
                  <c:v>5525.3095700000003</c:v>
                </c:pt>
                <c:pt idx="136">
                  <c:v>5521.7192380000006</c:v>
                </c:pt>
                <c:pt idx="137">
                  <c:v>5536.5302730000003</c:v>
                </c:pt>
                <c:pt idx="138">
                  <c:v>5548.511230000001</c:v>
                </c:pt>
                <c:pt idx="139">
                  <c:v>5579.0673829999996</c:v>
                </c:pt>
                <c:pt idx="140">
                  <c:v>5617.4853519999997</c:v>
                </c:pt>
                <c:pt idx="141">
                  <c:v>5641.9794919999995</c:v>
                </c:pt>
                <c:pt idx="142">
                  <c:v>5624.7119140000004</c:v>
                </c:pt>
                <c:pt idx="143">
                  <c:v>5617.8364260000008</c:v>
                </c:pt>
                <c:pt idx="144">
                  <c:v>5608.2509770000006</c:v>
                </c:pt>
                <c:pt idx="145">
                  <c:v>5582.7714839999999</c:v>
                </c:pt>
                <c:pt idx="146">
                  <c:v>5605.2480469999991</c:v>
                </c:pt>
                <c:pt idx="147">
                  <c:v>5581.033203</c:v>
                </c:pt>
                <c:pt idx="148">
                  <c:v>5598.9262700000018</c:v>
                </c:pt>
                <c:pt idx="149">
                  <c:v>5557.6401370000003</c:v>
                </c:pt>
                <c:pt idx="150">
                  <c:v>5557.3715820000007</c:v>
                </c:pt>
                <c:pt idx="151">
                  <c:v>5545.5244140000004</c:v>
                </c:pt>
                <c:pt idx="152">
                  <c:v>5535.7138669999995</c:v>
                </c:pt>
                <c:pt idx="153">
                  <c:v>5485.9702149999994</c:v>
                </c:pt>
                <c:pt idx="154">
                  <c:v>5466.7338869999985</c:v>
                </c:pt>
                <c:pt idx="155">
                  <c:v>5406.6918950000008</c:v>
                </c:pt>
                <c:pt idx="156">
                  <c:v>5412.529297</c:v>
                </c:pt>
                <c:pt idx="157">
                  <c:v>5421.701172</c:v>
                </c:pt>
                <c:pt idx="158">
                  <c:v>5381.8974610000005</c:v>
                </c:pt>
                <c:pt idx="159">
                  <c:v>5401.9472660000001</c:v>
                </c:pt>
                <c:pt idx="160">
                  <c:v>5386.5302730000003</c:v>
                </c:pt>
                <c:pt idx="161">
                  <c:v>5386.4277339999999</c:v>
                </c:pt>
                <c:pt idx="162">
                  <c:v>5372.4321290000007</c:v>
                </c:pt>
                <c:pt idx="163">
                  <c:v>5346.2963869999994</c:v>
                </c:pt>
                <c:pt idx="164">
                  <c:v>5311.3305660000005</c:v>
                </c:pt>
                <c:pt idx="165">
                  <c:v>5289.2001949999994</c:v>
                </c:pt>
                <c:pt idx="166">
                  <c:v>5242.9018549999992</c:v>
                </c:pt>
                <c:pt idx="167">
                  <c:v>5197.4516600000006</c:v>
                </c:pt>
                <c:pt idx="168">
                  <c:v>5173.8398440000001</c:v>
                </c:pt>
                <c:pt idx="169">
                  <c:v>5144.4995119999994</c:v>
                </c:pt>
                <c:pt idx="170">
                  <c:v>5126.0874019999992</c:v>
                </c:pt>
                <c:pt idx="171">
                  <c:v>5084.53125</c:v>
                </c:pt>
                <c:pt idx="172">
                  <c:v>5079.908203</c:v>
                </c:pt>
                <c:pt idx="173">
                  <c:v>5041.3471680000002</c:v>
                </c:pt>
                <c:pt idx="174">
                  <c:v>5009.1440430000002</c:v>
                </c:pt>
                <c:pt idx="175">
                  <c:v>4987.6650390000013</c:v>
                </c:pt>
                <c:pt idx="176">
                  <c:v>4955.2138669999995</c:v>
                </c:pt>
                <c:pt idx="177">
                  <c:v>4920.8540040000007</c:v>
                </c:pt>
                <c:pt idx="178">
                  <c:v>4861.779297</c:v>
                </c:pt>
                <c:pt idx="179">
                  <c:v>4793.7758789999998</c:v>
                </c:pt>
                <c:pt idx="180">
                  <c:v>4747.4589839999999</c:v>
                </c:pt>
                <c:pt idx="181">
                  <c:v>4687.8940430000002</c:v>
                </c:pt>
                <c:pt idx="182">
                  <c:v>4634.1489260000008</c:v>
                </c:pt>
                <c:pt idx="183">
                  <c:v>4610.2705079999996</c:v>
                </c:pt>
                <c:pt idx="184">
                  <c:v>4580.8681640000013</c:v>
                </c:pt>
                <c:pt idx="185">
                  <c:v>4561.0791020000006</c:v>
                </c:pt>
                <c:pt idx="186">
                  <c:v>4538.453125</c:v>
                </c:pt>
                <c:pt idx="187">
                  <c:v>4520.558594000001</c:v>
                </c:pt>
                <c:pt idx="188">
                  <c:v>4521.7998050000006</c:v>
                </c:pt>
                <c:pt idx="189">
                  <c:v>4490.5083009999998</c:v>
                </c:pt>
                <c:pt idx="190">
                  <c:v>4480.7739259999998</c:v>
                </c:pt>
                <c:pt idx="191">
                  <c:v>4490.1044919999995</c:v>
                </c:pt>
                <c:pt idx="192">
                  <c:v>4475.6142580000005</c:v>
                </c:pt>
                <c:pt idx="193">
                  <c:v>4513.4331049999992</c:v>
                </c:pt>
                <c:pt idx="194">
                  <c:v>4528.2441410000001</c:v>
                </c:pt>
                <c:pt idx="195">
                  <c:v>4539.5791020000006</c:v>
                </c:pt>
                <c:pt idx="196">
                  <c:v>4592.455078</c:v>
                </c:pt>
                <c:pt idx="197">
                  <c:v>4612.8867190000001</c:v>
                </c:pt>
                <c:pt idx="198">
                  <c:v>4644.2216800000015</c:v>
                </c:pt>
                <c:pt idx="199">
                  <c:v>4693.8637700000008</c:v>
                </c:pt>
                <c:pt idx="200">
                  <c:v>4736.7299800000001</c:v>
                </c:pt>
                <c:pt idx="201">
                  <c:v>4751.8320310000008</c:v>
                </c:pt>
                <c:pt idx="202">
                  <c:v>4806.2070309999999</c:v>
                </c:pt>
                <c:pt idx="203">
                  <c:v>4828.2885740000002</c:v>
                </c:pt>
                <c:pt idx="204">
                  <c:v>4856.3642580000005</c:v>
                </c:pt>
                <c:pt idx="205">
                  <c:v>4847.0180660000005</c:v>
                </c:pt>
                <c:pt idx="206">
                  <c:v>4859.939452999999</c:v>
                </c:pt>
                <c:pt idx="207">
                  <c:v>4867.962891000001</c:v>
                </c:pt>
                <c:pt idx="208">
                  <c:v>4881.1020510000008</c:v>
                </c:pt>
                <c:pt idx="209">
                  <c:v>4911.9345699999994</c:v>
                </c:pt>
                <c:pt idx="210">
                  <c:v>4919.3867190000001</c:v>
                </c:pt>
                <c:pt idx="211">
                  <c:v>4905.1113280000009</c:v>
                </c:pt>
                <c:pt idx="212">
                  <c:v>5011.1274410000005</c:v>
                </c:pt>
                <c:pt idx="213">
                  <c:v>5031.3432620000003</c:v>
                </c:pt>
                <c:pt idx="214">
                  <c:v>5089.7138669999995</c:v>
                </c:pt>
                <c:pt idx="215">
                  <c:v>5102.1142580000005</c:v>
                </c:pt>
                <c:pt idx="216">
                  <c:v>5120.2900390000004</c:v>
                </c:pt>
                <c:pt idx="217">
                  <c:v>5147.9365230000003</c:v>
                </c:pt>
                <c:pt idx="218">
                  <c:v>5163.8330079999996</c:v>
                </c:pt>
                <c:pt idx="219">
                  <c:v>5158.4882809999999</c:v>
                </c:pt>
                <c:pt idx="220">
                  <c:v>5179.2436519999992</c:v>
                </c:pt>
                <c:pt idx="221">
                  <c:v>5189.419922</c:v>
                </c:pt>
                <c:pt idx="222">
                  <c:v>5197.4692380000006</c:v>
                </c:pt>
                <c:pt idx="223">
                  <c:v>5211.4057619999994</c:v>
                </c:pt>
                <c:pt idx="224">
                  <c:v>5224.7724610000005</c:v>
                </c:pt>
                <c:pt idx="225">
                  <c:v>5233.953125</c:v>
                </c:pt>
                <c:pt idx="226">
                  <c:v>5221.7749019999992</c:v>
                </c:pt>
                <c:pt idx="227">
                  <c:v>5207.2763669999995</c:v>
                </c:pt>
                <c:pt idx="228">
                  <c:v>5203.310547</c:v>
                </c:pt>
                <c:pt idx="229">
                  <c:v>5161.1850590000004</c:v>
                </c:pt>
                <c:pt idx="230">
                  <c:v>5126.5751949999994</c:v>
                </c:pt>
                <c:pt idx="231">
                  <c:v>5065.4213869999994</c:v>
                </c:pt>
                <c:pt idx="232">
                  <c:v>5039.3647460000002</c:v>
                </c:pt>
                <c:pt idx="233">
                  <c:v>5060.1186520000001</c:v>
                </c:pt>
                <c:pt idx="234">
                  <c:v>5010.4155270000001</c:v>
                </c:pt>
                <c:pt idx="235">
                  <c:v>5042.6562500000009</c:v>
                </c:pt>
                <c:pt idx="236">
                  <c:v>5041.1176760000008</c:v>
                </c:pt>
                <c:pt idx="237">
                  <c:v>5088.7402340000008</c:v>
                </c:pt>
                <c:pt idx="238">
                  <c:v>5096.4404300000006</c:v>
                </c:pt>
                <c:pt idx="239">
                  <c:v>5126.8271480000003</c:v>
                </c:pt>
                <c:pt idx="240">
                  <c:v>5126.7084959999993</c:v>
                </c:pt>
                <c:pt idx="241">
                  <c:v>5144.9335939999992</c:v>
                </c:pt>
                <c:pt idx="242">
                  <c:v>5128.9750979999999</c:v>
                </c:pt>
                <c:pt idx="243">
                  <c:v>5144.7651370000003</c:v>
                </c:pt>
                <c:pt idx="244">
                  <c:v>5158.0341800000006</c:v>
                </c:pt>
                <c:pt idx="245">
                  <c:v>5130.5415040000007</c:v>
                </c:pt>
                <c:pt idx="246">
                  <c:v>5105.1713869999994</c:v>
                </c:pt>
                <c:pt idx="247">
                  <c:v>5055.7993159999996</c:v>
                </c:pt>
                <c:pt idx="248">
                  <c:v>5052.4794919999995</c:v>
                </c:pt>
                <c:pt idx="249">
                  <c:v>4988.8325200000008</c:v>
                </c:pt>
                <c:pt idx="250">
                  <c:v>4914.0029300000015</c:v>
                </c:pt>
                <c:pt idx="251">
                  <c:v>4885.7915040000007</c:v>
                </c:pt>
                <c:pt idx="252">
                  <c:v>4837.6723630000006</c:v>
                </c:pt>
                <c:pt idx="253">
                  <c:v>4844.2783199999994</c:v>
                </c:pt>
                <c:pt idx="254">
                  <c:v>4824.1274410000005</c:v>
                </c:pt>
                <c:pt idx="255">
                  <c:v>4814.580078</c:v>
                </c:pt>
                <c:pt idx="256">
                  <c:v>4801.5874019999992</c:v>
                </c:pt>
                <c:pt idx="257">
                  <c:v>4801.5874019999992</c:v>
                </c:pt>
                <c:pt idx="258">
                  <c:v>4778.8969730000008</c:v>
                </c:pt>
                <c:pt idx="259">
                  <c:v>4772.7202150000003</c:v>
                </c:pt>
                <c:pt idx="260">
                  <c:v>4745.9174799999992</c:v>
                </c:pt>
                <c:pt idx="261">
                  <c:v>4748.1928710000011</c:v>
                </c:pt>
                <c:pt idx="262">
                  <c:v>4756.9428710000002</c:v>
                </c:pt>
                <c:pt idx="263">
                  <c:v>4709.2231450000008</c:v>
                </c:pt>
                <c:pt idx="264">
                  <c:v>4696.0029300000015</c:v>
                </c:pt>
                <c:pt idx="265">
                  <c:v>4692.6923830000005</c:v>
                </c:pt>
                <c:pt idx="266">
                  <c:v>4673.888672</c:v>
                </c:pt>
                <c:pt idx="267">
                  <c:v>4661.4560550000006</c:v>
                </c:pt>
                <c:pt idx="268">
                  <c:v>4639.4902340000008</c:v>
                </c:pt>
                <c:pt idx="269">
                  <c:v>4577.7490230000003</c:v>
                </c:pt>
                <c:pt idx="270">
                  <c:v>4530.9794919999995</c:v>
                </c:pt>
                <c:pt idx="271">
                  <c:v>4521.6484380000002</c:v>
                </c:pt>
                <c:pt idx="272">
                  <c:v>4488.3979490000002</c:v>
                </c:pt>
                <c:pt idx="273">
                  <c:v>4460.4570309999999</c:v>
                </c:pt>
                <c:pt idx="274">
                  <c:v>4450.8569340000013</c:v>
                </c:pt>
                <c:pt idx="275">
                  <c:v>4401.8676760000008</c:v>
                </c:pt>
                <c:pt idx="276">
                  <c:v>4374.7651370000003</c:v>
                </c:pt>
                <c:pt idx="277">
                  <c:v>4341.8950200000008</c:v>
                </c:pt>
                <c:pt idx="278">
                  <c:v>4295.4995119999994</c:v>
                </c:pt>
                <c:pt idx="279">
                  <c:v>4289.5380859999996</c:v>
                </c:pt>
                <c:pt idx="280">
                  <c:v>4230.7739259999998</c:v>
                </c:pt>
                <c:pt idx="281">
                  <c:v>4167.3520510000008</c:v>
                </c:pt>
                <c:pt idx="282">
                  <c:v>4077.2373050000001</c:v>
                </c:pt>
                <c:pt idx="283">
                  <c:v>4011.1447749999998</c:v>
                </c:pt>
                <c:pt idx="284">
                  <c:v>3885.5356449999999</c:v>
                </c:pt>
                <c:pt idx="285">
                  <c:v>3807.2463379999999</c:v>
                </c:pt>
                <c:pt idx="286">
                  <c:v>3734.2341310000002</c:v>
                </c:pt>
                <c:pt idx="287">
                  <c:v>3673.8322750000002</c:v>
                </c:pt>
                <c:pt idx="288">
                  <c:v>3558.6667479999996</c:v>
                </c:pt>
                <c:pt idx="289">
                  <c:v>3458.6022949999997</c:v>
                </c:pt>
                <c:pt idx="290">
                  <c:v>3348.8347170000006</c:v>
                </c:pt>
                <c:pt idx="291">
                  <c:v>3259.9877930000002</c:v>
                </c:pt>
                <c:pt idx="292">
                  <c:v>3196.2060549999997</c:v>
                </c:pt>
                <c:pt idx="293">
                  <c:v>3120.8242190000001</c:v>
                </c:pt>
                <c:pt idx="294">
                  <c:v>3074.7985839999997</c:v>
                </c:pt>
                <c:pt idx="295">
                  <c:v>3020.6669919999995</c:v>
                </c:pt>
                <c:pt idx="296">
                  <c:v>2960.8879390000002</c:v>
                </c:pt>
                <c:pt idx="297">
                  <c:v>2906.8198240000002</c:v>
                </c:pt>
                <c:pt idx="298">
                  <c:v>2875.3630370000005</c:v>
                </c:pt>
                <c:pt idx="299">
                  <c:v>2845.2416989999997</c:v>
                </c:pt>
                <c:pt idx="300">
                  <c:v>2828.7189939999998</c:v>
                </c:pt>
                <c:pt idx="301">
                  <c:v>2808.7121580000003</c:v>
                </c:pt>
                <c:pt idx="302">
                  <c:v>2809.2055660000001</c:v>
                </c:pt>
                <c:pt idx="303">
                  <c:v>2782.7646479999994</c:v>
                </c:pt>
                <c:pt idx="304">
                  <c:v>2769.8730470000005</c:v>
                </c:pt>
                <c:pt idx="305">
                  <c:v>2736.5583499999998</c:v>
                </c:pt>
                <c:pt idx="306">
                  <c:v>2748.8840330000003</c:v>
                </c:pt>
                <c:pt idx="307">
                  <c:v>2744.0124510000001</c:v>
                </c:pt>
                <c:pt idx="308">
                  <c:v>2735.1804199999997</c:v>
                </c:pt>
                <c:pt idx="309">
                  <c:v>2663.4335940000005</c:v>
                </c:pt>
                <c:pt idx="310">
                  <c:v>2663.2839359999998</c:v>
                </c:pt>
                <c:pt idx="311">
                  <c:v>2684.8486330000001</c:v>
                </c:pt>
                <c:pt idx="312">
                  <c:v>2736.188232</c:v>
                </c:pt>
                <c:pt idx="313">
                  <c:v>2844.4375000000005</c:v>
                </c:pt>
                <c:pt idx="314">
                  <c:v>2908.9467770000001</c:v>
                </c:pt>
                <c:pt idx="315">
                  <c:v>2931.2009279999997</c:v>
                </c:pt>
                <c:pt idx="316">
                  <c:v>2903.7368160000001</c:v>
                </c:pt>
                <c:pt idx="317">
                  <c:v>2880.8105470000005</c:v>
                </c:pt>
                <c:pt idx="318">
                  <c:v>2895.2460939999996</c:v>
                </c:pt>
                <c:pt idx="319">
                  <c:v>2946.4570310000004</c:v>
                </c:pt>
                <c:pt idx="320">
                  <c:v>2937.8811040000005</c:v>
                </c:pt>
                <c:pt idx="321">
                  <c:v>2929.4582519999999</c:v>
                </c:pt>
                <c:pt idx="322">
                  <c:v>2965.0065920000002</c:v>
                </c:pt>
                <c:pt idx="323">
                  <c:v>2995.7429199999997</c:v>
                </c:pt>
                <c:pt idx="324">
                  <c:v>3032.5241700000001</c:v>
                </c:pt>
                <c:pt idx="325">
                  <c:v>3068.795654</c:v>
                </c:pt>
                <c:pt idx="326">
                  <c:v>3103.8752440000003</c:v>
                </c:pt>
                <c:pt idx="327">
                  <c:v>3152.6909180000002</c:v>
                </c:pt>
                <c:pt idx="328">
                  <c:v>3212.9458009999998</c:v>
                </c:pt>
                <c:pt idx="329">
                  <c:v>3226.7717290000001</c:v>
                </c:pt>
                <c:pt idx="330">
                  <c:v>3231.6572270000001</c:v>
                </c:pt>
                <c:pt idx="331">
                  <c:v>3234.6623540000001</c:v>
                </c:pt>
                <c:pt idx="332">
                  <c:v>3259.0029300000001</c:v>
                </c:pt>
                <c:pt idx="333">
                  <c:v>3264.1486819999996</c:v>
                </c:pt>
                <c:pt idx="334">
                  <c:v>3273.3930660000005</c:v>
                </c:pt>
                <c:pt idx="335">
                  <c:v>3250.5827639999998</c:v>
                </c:pt>
                <c:pt idx="336">
                  <c:v>3269.5871580000003</c:v>
                </c:pt>
                <c:pt idx="337">
                  <c:v>3320.7629389999997</c:v>
                </c:pt>
                <c:pt idx="338">
                  <c:v>3338.2958979999999</c:v>
                </c:pt>
                <c:pt idx="339">
                  <c:v>3344.2287599999995</c:v>
                </c:pt>
                <c:pt idx="340">
                  <c:v>3376.1989749999998</c:v>
                </c:pt>
                <c:pt idx="341">
                  <c:v>3414.7285160000001</c:v>
                </c:pt>
                <c:pt idx="342">
                  <c:v>3444.2099609999996</c:v>
                </c:pt>
                <c:pt idx="343">
                  <c:v>3436.6848139999997</c:v>
                </c:pt>
                <c:pt idx="344">
                  <c:v>3458.2700199999999</c:v>
                </c:pt>
                <c:pt idx="345">
                  <c:v>3470.2224120000001</c:v>
                </c:pt>
                <c:pt idx="346">
                  <c:v>3461.2143550000001</c:v>
                </c:pt>
                <c:pt idx="347">
                  <c:v>3479.8005370000005</c:v>
                </c:pt>
                <c:pt idx="348">
                  <c:v>3496.3356930000004</c:v>
                </c:pt>
                <c:pt idx="349">
                  <c:v>3477.594971</c:v>
                </c:pt>
                <c:pt idx="350">
                  <c:v>3484.8574220000005</c:v>
                </c:pt>
                <c:pt idx="351">
                  <c:v>3474.4284669999997</c:v>
                </c:pt>
                <c:pt idx="352">
                  <c:v>3481.5290530000002</c:v>
                </c:pt>
                <c:pt idx="353">
                  <c:v>3497.078857</c:v>
                </c:pt>
                <c:pt idx="354">
                  <c:v>3493.4323730000006</c:v>
                </c:pt>
                <c:pt idx="355">
                  <c:v>3507.5178219999998</c:v>
                </c:pt>
                <c:pt idx="356">
                  <c:v>3495.8979490000002</c:v>
                </c:pt>
                <c:pt idx="357">
                  <c:v>3515.164307</c:v>
                </c:pt>
                <c:pt idx="358">
                  <c:v>3509.4404300000001</c:v>
                </c:pt>
                <c:pt idx="359">
                  <c:v>3533.9360350000002</c:v>
                </c:pt>
                <c:pt idx="360">
                  <c:v>3508.8720699999999</c:v>
                </c:pt>
                <c:pt idx="361">
                  <c:v>3520.5817870000001</c:v>
                </c:pt>
                <c:pt idx="362">
                  <c:v>3547.6994629999999</c:v>
                </c:pt>
                <c:pt idx="363">
                  <c:v>3575.9609380000002</c:v>
                </c:pt>
                <c:pt idx="364">
                  <c:v>3600.2824709999995</c:v>
                </c:pt>
                <c:pt idx="365">
                  <c:v>3631.73999</c:v>
                </c:pt>
                <c:pt idx="366">
                  <c:v>3662.9020999999998</c:v>
                </c:pt>
                <c:pt idx="367">
                  <c:v>3676.3457030000004</c:v>
                </c:pt>
                <c:pt idx="368">
                  <c:v>3695.8637699999999</c:v>
                </c:pt>
                <c:pt idx="369">
                  <c:v>3712.304443</c:v>
                </c:pt>
                <c:pt idx="370">
                  <c:v>3724.6835940000001</c:v>
                </c:pt>
                <c:pt idx="371">
                  <c:v>3753.4182130000004</c:v>
                </c:pt>
                <c:pt idx="372">
                  <c:v>3752.4245609999998</c:v>
                </c:pt>
                <c:pt idx="373">
                  <c:v>3761.0251459999999</c:v>
                </c:pt>
                <c:pt idx="374">
                  <c:v>3796.0947270000001</c:v>
                </c:pt>
                <c:pt idx="375">
                  <c:v>3820.2441409999997</c:v>
                </c:pt>
                <c:pt idx="376">
                  <c:v>3825.383789</c:v>
                </c:pt>
                <c:pt idx="377">
                  <c:v>3831.9746089999999</c:v>
                </c:pt>
                <c:pt idx="378">
                  <c:v>3856.8293460000004</c:v>
                </c:pt>
                <c:pt idx="379">
                  <c:v>3871.2978520000001</c:v>
                </c:pt>
                <c:pt idx="380">
                  <c:v>3875.3869629999999</c:v>
                </c:pt>
                <c:pt idx="381">
                  <c:v>3866.3247070000002</c:v>
                </c:pt>
                <c:pt idx="382">
                  <c:v>3893.2902829999998</c:v>
                </c:pt>
                <c:pt idx="383">
                  <c:v>3912.2834469999998</c:v>
                </c:pt>
                <c:pt idx="384">
                  <c:v>3906.7009279999997</c:v>
                </c:pt>
                <c:pt idx="385">
                  <c:v>3902.3376459999999</c:v>
                </c:pt>
                <c:pt idx="386">
                  <c:v>3904.4470209999999</c:v>
                </c:pt>
                <c:pt idx="387">
                  <c:v>3913.400635</c:v>
                </c:pt>
                <c:pt idx="388">
                  <c:v>3901.1589359999998</c:v>
                </c:pt>
                <c:pt idx="389">
                  <c:v>3888.4565430000002</c:v>
                </c:pt>
                <c:pt idx="390">
                  <c:v>3878.4326170000004</c:v>
                </c:pt>
                <c:pt idx="391">
                  <c:v>3922.6672359999998</c:v>
                </c:pt>
                <c:pt idx="392">
                  <c:v>3957.0429689999996</c:v>
                </c:pt>
                <c:pt idx="393">
                  <c:v>3964.2446289999993</c:v>
                </c:pt>
                <c:pt idx="394">
                  <c:v>3960.5397950000001</c:v>
                </c:pt>
                <c:pt idx="395">
                  <c:v>3944.9113770000008</c:v>
                </c:pt>
                <c:pt idx="396">
                  <c:v>3943.4377440000003</c:v>
                </c:pt>
                <c:pt idx="397">
                  <c:v>3947.703857</c:v>
                </c:pt>
                <c:pt idx="398">
                  <c:v>3938.2246089999994</c:v>
                </c:pt>
                <c:pt idx="399">
                  <c:v>3935.5129390000002</c:v>
                </c:pt>
                <c:pt idx="400">
                  <c:v>3924.6740719999998</c:v>
                </c:pt>
                <c:pt idx="401">
                  <c:v>3906.1816409999997</c:v>
                </c:pt>
                <c:pt idx="402">
                  <c:v>3892.5878909999997</c:v>
                </c:pt>
                <c:pt idx="403">
                  <c:v>3907.9045409999999</c:v>
                </c:pt>
                <c:pt idx="404">
                  <c:v>3921.3876949999999</c:v>
                </c:pt>
                <c:pt idx="405">
                  <c:v>3920.1938479999999</c:v>
                </c:pt>
                <c:pt idx="406">
                  <c:v>3924.6501459999999</c:v>
                </c:pt>
                <c:pt idx="407">
                  <c:v>3944.1462399999996</c:v>
                </c:pt>
                <c:pt idx="408">
                  <c:v>3957.080078</c:v>
                </c:pt>
                <c:pt idx="409">
                  <c:v>3954.7746579999998</c:v>
                </c:pt>
                <c:pt idx="410">
                  <c:v>3943.3085940000001</c:v>
                </c:pt>
                <c:pt idx="411">
                  <c:v>3915.3715820000007</c:v>
                </c:pt>
                <c:pt idx="412">
                  <c:v>3846.7607419999995</c:v>
                </c:pt>
                <c:pt idx="413">
                  <c:v>3821.4838869999999</c:v>
                </c:pt>
                <c:pt idx="414">
                  <c:v>3748.3593750000005</c:v>
                </c:pt>
                <c:pt idx="415">
                  <c:v>3679.6770019999999</c:v>
                </c:pt>
                <c:pt idx="416">
                  <c:v>3616.8793950000004</c:v>
                </c:pt>
                <c:pt idx="417">
                  <c:v>3561.2285160000001</c:v>
                </c:pt>
                <c:pt idx="418">
                  <c:v>3523.0349120000005</c:v>
                </c:pt>
                <c:pt idx="419">
                  <c:v>3433.5263669999999</c:v>
                </c:pt>
                <c:pt idx="420">
                  <c:v>3356.2778320000002</c:v>
                </c:pt>
                <c:pt idx="421">
                  <c:v>3303.9497070000002</c:v>
                </c:pt>
                <c:pt idx="422">
                  <c:v>3238.8969730000003</c:v>
                </c:pt>
                <c:pt idx="423">
                  <c:v>3198.9174800000001</c:v>
                </c:pt>
                <c:pt idx="424">
                  <c:v>3194.2985839999997</c:v>
                </c:pt>
                <c:pt idx="425">
                  <c:v>3189.7702639999998</c:v>
                </c:pt>
                <c:pt idx="426">
                  <c:v>3155.3808589999999</c:v>
                </c:pt>
                <c:pt idx="427">
                  <c:v>3152.0261230000001</c:v>
                </c:pt>
                <c:pt idx="428">
                  <c:v>3131.0083009999998</c:v>
                </c:pt>
                <c:pt idx="429">
                  <c:v>3118.3867190000001</c:v>
                </c:pt>
                <c:pt idx="430">
                  <c:v>3096.0175780000004</c:v>
                </c:pt>
                <c:pt idx="431">
                  <c:v>3072.1457519999999</c:v>
                </c:pt>
                <c:pt idx="432">
                  <c:v>3018.0844729999999</c:v>
                </c:pt>
                <c:pt idx="433">
                  <c:v>2992.0163570000004</c:v>
                </c:pt>
                <c:pt idx="434">
                  <c:v>2946.7822269999997</c:v>
                </c:pt>
                <c:pt idx="435">
                  <c:v>2900.4414059999999</c:v>
                </c:pt>
                <c:pt idx="436">
                  <c:v>2893.9589839999999</c:v>
                </c:pt>
                <c:pt idx="437">
                  <c:v>2849.8969730000003</c:v>
                </c:pt>
                <c:pt idx="438">
                  <c:v>2801.8718260000005</c:v>
                </c:pt>
                <c:pt idx="439">
                  <c:v>2764.7307130000004</c:v>
                </c:pt>
                <c:pt idx="440">
                  <c:v>2722.8671880000002</c:v>
                </c:pt>
                <c:pt idx="441">
                  <c:v>2693.6159670000002</c:v>
                </c:pt>
                <c:pt idx="442">
                  <c:v>2675.045654</c:v>
                </c:pt>
                <c:pt idx="443">
                  <c:v>2695.3095699999999</c:v>
                </c:pt>
                <c:pt idx="444">
                  <c:v>2701.3041990000002</c:v>
                </c:pt>
                <c:pt idx="445">
                  <c:v>2701.0124510000001</c:v>
                </c:pt>
                <c:pt idx="446">
                  <c:v>2707.0302730000003</c:v>
                </c:pt>
                <c:pt idx="447">
                  <c:v>2691.7211910000001</c:v>
                </c:pt>
                <c:pt idx="448">
                  <c:v>2680.4877930000002</c:v>
                </c:pt>
                <c:pt idx="449">
                  <c:v>2692.2165530000002</c:v>
                </c:pt>
                <c:pt idx="450">
                  <c:v>2699.6601559999999</c:v>
                </c:pt>
                <c:pt idx="451">
                  <c:v>2692.1281739999999</c:v>
                </c:pt>
                <c:pt idx="452">
                  <c:v>2704.3757320000009</c:v>
                </c:pt>
                <c:pt idx="453">
                  <c:v>2716.639404</c:v>
                </c:pt>
                <c:pt idx="454">
                  <c:v>2717.1103520000006</c:v>
                </c:pt>
                <c:pt idx="455">
                  <c:v>2713.5739750000002</c:v>
                </c:pt>
                <c:pt idx="456">
                  <c:v>2714.9372560000006</c:v>
                </c:pt>
                <c:pt idx="457">
                  <c:v>2712.7094729999999</c:v>
                </c:pt>
                <c:pt idx="458">
                  <c:v>2705.5915530000007</c:v>
                </c:pt>
                <c:pt idx="459">
                  <c:v>2714.7844239999995</c:v>
                </c:pt>
                <c:pt idx="460">
                  <c:v>2721.1308589999999</c:v>
                </c:pt>
                <c:pt idx="461">
                  <c:v>2741.4816889999997</c:v>
                </c:pt>
                <c:pt idx="462">
                  <c:v>2759.608154</c:v>
                </c:pt>
                <c:pt idx="463">
                  <c:v>2763.858643</c:v>
                </c:pt>
                <c:pt idx="464">
                  <c:v>2756.601807</c:v>
                </c:pt>
                <c:pt idx="465">
                  <c:v>2774.5078130000002</c:v>
                </c:pt>
                <c:pt idx="466">
                  <c:v>2796.3032230000003</c:v>
                </c:pt>
                <c:pt idx="467">
                  <c:v>2802.0432130000004</c:v>
                </c:pt>
                <c:pt idx="468">
                  <c:v>2804.0356449999999</c:v>
                </c:pt>
                <c:pt idx="469">
                  <c:v>2812.7351070000004</c:v>
                </c:pt>
                <c:pt idx="470">
                  <c:v>2844.6362300000001</c:v>
                </c:pt>
                <c:pt idx="471">
                  <c:v>2861.9047849999997</c:v>
                </c:pt>
                <c:pt idx="472">
                  <c:v>2869.6152340000003</c:v>
                </c:pt>
                <c:pt idx="473">
                  <c:v>2900.5078130000002</c:v>
                </c:pt>
                <c:pt idx="474">
                  <c:v>2907.289307</c:v>
                </c:pt>
                <c:pt idx="475">
                  <c:v>2937.0402829999998</c:v>
                </c:pt>
                <c:pt idx="476">
                  <c:v>2963.4091800000001</c:v>
                </c:pt>
                <c:pt idx="477">
                  <c:v>2987.0771480000003</c:v>
                </c:pt>
                <c:pt idx="478">
                  <c:v>3026.6633299999999</c:v>
                </c:pt>
                <c:pt idx="479">
                  <c:v>3072.8840330000003</c:v>
                </c:pt>
                <c:pt idx="480">
                  <c:v>3085.4970699999999</c:v>
                </c:pt>
                <c:pt idx="481">
                  <c:v>3131.3229980000001</c:v>
                </c:pt>
                <c:pt idx="482">
                  <c:v>3191.1987300000001</c:v>
                </c:pt>
                <c:pt idx="483">
                  <c:v>3229.3745120000003</c:v>
                </c:pt>
                <c:pt idx="484">
                  <c:v>3272.5268549999996</c:v>
                </c:pt>
                <c:pt idx="485">
                  <c:v>3282.4890140000002</c:v>
                </c:pt>
                <c:pt idx="486">
                  <c:v>3338.9697270000001</c:v>
                </c:pt>
                <c:pt idx="487">
                  <c:v>3359.4816889999997</c:v>
                </c:pt>
                <c:pt idx="488">
                  <c:v>3373.1342770000001</c:v>
                </c:pt>
                <c:pt idx="489">
                  <c:v>3416.0625</c:v>
                </c:pt>
                <c:pt idx="490">
                  <c:v>3443.1845699999994</c:v>
                </c:pt>
                <c:pt idx="491">
                  <c:v>3511.3168949999999</c:v>
                </c:pt>
                <c:pt idx="492">
                  <c:v>3568.40625</c:v>
                </c:pt>
                <c:pt idx="493">
                  <c:v>3641.7517090000001</c:v>
                </c:pt>
                <c:pt idx="494">
                  <c:v>3709.938721</c:v>
                </c:pt>
                <c:pt idx="495">
                  <c:v>3822.623779</c:v>
                </c:pt>
                <c:pt idx="496">
                  <c:v>3927.5102540000003</c:v>
                </c:pt>
                <c:pt idx="497">
                  <c:v>4070.8754880000001</c:v>
                </c:pt>
                <c:pt idx="498">
                  <c:v>4154.4467769999992</c:v>
                </c:pt>
                <c:pt idx="499">
                  <c:v>4259.4526370000003</c:v>
                </c:pt>
                <c:pt idx="500">
                  <c:v>4363.1259770000015</c:v>
                </c:pt>
                <c:pt idx="501">
                  <c:v>4459.9721680000002</c:v>
                </c:pt>
                <c:pt idx="502">
                  <c:v>4514.1113280000009</c:v>
                </c:pt>
                <c:pt idx="503">
                  <c:v>4571.6708979999994</c:v>
                </c:pt>
                <c:pt idx="504">
                  <c:v>4607.6484380000002</c:v>
                </c:pt>
                <c:pt idx="505">
                  <c:v>4640.3154300000015</c:v>
                </c:pt>
                <c:pt idx="506">
                  <c:v>4679.6630860000005</c:v>
                </c:pt>
                <c:pt idx="507">
                  <c:v>4692.0830079999996</c:v>
                </c:pt>
                <c:pt idx="508">
                  <c:v>4707.197266000001</c:v>
                </c:pt>
                <c:pt idx="509">
                  <c:v>4680.1787109999996</c:v>
                </c:pt>
                <c:pt idx="510">
                  <c:v>4680.7026370000003</c:v>
                </c:pt>
                <c:pt idx="511">
                  <c:v>4667.9775389999995</c:v>
                </c:pt>
                <c:pt idx="512">
                  <c:v>4642.4296880000002</c:v>
                </c:pt>
                <c:pt idx="513">
                  <c:v>4636.6245120000003</c:v>
                </c:pt>
                <c:pt idx="514">
                  <c:v>4589.0073240000002</c:v>
                </c:pt>
                <c:pt idx="515">
                  <c:v>4573.1884770000006</c:v>
                </c:pt>
                <c:pt idx="516">
                  <c:v>4556.623047</c:v>
                </c:pt>
                <c:pt idx="517">
                  <c:v>4511.1005860000005</c:v>
                </c:pt>
                <c:pt idx="518">
                  <c:v>4458.9414059999999</c:v>
                </c:pt>
                <c:pt idx="519">
                  <c:v>4386.7900390000004</c:v>
                </c:pt>
                <c:pt idx="520">
                  <c:v>4329.3608400000003</c:v>
                </c:pt>
                <c:pt idx="521">
                  <c:v>4282.9497069999998</c:v>
                </c:pt>
                <c:pt idx="522">
                  <c:v>4239.2993159999996</c:v>
                </c:pt>
                <c:pt idx="523">
                  <c:v>4171.9858399999994</c:v>
                </c:pt>
                <c:pt idx="524">
                  <c:v>4151.0537109999996</c:v>
                </c:pt>
                <c:pt idx="525">
                  <c:v>4072.9326170000004</c:v>
                </c:pt>
                <c:pt idx="526">
                  <c:v>4036.7995609999998</c:v>
                </c:pt>
                <c:pt idx="527">
                  <c:v>3980.3029790000001</c:v>
                </c:pt>
                <c:pt idx="528">
                  <c:v>3934.9179690000001</c:v>
                </c:pt>
                <c:pt idx="529">
                  <c:v>3879.0302730000003</c:v>
                </c:pt>
                <c:pt idx="530">
                  <c:v>3835.0510250000002</c:v>
                </c:pt>
                <c:pt idx="531">
                  <c:v>3799.508057</c:v>
                </c:pt>
                <c:pt idx="532">
                  <c:v>3759.157471</c:v>
                </c:pt>
                <c:pt idx="533">
                  <c:v>3744.60376</c:v>
                </c:pt>
                <c:pt idx="534">
                  <c:v>3740.8129880000001</c:v>
                </c:pt>
                <c:pt idx="535">
                  <c:v>3715.3510740000006</c:v>
                </c:pt>
                <c:pt idx="536">
                  <c:v>3677.3237300000005</c:v>
                </c:pt>
                <c:pt idx="537">
                  <c:v>3633.3908689999998</c:v>
                </c:pt>
                <c:pt idx="538">
                  <c:v>3588.2563479999999</c:v>
                </c:pt>
                <c:pt idx="539">
                  <c:v>3559.7333980000003</c:v>
                </c:pt>
                <c:pt idx="540">
                  <c:v>3531.6408689999994</c:v>
                </c:pt>
                <c:pt idx="541">
                  <c:v>3521.6459960000002</c:v>
                </c:pt>
                <c:pt idx="542">
                  <c:v>3483.586914</c:v>
                </c:pt>
                <c:pt idx="543">
                  <c:v>3493.1579590000001</c:v>
                </c:pt>
                <c:pt idx="544">
                  <c:v>3466.4641110000002</c:v>
                </c:pt>
                <c:pt idx="545">
                  <c:v>3460.9995120000003</c:v>
                </c:pt>
                <c:pt idx="546">
                  <c:v>3463.8388669999999</c:v>
                </c:pt>
                <c:pt idx="547">
                  <c:v>3419.2434079999998</c:v>
                </c:pt>
                <c:pt idx="548">
                  <c:v>3377.678711</c:v>
                </c:pt>
                <c:pt idx="549">
                  <c:v>3340.705078</c:v>
                </c:pt>
                <c:pt idx="550">
                  <c:v>3308.3100590000004</c:v>
                </c:pt>
                <c:pt idx="551">
                  <c:v>3291.5429689999996</c:v>
                </c:pt>
                <c:pt idx="552">
                  <c:v>3250.7416989999997</c:v>
                </c:pt>
                <c:pt idx="553">
                  <c:v>3196.8562010000001</c:v>
                </c:pt>
                <c:pt idx="554">
                  <c:v>3176.2678219999993</c:v>
                </c:pt>
                <c:pt idx="555">
                  <c:v>3151.0129390000002</c:v>
                </c:pt>
                <c:pt idx="556">
                  <c:v>3145.118164</c:v>
                </c:pt>
                <c:pt idx="557">
                  <c:v>3139.1442869999996</c:v>
                </c:pt>
                <c:pt idx="558">
                  <c:v>3145.8764649999998</c:v>
                </c:pt>
                <c:pt idx="559">
                  <c:v>3152.2529300000001</c:v>
                </c:pt>
                <c:pt idx="560">
                  <c:v>3153.648193</c:v>
                </c:pt>
                <c:pt idx="561">
                  <c:v>3149.2929689999996</c:v>
                </c:pt>
                <c:pt idx="562">
                  <c:v>3156.3405760000005</c:v>
                </c:pt>
                <c:pt idx="563">
                  <c:v>3154.561279</c:v>
                </c:pt>
                <c:pt idx="564">
                  <c:v>3155.7922359999998</c:v>
                </c:pt>
                <c:pt idx="565">
                  <c:v>3158.2810060000002</c:v>
                </c:pt>
                <c:pt idx="566">
                  <c:v>3166.1369629999999</c:v>
                </c:pt>
                <c:pt idx="567">
                  <c:v>3157.4316410000001</c:v>
                </c:pt>
                <c:pt idx="568">
                  <c:v>3160.125</c:v>
                </c:pt>
                <c:pt idx="569">
                  <c:v>3149.3696289999998</c:v>
                </c:pt>
                <c:pt idx="570">
                  <c:v>3165.2729489999997</c:v>
                </c:pt>
                <c:pt idx="571">
                  <c:v>3175.8918460000004</c:v>
                </c:pt>
                <c:pt idx="572">
                  <c:v>3182.3061520000006</c:v>
                </c:pt>
                <c:pt idx="573">
                  <c:v>3213.6281739999999</c:v>
                </c:pt>
                <c:pt idx="574">
                  <c:v>3206.3276370000003</c:v>
                </c:pt>
                <c:pt idx="575">
                  <c:v>3221.0888669999995</c:v>
                </c:pt>
                <c:pt idx="576">
                  <c:v>3257.7614749999998</c:v>
                </c:pt>
                <c:pt idx="577">
                  <c:v>3263.4169919999999</c:v>
                </c:pt>
                <c:pt idx="578">
                  <c:v>3288.29126</c:v>
                </c:pt>
                <c:pt idx="579">
                  <c:v>3277.6835940000001</c:v>
                </c:pt>
                <c:pt idx="580">
                  <c:v>3289.7482909999994</c:v>
                </c:pt>
                <c:pt idx="581">
                  <c:v>3293.3627930000002</c:v>
                </c:pt>
                <c:pt idx="582">
                  <c:v>3309.0402829999998</c:v>
                </c:pt>
                <c:pt idx="583">
                  <c:v>3334.9448239999997</c:v>
                </c:pt>
                <c:pt idx="584">
                  <c:v>3358.2644039999996</c:v>
                </c:pt>
                <c:pt idx="585">
                  <c:v>3363.1928709999997</c:v>
                </c:pt>
                <c:pt idx="586">
                  <c:v>3362.5866699999997</c:v>
                </c:pt>
                <c:pt idx="587">
                  <c:v>3381.3896479999999</c:v>
                </c:pt>
                <c:pt idx="588">
                  <c:v>3410.0397950000001</c:v>
                </c:pt>
                <c:pt idx="589">
                  <c:v>3436.7941889999997</c:v>
                </c:pt>
                <c:pt idx="590">
                  <c:v>3472.0393070000005</c:v>
                </c:pt>
                <c:pt idx="591">
                  <c:v>3480.8657230000003</c:v>
                </c:pt>
                <c:pt idx="592">
                  <c:v>3479.1110840000001</c:v>
                </c:pt>
                <c:pt idx="593">
                  <c:v>3491.2092289999996</c:v>
                </c:pt>
                <c:pt idx="594">
                  <c:v>3500.8322750000002</c:v>
                </c:pt>
                <c:pt idx="595">
                  <c:v>3528.4619140000004</c:v>
                </c:pt>
                <c:pt idx="596">
                  <c:v>3544.1203609999998</c:v>
                </c:pt>
                <c:pt idx="597">
                  <c:v>3551.8759770000006</c:v>
                </c:pt>
                <c:pt idx="598">
                  <c:v>3545.7211910000001</c:v>
                </c:pt>
                <c:pt idx="599">
                  <c:v>3556.4614259999998</c:v>
                </c:pt>
                <c:pt idx="600">
                  <c:v>3564.398682</c:v>
                </c:pt>
                <c:pt idx="601">
                  <c:v>3562.3811040000005</c:v>
                </c:pt>
                <c:pt idx="602">
                  <c:v>3567.0913090000004</c:v>
                </c:pt>
                <c:pt idx="603">
                  <c:v>3579.7416989999997</c:v>
                </c:pt>
                <c:pt idx="604">
                  <c:v>3581.1909180000002</c:v>
                </c:pt>
                <c:pt idx="605">
                  <c:v>3583.219971</c:v>
                </c:pt>
                <c:pt idx="606">
                  <c:v>3598.3159180000007</c:v>
                </c:pt>
                <c:pt idx="607">
                  <c:v>3610.0698239999997</c:v>
                </c:pt>
                <c:pt idx="608">
                  <c:v>3617.6186520000001</c:v>
                </c:pt>
                <c:pt idx="609">
                  <c:v>3631.6977540000003</c:v>
                </c:pt>
                <c:pt idx="610">
                  <c:v>3639.9895019999999</c:v>
                </c:pt>
                <c:pt idx="611">
                  <c:v>3636.5295409999999</c:v>
                </c:pt>
                <c:pt idx="612">
                  <c:v>3661.9138180000004</c:v>
                </c:pt>
                <c:pt idx="613">
                  <c:v>3671.5375980000003</c:v>
                </c:pt>
                <c:pt idx="614">
                  <c:v>3695.8366700000001</c:v>
                </c:pt>
                <c:pt idx="615">
                  <c:v>3708.9445799999999</c:v>
                </c:pt>
                <c:pt idx="616">
                  <c:v>3708.4072270000001</c:v>
                </c:pt>
                <c:pt idx="617">
                  <c:v>3734.1064449999994</c:v>
                </c:pt>
                <c:pt idx="618">
                  <c:v>3722.045654</c:v>
                </c:pt>
                <c:pt idx="619">
                  <c:v>3746.1445309999999</c:v>
                </c:pt>
                <c:pt idx="620">
                  <c:v>3733.0937500000005</c:v>
                </c:pt>
                <c:pt idx="621">
                  <c:v>3736.9575200000004</c:v>
                </c:pt>
                <c:pt idx="622">
                  <c:v>3708.0512699999999</c:v>
                </c:pt>
                <c:pt idx="623">
                  <c:v>3699.8688959999995</c:v>
                </c:pt>
                <c:pt idx="624">
                  <c:v>3684.0446779999997</c:v>
                </c:pt>
                <c:pt idx="625">
                  <c:v>3669.9436040000001</c:v>
                </c:pt>
                <c:pt idx="626">
                  <c:v>3643.6926269999999</c:v>
                </c:pt>
                <c:pt idx="627">
                  <c:v>3629.9504390000002</c:v>
                </c:pt>
                <c:pt idx="628">
                  <c:v>3606.8012699999999</c:v>
                </c:pt>
                <c:pt idx="629">
                  <c:v>3600.1879879999997</c:v>
                </c:pt>
                <c:pt idx="630">
                  <c:v>3602.3486330000001</c:v>
                </c:pt>
                <c:pt idx="631">
                  <c:v>3546.2348629999997</c:v>
                </c:pt>
                <c:pt idx="632">
                  <c:v>3534.0874020000001</c:v>
                </c:pt>
                <c:pt idx="633">
                  <c:v>3526.7780760000001</c:v>
                </c:pt>
                <c:pt idx="634">
                  <c:v>3514.0593260000005</c:v>
                </c:pt>
                <c:pt idx="635">
                  <c:v>3511.8085940000001</c:v>
                </c:pt>
                <c:pt idx="636">
                  <c:v>3502.1877439999998</c:v>
                </c:pt>
                <c:pt idx="637">
                  <c:v>3490.4521480000003</c:v>
                </c:pt>
                <c:pt idx="638">
                  <c:v>3472.5</c:v>
                </c:pt>
                <c:pt idx="639">
                  <c:v>3452.0119630000004</c:v>
                </c:pt>
                <c:pt idx="640">
                  <c:v>3439.1022949999997</c:v>
                </c:pt>
                <c:pt idx="641">
                  <c:v>3421.1931150000005</c:v>
                </c:pt>
                <c:pt idx="642">
                  <c:v>3421.7070309999999</c:v>
                </c:pt>
                <c:pt idx="643">
                  <c:v>3412.7402339999999</c:v>
                </c:pt>
                <c:pt idx="644">
                  <c:v>3417.4870609999998</c:v>
                </c:pt>
                <c:pt idx="645">
                  <c:v>3422.9301760000003</c:v>
                </c:pt>
                <c:pt idx="646">
                  <c:v>3404.8764649999998</c:v>
                </c:pt>
                <c:pt idx="647">
                  <c:v>3392.4350590000004</c:v>
                </c:pt>
                <c:pt idx="648">
                  <c:v>3366.8505860000005</c:v>
                </c:pt>
                <c:pt idx="649">
                  <c:v>3359.6713870000003</c:v>
                </c:pt>
                <c:pt idx="650">
                  <c:v>3343.107422</c:v>
                </c:pt>
                <c:pt idx="651">
                  <c:v>3319.8374020000006</c:v>
                </c:pt>
                <c:pt idx="652">
                  <c:v>3309.4465330000003</c:v>
                </c:pt>
                <c:pt idx="653">
                  <c:v>3301.4018550000001</c:v>
                </c:pt>
                <c:pt idx="654">
                  <c:v>3309.0495609999998</c:v>
                </c:pt>
                <c:pt idx="655">
                  <c:v>3286.5305180000005</c:v>
                </c:pt>
                <c:pt idx="656">
                  <c:v>3271.2426759999994</c:v>
                </c:pt>
                <c:pt idx="657">
                  <c:v>3256.0517580000005</c:v>
                </c:pt>
                <c:pt idx="658">
                  <c:v>3269.1625979999999</c:v>
                </c:pt>
                <c:pt idx="659">
                  <c:v>3260.0742190000001</c:v>
                </c:pt>
                <c:pt idx="660">
                  <c:v>3251.5334470000003</c:v>
                </c:pt>
                <c:pt idx="661">
                  <c:v>3246.9011230000006</c:v>
                </c:pt>
                <c:pt idx="662">
                  <c:v>3237.6633299999999</c:v>
                </c:pt>
                <c:pt idx="663">
                  <c:v>3232.9770510000003</c:v>
                </c:pt>
                <c:pt idx="664">
                  <c:v>3233.9958499999998</c:v>
                </c:pt>
                <c:pt idx="665">
                  <c:v>3223.6188959999995</c:v>
                </c:pt>
                <c:pt idx="666">
                  <c:v>3203.6315920000006</c:v>
                </c:pt>
                <c:pt idx="667">
                  <c:v>3197.0097660000001</c:v>
                </c:pt>
                <c:pt idx="668">
                  <c:v>3209.834961</c:v>
                </c:pt>
                <c:pt idx="669">
                  <c:v>3207.2241209999997</c:v>
                </c:pt>
                <c:pt idx="670">
                  <c:v>3235.6508789999998</c:v>
                </c:pt>
                <c:pt idx="671">
                  <c:v>3240.3154300000006</c:v>
                </c:pt>
                <c:pt idx="672">
                  <c:v>3268.47876</c:v>
                </c:pt>
                <c:pt idx="673">
                  <c:v>3295.7028809999993</c:v>
                </c:pt>
                <c:pt idx="674">
                  <c:v>3305.3842770000001</c:v>
                </c:pt>
                <c:pt idx="675">
                  <c:v>3323.2348629999997</c:v>
                </c:pt>
                <c:pt idx="676">
                  <c:v>3332.8203130000006</c:v>
                </c:pt>
                <c:pt idx="677">
                  <c:v>3353.5017090000001</c:v>
                </c:pt>
                <c:pt idx="678">
                  <c:v>3377.7993160000005</c:v>
                </c:pt>
                <c:pt idx="679">
                  <c:v>3394.5847170000002</c:v>
                </c:pt>
                <c:pt idx="680">
                  <c:v>3412.2878419999997</c:v>
                </c:pt>
                <c:pt idx="681">
                  <c:v>3432.4846189999998</c:v>
                </c:pt>
                <c:pt idx="682">
                  <c:v>3432.6252439999998</c:v>
                </c:pt>
                <c:pt idx="683">
                  <c:v>3444.3054200000001</c:v>
                </c:pt>
                <c:pt idx="684">
                  <c:v>3457.8996580000003</c:v>
                </c:pt>
                <c:pt idx="685">
                  <c:v>3466.73999</c:v>
                </c:pt>
                <c:pt idx="686">
                  <c:v>3466.0097660000001</c:v>
                </c:pt>
                <c:pt idx="687">
                  <c:v>3491.6518550000001</c:v>
                </c:pt>
                <c:pt idx="688">
                  <c:v>3508.2739259999998</c:v>
                </c:pt>
                <c:pt idx="689">
                  <c:v>3513.6982419999995</c:v>
                </c:pt>
                <c:pt idx="690">
                  <c:v>3503.7678219999993</c:v>
                </c:pt>
                <c:pt idx="691">
                  <c:v>3502.6772460000002</c:v>
                </c:pt>
                <c:pt idx="692">
                  <c:v>3494.9797360000002</c:v>
                </c:pt>
                <c:pt idx="693">
                  <c:v>3503.5402829999998</c:v>
                </c:pt>
                <c:pt idx="694">
                  <c:v>3493.6687009999996</c:v>
                </c:pt>
                <c:pt idx="695">
                  <c:v>3501.2189939999998</c:v>
                </c:pt>
                <c:pt idx="696">
                  <c:v>3501.6010740000002</c:v>
                </c:pt>
                <c:pt idx="697">
                  <c:v>3513.733643</c:v>
                </c:pt>
                <c:pt idx="698">
                  <c:v>3489.0314940000003</c:v>
                </c:pt>
                <c:pt idx="699">
                  <c:v>3497.0036620000001</c:v>
                </c:pt>
                <c:pt idx="700">
                  <c:v>3488.233643</c:v>
                </c:pt>
                <c:pt idx="701">
                  <c:v>3506.4626459999995</c:v>
                </c:pt>
                <c:pt idx="702">
                  <c:v>3499.9438479999999</c:v>
                </c:pt>
                <c:pt idx="703">
                  <c:v>3495.2971190000003</c:v>
                </c:pt>
                <c:pt idx="704">
                  <c:v>3494.4353030000007</c:v>
                </c:pt>
                <c:pt idx="705">
                  <c:v>3486.820068</c:v>
                </c:pt>
                <c:pt idx="706">
                  <c:v>3484.8598630000001</c:v>
                </c:pt>
                <c:pt idx="707">
                  <c:v>3489.9914550000003</c:v>
                </c:pt>
                <c:pt idx="708">
                  <c:v>3517.8466799999997</c:v>
                </c:pt>
                <c:pt idx="709">
                  <c:v>3537.8457030000004</c:v>
                </c:pt>
                <c:pt idx="710">
                  <c:v>3537.1225589999999</c:v>
                </c:pt>
                <c:pt idx="711">
                  <c:v>3545.4929200000001</c:v>
                </c:pt>
                <c:pt idx="712">
                  <c:v>3557.1140140000002</c:v>
                </c:pt>
                <c:pt idx="713">
                  <c:v>3571.5690920000002</c:v>
                </c:pt>
                <c:pt idx="714">
                  <c:v>3594.7082519999994</c:v>
                </c:pt>
                <c:pt idx="715">
                  <c:v>3601.3298340000001</c:v>
                </c:pt>
                <c:pt idx="716">
                  <c:v>3621.9533690000003</c:v>
                </c:pt>
                <c:pt idx="717">
                  <c:v>3620.6760249999998</c:v>
                </c:pt>
                <c:pt idx="718">
                  <c:v>3653.5942380000001</c:v>
                </c:pt>
                <c:pt idx="719">
                  <c:v>3645.2546389999998</c:v>
                </c:pt>
                <c:pt idx="720">
                  <c:v>3654.8466799999997</c:v>
                </c:pt>
                <c:pt idx="721">
                  <c:v>3671.3820799999999</c:v>
                </c:pt>
                <c:pt idx="722">
                  <c:v>3662.727539</c:v>
                </c:pt>
                <c:pt idx="723">
                  <c:v>3667.6743160000005</c:v>
                </c:pt>
                <c:pt idx="724">
                  <c:v>3673.7377930000002</c:v>
                </c:pt>
                <c:pt idx="725">
                  <c:v>3674.9438479999999</c:v>
                </c:pt>
                <c:pt idx="726">
                  <c:v>3701.8439940000003</c:v>
                </c:pt>
                <c:pt idx="727">
                  <c:v>3702.8991700000006</c:v>
                </c:pt>
                <c:pt idx="728">
                  <c:v>3680.6166989999997</c:v>
                </c:pt>
                <c:pt idx="729">
                  <c:v>3693.9172360000002</c:v>
                </c:pt>
                <c:pt idx="730">
                  <c:v>3704.0373540000005</c:v>
                </c:pt>
                <c:pt idx="731">
                  <c:v>3713.7331540000005</c:v>
                </c:pt>
                <c:pt idx="732">
                  <c:v>3722.1655270000001</c:v>
                </c:pt>
                <c:pt idx="733">
                  <c:v>3726.1872560000002</c:v>
                </c:pt>
                <c:pt idx="734">
                  <c:v>3751.7453609999998</c:v>
                </c:pt>
                <c:pt idx="735">
                  <c:v>3779.3442380000001</c:v>
                </c:pt>
                <c:pt idx="736">
                  <c:v>3785.5539550000003</c:v>
                </c:pt>
                <c:pt idx="737">
                  <c:v>3804.4555660000005</c:v>
                </c:pt>
                <c:pt idx="738">
                  <c:v>3799.4704590000001</c:v>
                </c:pt>
                <c:pt idx="739">
                  <c:v>3820.1284179999998</c:v>
                </c:pt>
                <c:pt idx="740">
                  <c:v>3840.3359380000006</c:v>
                </c:pt>
                <c:pt idx="741">
                  <c:v>3852.430664</c:v>
                </c:pt>
                <c:pt idx="742">
                  <c:v>3821.1611330000005</c:v>
                </c:pt>
                <c:pt idx="743">
                  <c:v>3831.5659180000002</c:v>
                </c:pt>
                <c:pt idx="744">
                  <c:v>3836.4790040000003</c:v>
                </c:pt>
                <c:pt idx="745">
                  <c:v>3852.9208979999999</c:v>
                </c:pt>
                <c:pt idx="746">
                  <c:v>3859.9860839999997</c:v>
                </c:pt>
                <c:pt idx="747">
                  <c:v>3878.9802249999998</c:v>
                </c:pt>
                <c:pt idx="748">
                  <c:v>3905.2927249999998</c:v>
                </c:pt>
                <c:pt idx="749">
                  <c:v>3912.6042479999996</c:v>
                </c:pt>
                <c:pt idx="750">
                  <c:v>3923.7102049999999</c:v>
                </c:pt>
                <c:pt idx="751">
                  <c:v>3946.773682</c:v>
                </c:pt>
                <c:pt idx="752">
                  <c:v>3955.3793950000004</c:v>
                </c:pt>
                <c:pt idx="753">
                  <c:v>3986.0917970000005</c:v>
                </c:pt>
                <c:pt idx="754">
                  <c:v>3986.3171390000007</c:v>
                </c:pt>
                <c:pt idx="755">
                  <c:v>4029.3127440000003</c:v>
                </c:pt>
                <c:pt idx="756">
                  <c:v>4074.9372560000006</c:v>
                </c:pt>
                <c:pt idx="757">
                  <c:v>4077.7680659999996</c:v>
                </c:pt>
                <c:pt idx="758">
                  <c:v>4109.9609380000002</c:v>
                </c:pt>
                <c:pt idx="759">
                  <c:v>4134.0073240000002</c:v>
                </c:pt>
                <c:pt idx="760">
                  <c:v>4173.6147460000002</c:v>
                </c:pt>
                <c:pt idx="761">
                  <c:v>4183.720703</c:v>
                </c:pt>
                <c:pt idx="762">
                  <c:v>4212.8735350000006</c:v>
                </c:pt>
                <c:pt idx="763">
                  <c:v>4212.666016000001</c:v>
                </c:pt>
                <c:pt idx="764">
                  <c:v>4233.2026370000003</c:v>
                </c:pt>
                <c:pt idx="765">
                  <c:v>4240.046875</c:v>
                </c:pt>
                <c:pt idx="766">
                  <c:v>4255.0410160000001</c:v>
                </c:pt>
                <c:pt idx="767">
                  <c:v>4259.369141000001</c:v>
                </c:pt>
                <c:pt idx="768">
                  <c:v>4273.5004879999997</c:v>
                </c:pt>
                <c:pt idx="769">
                  <c:v>4287.136230000001</c:v>
                </c:pt>
                <c:pt idx="770">
                  <c:v>4270.2436519999992</c:v>
                </c:pt>
                <c:pt idx="771">
                  <c:v>4285.7070309999999</c:v>
                </c:pt>
                <c:pt idx="772">
                  <c:v>4303.9541020000006</c:v>
                </c:pt>
                <c:pt idx="773">
                  <c:v>4321.6347660000001</c:v>
                </c:pt>
                <c:pt idx="774">
                  <c:v>4341.6743159999996</c:v>
                </c:pt>
                <c:pt idx="775">
                  <c:v>4334.620605000001</c:v>
                </c:pt>
                <c:pt idx="776">
                  <c:v>4355.6713869999994</c:v>
                </c:pt>
                <c:pt idx="777">
                  <c:v>4366.572266000001</c:v>
                </c:pt>
                <c:pt idx="778">
                  <c:v>4361.011230000001</c:v>
                </c:pt>
                <c:pt idx="779">
                  <c:v>4381.2680660000005</c:v>
                </c:pt>
                <c:pt idx="780">
                  <c:v>4399.1225590000013</c:v>
                </c:pt>
                <c:pt idx="781">
                  <c:v>4421.6635740000011</c:v>
                </c:pt>
                <c:pt idx="782">
                  <c:v>4427.9770509999989</c:v>
                </c:pt>
                <c:pt idx="783">
                  <c:v>4464.6108400000003</c:v>
                </c:pt>
                <c:pt idx="784">
                  <c:v>4485.4467769999992</c:v>
                </c:pt>
                <c:pt idx="785">
                  <c:v>4482.0390630000002</c:v>
                </c:pt>
                <c:pt idx="786">
                  <c:v>4491.421875</c:v>
                </c:pt>
                <c:pt idx="787">
                  <c:v>4538.1625980000017</c:v>
                </c:pt>
                <c:pt idx="788">
                  <c:v>4557.5302730000003</c:v>
                </c:pt>
                <c:pt idx="789">
                  <c:v>4554.3671880000002</c:v>
                </c:pt>
                <c:pt idx="790">
                  <c:v>4599.3027340000008</c:v>
                </c:pt>
                <c:pt idx="791">
                  <c:v>4591.3837889999995</c:v>
                </c:pt>
                <c:pt idx="792">
                  <c:v>4622.4155270000001</c:v>
                </c:pt>
                <c:pt idx="793">
                  <c:v>4644.7280270000001</c:v>
                </c:pt>
                <c:pt idx="794">
                  <c:v>4689.7890630000002</c:v>
                </c:pt>
                <c:pt idx="795">
                  <c:v>4711.7041020000006</c:v>
                </c:pt>
                <c:pt idx="796">
                  <c:v>4730.8359380000002</c:v>
                </c:pt>
                <c:pt idx="797">
                  <c:v>4728.7641600000006</c:v>
                </c:pt>
                <c:pt idx="798">
                  <c:v>4769.2407229999999</c:v>
                </c:pt>
                <c:pt idx="799">
                  <c:v>4802.1215820000016</c:v>
                </c:pt>
                <c:pt idx="800">
                  <c:v>4843.5683589999999</c:v>
                </c:pt>
                <c:pt idx="801">
                  <c:v>4652.9150390000004</c:v>
                </c:pt>
                <c:pt idx="802">
                  <c:v>4652.3012700000018</c:v>
                </c:pt>
                <c:pt idx="803">
                  <c:v>4653.7465820000007</c:v>
                </c:pt>
                <c:pt idx="804">
                  <c:v>4666.3642580000005</c:v>
                </c:pt>
                <c:pt idx="805">
                  <c:v>4696.4145509999998</c:v>
                </c:pt>
                <c:pt idx="806">
                  <c:v>4699.716797</c:v>
                </c:pt>
                <c:pt idx="807">
                  <c:v>4704.6748050000006</c:v>
                </c:pt>
                <c:pt idx="808">
                  <c:v>4694.9926760000008</c:v>
                </c:pt>
                <c:pt idx="809">
                  <c:v>4682.9174799999992</c:v>
                </c:pt>
                <c:pt idx="810">
                  <c:v>4660.5678710000002</c:v>
                </c:pt>
                <c:pt idx="811">
                  <c:v>4671.4853519999997</c:v>
                </c:pt>
                <c:pt idx="812">
                  <c:v>4668.9052730000003</c:v>
                </c:pt>
                <c:pt idx="813">
                  <c:v>4678.2153320000007</c:v>
                </c:pt>
                <c:pt idx="814">
                  <c:v>4678.8222660000019</c:v>
                </c:pt>
                <c:pt idx="815">
                  <c:v>4689.3964840000008</c:v>
                </c:pt>
                <c:pt idx="816">
                  <c:v>4685.2119140000004</c:v>
                </c:pt>
                <c:pt idx="817">
                  <c:v>4712.8369140000004</c:v>
                </c:pt>
                <c:pt idx="818">
                  <c:v>4726.9804690000001</c:v>
                </c:pt>
                <c:pt idx="819">
                  <c:v>4743.9482419999995</c:v>
                </c:pt>
                <c:pt idx="820">
                  <c:v>4743.7421880000002</c:v>
                </c:pt>
                <c:pt idx="821">
                  <c:v>4793.9516600000006</c:v>
                </c:pt>
                <c:pt idx="822">
                  <c:v>4821.8833009999998</c:v>
                </c:pt>
                <c:pt idx="823">
                  <c:v>4845.3764650000003</c:v>
                </c:pt>
                <c:pt idx="824">
                  <c:v>4828.8857419999995</c:v>
                </c:pt>
                <c:pt idx="825">
                  <c:v>4854.4204100000006</c:v>
                </c:pt>
                <c:pt idx="826">
                  <c:v>4907.2836910000005</c:v>
                </c:pt>
                <c:pt idx="827">
                  <c:v>4902.9956050000001</c:v>
                </c:pt>
                <c:pt idx="828">
                  <c:v>4949.619141000001</c:v>
                </c:pt>
                <c:pt idx="829">
                  <c:v>4926.0952150000003</c:v>
                </c:pt>
                <c:pt idx="830">
                  <c:v>4962.3017579999996</c:v>
                </c:pt>
                <c:pt idx="831">
                  <c:v>4932.2739259999998</c:v>
                </c:pt>
                <c:pt idx="832">
                  <c:v>4942.1274410000005</c:v>
                </c:pt>
                <c:pt idx="833">
                  <c:v>4941.9682620000003</c:v>
                </c:pt>
                <c:pt idx="834">
                  <c:v>4938.0708009999998</c:v>
                </c:pt>
                <c:pt idx="835">
                  <c:v>4952.746094000001</c:v>
                </c:pt>
                <c:pt idx="836">
                  <c:v>4936.4243159999996</c:v>
                </c:pt>
                <c:pt idx="837">
                  <c:v>4972.2319340000004</c:v>
                </c:pt>
                <c:pt idx="838">
                  <c:v>4957.8613280000009</c:v>
                </c:pt>
                <c:pt idx="839">
                  <c:v>4949.2133789999998</c:v>
                </c:pt>
                <c:pt idx="840">
                  <c:v>4943.119141000001</c:v>
                </c:pt>
                <c:pt idx="841">
                  <c:v>4947.1059570000007</c:v>
                </c:pt>
                <c:pt idx="842">
                  <c:v>4920.9306640000004</c:v>
                </c:pt>
                <c:pt idx="843">
                  <c:v>4926.3330079999996</c:v>
                </c:pt>
                <c:pt idx="844">
                  <c:v>4896.9526370000003</c:v>
                </c:pt>
                <c:pt idx="845">
                  <c:v>4903.7070309999999</c:v>
                </c:pt>
                <c:pt idx="846">
                  <c:v>4850.0009770000006</c:v>
                </c:pt>
                <c:pt idx="847">
                  <c:v>4817.9785159999992</c:v>
                </c:pt>
                <c:pt idx="848">
                  <c:v>4767.0815430000002</c:v>
                </c:pt>
                <c:pt idx="849">
                  <c:v>4718.4653320000007</c:v>
                </c:pt>
                <c:pt idx="850">
                  <c:v>4694.5302730000003</c:v>
                </c:pt>
                <c:pt idx="851">
                  <c:v>4665.6772460000002</c:v>
                </c:pt>
                <c:pt idx="852">
                  <c:v>4640.9555660000005</c:v>
                </c:pt>
                <c:pt idx="853">
                  <c:v>4574.1201170000004</c:v>
                </c:pt>
                <c:pt idx="854">
                  <c:v>4546.2553710000002</c:v>
                </c:pt>
                <c:pt idx="855">
                  <c:v>4496.3095700000003</c:v>
                </c:pt>
                <c:pt idx="856">
                  <c:v>4467.6557620000003</c:v>
                </c:pt>
                <c:pt idx="857">
                  <c:v>4450.2802730000003</c:v>
                </c:pt>
                <c:pt idx="858">
                  <c:v>4412.9643549999992</c:v>
                </c:pt>
                <c:pt idx="859">
                  <c:v>4387.3364260000008</c:v>
                </c:pt>
                <c:pt idx="860">
                  <c:v>4346.5249020000001</c:v>
                </c:pt>
                <c:pt idx="861">
                  <c:v>4294.5825200000008</c:v>
                </c:pt>
                <c:pt idx="862">
                  <c:v>4291.857422</c:v>
                </c:pt>
                <c:pt idx="863">
                  <c:v>4252.9335939999992</c:v>
                </c:pt>
                <c:pt idx="864">
                  <c:v>4234.3486330000005</c:v>
                </c:pt>
                <c:pt idx="865">
                  <c:v>4220.5439449999994</c:v>
                </c:pt>
                <c:pt idx="866">
                  <c:v>4190.1254880000006</c:v>
                </c:pt>
                <c:pt idx="867">
                  <c:v>4151.4604490000002</c:v>
                </c:pt>
                <c:pt idx="868">
                  <c:v>4149.7998050000006</c:v>
                </c:pt>
                <c:pt idx="869">
                  <c:v>4140.0014650000003</c:v>
                </c:pt>
                <c:pt idx="870">
                  <c:v>4102.2426760000008</c:v>
                </c:pt>
                <c:pt idx="871">
                  <c:v>4108.8276370000003</c:v>
                </c:pt>
                <c:pt idx="872">
                  <c:v>4107.1665040000016</c:v>
                </c:pt>
                <c:pt idx="873">
                  <c:v>4106.2817379999997</c:v>
                </c:pt>
                <c:pt idx="874">
                  <c:v>4118.763672</c:v>
                </c:pt>
                <c:pt idx="875">
                  <c:v>4082.7885739999997</c:v>
                </c:pt>
                <c:pt idx="876">
                  <c:v>4048.4221190000003</c:v>
                </c:pt>
                <c:pt idx="877">
                  <c:v>4041.8146970000003</c:v>
                </c:pt>
                <c:pt idx="878">
                  <c:v>4035.6838379999999</c:v>
                </c:pt>
                <c:pt idx="879">
                  <c:v>4009.9897460000002</c:v>
                </c:pt>
                <c:pt idx="880">
                  <c:v>3996.6145019999999</c:v>
                </c:pt>
                <c:pt idx="881">
                  <c:v>4012.928711</c:v>
                </c:pt>
                <c:pt idx="882">
                  <c:v>3974.2968749999995</c:v>
                </c:pt>
                <c:pt idx="883">
                  <c:v>3994.7346189999998</c:v>
                </c:pt>
                <c:pt idx="884">
                  <c:v>3980.9570310000004</c:v>
                </c:pt>
                <c:pt idx="885">
                  <c:v>3987.7561040000001</c:v>
                </c:pt>
                <c:pt idx="886">
                  <c:v>4014.6684569999998</c:v>
                </c:pt>
                <c:pt idx="887">
                  <c:v>3997.8364259999998</c:v>
                </c:pt>
                <c:pt idx="888">
                  <c:v>4019.5463869999999</c:v>
                </c:pt>
                <c:pt idx="889">
                  <c:v>4083.344482</c:v>
                </c:pt>
                <c:pt idx="890">
                  <c:v>4113.0131840000004</c:v>
                </c:pt>
                <c:pt idx="891">
                  <c:v>4183.1098630000006</c:v>
                </c:pt>
                <c:pt idx="892">
                  <c:v>4247.4121090000008</c:v>
                </c:pt>
                <c:pt idx="893">
                  <c:v>4296.4267579999996</c:v>
                </c:pt>
                <c:pt idx="894">
                  <c:v>4332.1909180000002</c:v>
                </c:pt>
                <c:pt idx="895">
                  <c:v>4342.6513670000004</c:v>
                </c:pt>
                <c:pt idx="896">
                  <c:v>4326.3442380000006</c:v>
                </c:pt>
                <c:pt idx="897">
                  <c:v>4348.7133789999998</c:v>
                </c:pt>
                <c:pt idx="898">
                  <c:v>4318.0654300000015</c:v>
                </c:pt>
                <c:pt idx="899">
                  <c:v>4340.3139650000003</c:v>
                </c:pt>
                <c:pt idx="900">
                  <c:v>4281.8564450000003</c:v>
                </c:pt>
                <c:pt idx="901">
                  <c:v>4263.5327149999994</c:v>
                </c:pt>
                <c:pt idx="902">
                  <c:v>4237.4194340000004</c:v>
                </c:pt>
                <c:pt idx="903">
                  <c:v>4218.7451169999995</c:v>
                </c:pt>
                <c:pt idx="904">
                  <c:v>4209.3867190000001</c:v>
                </c:pt>
                <c:pt idx="905">
                  <c:v>4169.078125</c:v>
                </c:pt>
                <c:pt idx="906">
                  <c:v>4147.8120120000003</c:v>
                </c:pt>
                <c:pt idx="907">
                  <c:v>4142.3627930000011</c:v>
                </c:pt>
                <c:pt idx="908">
                  <c:v>4100.2539059999999</c:v>
                </c:pt>
                <c:pt idx="909">
                  <c:v>4109.5380859999996</c:v>
                </c:pt>
                <c:pt idx="910">
                  <c:v>4056.4284669999997</c:v>
                </c:pt>
                <c:pt idx="911">
                  <c:v>3996.8408199999999</c:v>
                </c:pt>
                <c:pt idx="912">
                  <c:v>3959.1381839999999</c:v>
                </c:pt>
                <c:pt idx="913">
                  <c:v>3935.353516000001</c:v>
                </c:pt>
                <c:pt idx="914">
                  <c:v>3924.1535640000002</c:v>
                </c:pt>
                <c:pt idx="915">
                  <c:v>3886.969482</c:v>
                </c:pt>
                <c:pt idx="916">
                  <c:v>3842.6474609999996</c:v>
                </c:pt>
                <c:pt idx="917">
                  <c:v>3851.7846679999993</c:v>
                </c:pt>
                <c:pt idx="918">
                  <c:v>3854.2160639999997</c:v>
                </c:pt>
                <c:pt idx="919">
                  <c:v>3831.2807619999994</c:v>
                </c:pt>
                <c:pt idx="920">
                  <c:v>3837.0336910000001</c:v>
                </c:pt>
                <c:pt idx="921">
                  <c:v>3820.9626459999995</c:v>
                </c:pt>
                <c:pt idx="922">
                  <c:v>3795.7465819999998</c:v>
                </c:pt>
                <c:pt idx="923">
                  <c:v>3792.9597170000006</c:v>
                </c:pt>
                <c:pt idx="924">
                  <c:v>3781.3054200000001</c:v>
                </c:pt>
                <c:pt idx="925">
                  <c:v>3793.869385</c:v>
                </c:pt>
                <c:pt idx="926">
                  <c:v>3786.3623050000001</c:v>
                </c:pt>
                <c:pt idx="927">
                  <c:v>3806.48999</c:v>
                </c:pt>
                <c:pt idx="928">
                  <c:v>3807.2006839999995</c:v>
                </c:pt>
                <c:pt idx="929">
                  <c:v>3801.1665039999998</c:v>
                </c:pt>
                <c:pt idx="930">
                  <c:v>3776.9758299999999</c:v>
                </c:pt>
                <c:pt idx="931">
                  <c:v>3771.0656739999999</c:v>
                </c:pt>
                <c:pt idx="932">
                  <c:v>3767.7316889999997</c:v>
                </c:pt>
                <c:pt idx="933">
                  <c:v>3769.523682</c:v>
                </c:pt>
                <c:pt idx="934">
                  <c:v>3753.0620119999999</c:v>
                </c:pt>
                <c:pt idx="935">
                  <c:v>3751.8071290000003</c:v>
                </c:pt>
                <c:pt idx="936">
                  <c:v>3735.5610350000002</c:v>
                </c:pt>
                <c:pt idx="937">
                  <c:v>3708.0041500000002</c:v>
                </c:pt>
                <c:pt idx="938">
                  <c:v>3697.866943</c:v>
                </c:pt>
                <c:pt idx="939">
                  <c:v>3666.7619629999999</c:v>
                </c:pt>
                <c:pt idx="940">
                  <c:v>3679.7541500000002</c:v>
                </c:pt>
                <c:pt idx="941">
                  <c:v>3651.8723140000006</c:v>
                </c:pt>
                <c:pt idx="942">
                  <c:v>3612.8095699999999</c:v>
                </c:pt>
                <c:pt idx="943">
                  <c:v>3586.5512699999999</c:v>
                </c:pt>
                <c:pt idx="944">
                  <c:v>3562.8818360000005</c:v>
                </c:pt>
                <c:pt idx="945">
                  <c:v>3512.2814939999998</c:v>
                </c:pt>
                <c:pt idx="946">
                  <c:v>3486.2429199999997</c:v>
                </c:pt>
                <c:pt idx="947">
                  <c:v>3432.2673340000001</c:v>
                </c:pt>
                <c:pt idx="948">
                  <c:v>3411.1772460000002</c:v>
                </c:pt>
                <c:pt idx="949">
                  <c:v>3396.0375980000003</c:v>
                </c:pt>
                <c:pt idx="950">
                  <c:v>3314.9064939999998</c:v>
                </c:pt>
                <c:pt idx="951">
                  <c:v>3302.5939940000003</c:v>
                </c:pt>
                <c:pt idx="952">
                  <c:v>3277.931152000001</c:v>
                </c:pt>
                <c:pt idx="953">
                  <c:v>3265.2827149999998</c:v>
                </c:pt>
                <c:pt idx="954">
                  <c:v>3223.8964839999999</c:v>
                </c:pt>
                <c:pt idx="955">
                  <c:v>3192.6359859999998</c:v>
                </c:pt>
                <c:pt idx="956">
                  <c:v>3197.6972660000001</c:v>
                </c:pt>
                <c:pt idx="957">
                  <c:v>3182.2521970000003</c:v>
                </c:pt>
                <c:pt idx="958">
                  <c:v>3186.983643</c:v>
                </c:pt>
                <c:pt idx="959">
                  <c:v>3177.3820799999999</c:v>
                </c:pt>
                <c:pt idx="960">
                  <c:v>3186.408203</c:v>
                </c:pt>
                <c:pt idx="961">
                  <c:v>3151.6218260000001</c:v>
                </c:pt>
                <c:pt idx="962">
                  <c:v>3158.0915530000007</c:v>
                </c:pt>
                <c:pt idx="963">
                  <c:v>3153.0539550000003</c:v>
                </c:pt>
                <c:pt idx="964">
                  <c:v>3110.9389649999998</c:v>
                </c:pt>
                <c:pt idx="965">
                  <c:v>3124.4619140000004</c:v>
                </c:pt>
                <c:pt idx="966">
                  <c:v>3114.0273440000001</c:v>
                </c:pt>
                <c:pt idx="967">
                  <c:v>3120.2475589999999</c:v>
                </c:pt>
                <c:pt idx="968">
                  <c:v>3126.3383790000003</c:v>
                </c:pt>
                <c:pt idx="969">
                  <c:v>3141.1276859999994</c:v>
                </c:pt>
                <c:pt idx="970">
                  <c:v>3151.2634279999997</c:v>
                </c:pt>
                <c:pt idx="971">
                  <c:v>3156.9658199999999</c:v>
                </c:pt>
                <c:pt idx="972">
                  <c:v>3198.0192870000001</c:v>
                </c:pt>
                <c:pt idx="973">
                  <c:v>3198.804443</c:v>
                </c:pt>
                <c:pt idx="974">
                  <c:v>3212.2407229999999</c:v>
                </c:pt>
                <c:pt idx="975">
                  <c:v>3221.6640629999997</c:v>
                </c:pt>
                <c:pt idx="976">
                  <c:v>3230.0844729999999</c:v>
                </c:pt>
                <c:pt idx="977">
                  <c:v>3230.8625489999999</c:v>
                </c:pt>
                <c:pt idx="978">
                  <c:v>3224.8173830000005</c:v>
                </c:pt>
                <c:pt idx="979">
                  <c:v>3214.4653320000007</c:v>
                </c:pt>
                <c:pt idx="980">
                  <c:v>3192.4594730000003</c:v>
                </c:pt>
                <c:pt idx="981">
                  <c:v>3177.2880859999996</c:v>
                </c:pt>
                <c:pt idx="982">
                  <c:v>3168.5014649999998</c:v>
                </c:pt>
                <c:pt idx="983">
                  <c:v>3155.3554690000001</c:v>
                </c:pt>
                <c:pt idx="984">
                  <c:v>3167.650635</c:v>
                </c:pt>
                <c:pt idx="985">
                  <c:v>3176.1767580000001</c:v>
                </c:pt>
                <c:pt idx="986">
                  <c:v>3163.3920899999998</c:v>
                </c:pt>
                <c:pt idx="987">
                  <c:v>3156.2172849999997</c:v>
                </c:pt>
                <c:pt idx="988">
                  <c:v>3140.4064939999998</c:v>
                </c:pt>
                <c:pt idx="989">
                  <c:v>3130.4797360000002</c:v>
                </c:pt>
                <c:pt idx="990">
                  <c:v>3152.0424799999996</c:v>
                </c:pt>
                <c:pt idx="991">
                  <c:v>3125.6540530000002</c:v>
                </c:pt>
                <c:pt idx="992">
                  <c:v>3119.4436040000001</c:v>
                </c:pt>
                <c:pt idx="993">
                  <c:v>3153.5729980000001</c:v>
                </c:pt>
                <c:pt idx="994">
                  <c:v>3142.9267580000001</c:v>
                </c:pt>
                <c:pt idx="995">
                  <c:v>3165.6457519999999</c:v>
                </c:pt>
                <c:pt idx="996">
                  <c:v>3206.2397460000002</c:v>
                </c:pt>
                <c:pt idx="997">
                  <c:v>3205.5051270000004</c:v>
                </c:pt>
                <c:pt idx="998">
                  <c:v>3200.4045409999999</c:v>
                </c:pt>
                <c:pt idx="999">
                  <c:v>3215.0395510000003</c:v>
                </c:pt>
                <c:pt idx="1000">
                  <c:v>3223.4260249999998</c:v>
                </c:pt>
                <c:pt idx="1001">
                  <c:v>3233.9121090000003</c:v>
                </c:pt>
                <c:pt idx="1002">
                  <c:v>3247.8554690000001</c:v>
                </c:pt>
                <c:pt idx="1003">
                  <c:v>3272.3308110000003</c:v>
                </c:pt>
                <c:pt idx="1004">
                  <c:v>3291.4621580000003</c:v>
                </c:pt>
                <c:pt idx="1005">
                  <c:v>3284.7080079999996</c:v>
                </c:pt>
                <c:pt idx="1006">
                  <c:v>3324.3833010000003</c:v>
                </c:pt>
                <c:pt idx="1007">
                  <c:v>3330.0117190000005</c:v>
                </c:pt>
                <c:pt idx="1008">
                  <c:v>3342.5742190000001</c:v>
                </c:pt>
                <c:pt idx="1009">
                  <c:v>3341.4721680000002</c:v>
                </c:pt>
                <c:pt idx="1010">
                  <c:v>3345.5722660000001</c:v>
                </c:pt>
                <c:pt idx="1011">
                  <c:v>3348.1210940000001</c:v>
                </c:pt>
                <c:pt idx="1012">
                  <c:v>3356.1994629999999</c:v>
                </c:pt>
                <c:pt idx="1013">
                  <c:v>3337.7097170000002</c:v>
                </c:pt>
                <c:pt idx="1014">
                  <c:v>3352.0571290000003</c:v>
                </c:pt>
                <c:pt idx="1015">
                  <c:v>3354.5852049999999</c:v>
                </c:pt>
                <c:pt idx="1016">
                  <c:v>3359.7290039999998</c:v>
                </c:pt>
                <c:pt idx="1017">
                  <c:v>3342.6660160000001</c:v>
                </c:pt>
                <c:pt idx="1018">
                  <c:v>3347.1164549999999</c:v>
                </c:pt>
                <c:pt idx="1019">
                  <c:v>3352.9521480000003</c:v>
                </c:pt>
                <c:pt idx="1020">
                  <c:v>3348.9819340000004</c:v>
                </c:pt>
              </c:numCache>
            </c:numRef>
          </c:yVal>
          <c:smooth val="1"/>
        </c:ser>
        <c:axId val="108791296"/>
        <c:axId val="110522752"/>
      </c:scatterChart>
      <c:scatterChart>
        <c:scatterStyle val="smoothMarker"/>
        <c:ser>
          <c:idx val="1"/>
          <c:order val="1"/>
          <c:tx>
            <c:v>System Frequency</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Samples'!$C$2:$C$1022</c:f>
              <c:numCache>
                <c:formatCode>0.0000</c:formatCode>
                <c:ptCount val="1021"/>
                <c:pt idx="0">
                  <c:v>59.937999730000001</c:v>
                </c:pt>
                <c:pt idx="1">
                  <c:v>59.933998110000005</c:v>
                </c:pt>
                <c:pt idx="2">
                  <c:v>59.932998660000003</c:v>
                </c:pt>
                <c:pt idx="3">
                  <c:v>59.944000240000001</c:v>
                </c:pt>
                <c:pt idx="4">
                  <c:v>59.957000729999997</c:v>
                </c:pt>
                <c:pt idx="5">
                  <c:v>59.962001800000003</c:v>
                </c:pt>
                <c:pt idx="6">
                  <c:v>59.9640007</c:v>
                </c:pt>
                <c:pt idx="7">
                  <c:v>59.951999659999991</c:v>
                </c:pt>
                <c:pt idx="8">
                  <c:v>59.956001279999995</c:v>
                </c:pt>
                <c:pt idx="9">
                  <c:v>59.959999079999996</c:v>
                </c:pt>
                <c:pt idx="10">
                  <c:v>59.962001800000003</c:v>
                </c:pt>
                <c:pt idx="11">
                  <c:v>59.984001159999991</c:v>
                </c:pt>
                <c:pt idx="12">
                  <c:v>59.999000550000005</c:v>
                </c:pt>
                <c:pt idx="13">
                  <c:v>60.042999270000003</c:v>
                </c:pt>
                <c:pt idx="14">
                  <c:v>60.026000980000006</c:v>
                </c:pt>
                <c:pt idx="15">
                  <c:v>59.958999630000001</c:v>
                </c:pt>
                <c:pt idx="16">
                  <c:v>59.986000059999995</c:v>
                </c:pt>
                <c:pt idx="17">
                  <c:v>59.984001159999991</c:v>
                </c:pt>
                <c:pt idx="18">
                  <c:v>59.986000059999995</c:v>
                </c:pt>
                <c:pt idx="19">
                  <c:v>60.007999419999997</c:v>
                </c:pt>
                <c:pt idx="20">
                  <c:v>59.951999659999991</c:v>
                </c:pt>
                <c:pt idx="21">
                  <c:v>59.9679985</c:v>
                </c:pt>
                <c:pt idx="22">
                  <c:v>60.04499817</c:v>
                </c:pt>
                <c:pt idx="23">
                  <c:v>60.041999820000001</c:v>
                </c:pt>
                <c:pt idx="24">
                  <c:v>60.040000920000004</c:v>
                </c:pt>
                <c:pt idx="25">
                  <c:v>60.027000430000001</c:v>
                </c:pt>
                <c:pt idx="26">
                  <c:v>59.978000640000005</c:v>
                </c:pt>
                <c:pt idx="27">
                  <c:v>59.991001130000001</c:v>
                </c:pt>
                <c:pt idx="28">
                  <c:v>60.041999820000001</c:v>
                </c:pt>
                <c:pt idx="29">
                  <c:v>60.04700089</c:v>
                </c:pt>
                <c:pt idx="30">
                  <c:v>60.041999820000001</c:v>
                </c:pt>
                <c:pt idx="31">
                  <c:v>60.041000369999999</c:v>
                </c:pt>
                <c:pt idx="32">
                  <c:v>60.039001459999994</c:v>
                </c:pt>
                <c:pt idx="33">
                  <c:v>60.039001459999994</c:v>
                </c:pt>
                <c:pt idx="34">
                  <c:v>60.040000920000004</c:v>
                </c:pt>
                <c:pt idx="35">
                  <c:v>60.026000980000006</c:v>
                </c:pt>
                <c:pt idx="36">
                  <c:v>60.021999360000002</c:v>
                </c:pt>
                <c:pt idx="37">
                  <c:v>60.040000920000004</c:v>
                </c:pt>
                <c:pt idx="38">
                  <c:v>60.040000920000004</c:v>
                </c:pt>
                <c:pt idx="39">
                  <c:v>60.020000459999999</c:v>
                </c:pt>
                <c:pt idx="40">
                  <c:v>60.002998350000013</c:v>
                </c:pt>
                <c:pt idx="41">
                  <c:v>60.030998230000009</c:v>
                </c:pt>
                <c:pt idx="42">
                  <c:v>60.048999790000003</c:v>
                </c:pt>
                <c:pt idx="43">
                  <c:v>60.026000980000006</c:v>
                </c:pt>
                <c:pt idx="44">
                  <c:v>60.015998840000009</c:v>
                </c:pt>
                <c:pt idx="45">
                  <c:v>60.028999330000012</c:v>
                </c:pt>
                <c:pt idx="46">
                  <c:v>60.034000400000004</c:v>
                </c:pt>
                <c:pt idx="47">
                  <c:v>60.027999880000003</c:v>
                </c:pt>
                <c:pt idx="48">
                  <c:v>60.001998900000004</c:v>
                </c:pt>
                <c:pt idx="49">
                  <c:v>59.999000550000005</c:v>
                </c:pt>
                <c:pt idx="50">
                  <c:v>59.997001649999994</c:v>
                </c:pt>
                <c:pt idx="51">
                  <c:v>59.984001159999991</c:v>
                </c:pt>
                <c:pt idx="52">
                  <c:v>59.993000030000005</c:v>
                </c:pt>
                <c:pt idx="53">
                  <c:v>60.021999360000002</c:v>
                </c:pt>
                <c:pt idx="54">
                  <c:v>60.015998840000009</c:v>
                </c:pt>
                <c:pt idx="55">
                  <c:v>60.039001459999994</c:v>
                </c:pt>
                <c:pt idx="56">
                  <c:v>60.051998140000002</c:v>
                </c:pt>
                <c:pt idx="57">
                  <c:v>60.021999360000002</c:v>
                </c:pt>
                <c:pt idx="58">
                  <c:v>60.04700089</c:v>
                </c:pt>
                <c:pt idx="59">
                  <c:v>60.040000920000004</c:v>
                </c:pt>
                <c:pt idx="60">
                  <c:v>60.020000459999999</c:v>
                </c:pt>
                <c:pt idx="61">
                  <c:v>59.969001769999998</c:v>
                </c:pt>
                <c:pt idx="62">
                  <c:v>59.969001769999998</c:v>
                </c:pt>
                <c:pt idx="63">
                  <c:v>59.95500183</c:v>
                </c:pt>
                <c:pt idx="64">
                  <c:v>59.958999630000001</c:v>
                </c:pt>
                <c:pt idx="65">
                  <c:v>59.959999079999996</c:v>
                </c:pt>
                <c:pt idx="66">
                  <c:v>59.979999540000001</c:v>
                </c:pt>
                <c:pt idx="67">
                  <c:v>59.979999540000001</c:v>
                </c:pt>
                <c:pt idx="68">
                  <c:v>59.990001679999999</c:v>
                </c:pt>
                <c:pt idx="69">
                  <c:v>59.97900009</c:v>
                </c:pt>
                <c:pt idx="70">
                  <c:v>59.988998410000001</c:v>
                </c:pt>
                <c:pt idx="71">
                  <c:v>59.98500061</c:v>
                </c:pt>
                <c:pt idx="72">
                  <c:v>59.984001159999991</c:v>
                </c:pt>
                <c:pt idx="73">
                  <c:v>60.000999449999995</c:v>
                </c:pt>
                <c:pt idx="74">
                  <c:v>59.974998469999996</c:v>
                </c:pt>
                <c:pt idx="75">
                  <c:v>59.980998990000003</c:v>
                </c:pt>
                <c:pt idx="76">
                  <c:v>59.974998469999996</c:v>
                </c:pt>
                <c:pt idx="77">
                  <c:v>60.005001069999999</c:v>
                </c:pt>
                <c:pt idx="78">
                  <c:v>60.006000520000001</c:v>
                </c:pt>
                <c:pt idx="79">
                  <c:v>60.006999970000003</c:v>
                </c:pt>
                <c:pt idx="80">
                  <c:v>59.992000580000003</c:v>
                </c:pt>
                <c:pt idx="81">
                  <c:v>59.97000122</c:v>
                </c:pt>
                <c:pt idx="82">
                  <c:v>59.976001740000001</c:v>
                </c:pt>
                <c:pt idx="83">
                  <c:v>59.986000059999995</c:v>
                </c:pt>
                <c:pt idx="84">
                  <c:v>59.980998990000003</c:v>
                </c:pt>
                <c:pt idx="85">
                  <c:v>60.04499817</c:v>
                </c:pt>
                <c:pt idx="86">
                  <c:v>60.027000430000001</c:v>
                </c:pt>
                <c:pt idx="87">
                  <c:v>60.04499817</c:v>
                </c:pt>
                <c:pt idx="88">
                  <c:v>60.027999880000003</c:v>
                </c:pt>
                <c:pt idx="89">
                  <c:v>60.028999330000012</c:v>
                </c:pt>
                <c:pt idx="90">
                  <c:v>60.042999270000003</c:v>
                </c:pt>
                <c:pt idx="91">
                  <c:v>60.023998260000006</c:v>
                </c:pt>
                <c:pt idx="92">
                  <c:v>59.95500183</c:v>
                </c:pt>
                <c:pt idx="93">
                  <c:v>59.95500183</c:v>
                </c:pt>
                <c:pt idx="94">
                  <c:v>59.9640007</c:v>
                </c:pt>
                <c:pt idx="95">
                  <c:v>59.965000150000002</c:v>
                </c:pt>
                <c:pt idx="96">
                  <c:v>59.994998930000008</c:v>
                </c:pt>
                <c:pt idx="97">
                  <c:v>60.000999449999995</c:v>
                </c:pt>
                <c:pt idx="98">
                  <c:v>59.998001100000003</c:v>
                </c:pt>
                <c:pt idx="99">
                  <c:v>60.005001069999999</c:v>
                </c:pt>
                <c:pt idx="100">
                  <c:v>59.981998439999998</c:v>
                </c:pt>
                <c:pt idx="101">
                  <c:v>60.000999449999995</c:v>
                </c:pt>
                <c:pt idx="102">
                  <c:v>59.990001679999999</c:v>
                </c:pt>
                <c:pt idx="103">
                  <c:v>60.01499939</c:v>
                </c:pt>
                <c:pt idx="104">
                  <c:v>59.969001769999998</c:v>
                </c:pt>
                <c:pt idx="105">
                  <c:v>59.976001740000001</c:v>
                </c:pt>
                <c:pt idx="106">
                  <c:v>59.977001189999996</c:v>
                </c:pt>
                <c:pt idx="107">
                  <c:v>59.983001709999996</c:v>
                </c:pt>
                <c:pt idx="108">
                  <c:v>60.011001589999992</c:v>
                </c:pt>
                <c:pt idx="109">
                  <c:v>59.9640007</c:v>
                </c:pt>
                <c:pt idx="110">
                  <c:v>59.980998990000003</c:v>
                </c:pt>
                <c:pt idx="111">
                  <c:v>60.013000489999996</c:v>
                </c:pt>
                <c:pt idx="112">
                  <c:v>60.037998200000004</c:v>
                </c:pt>
                <c:pt idx="113">
                  <c:v>59.9679985</c:v>
                </c:pt>
                <c:pt idx="114">
                  <c:v>59.938999180000003</c:v>
                </c:pt>
                <c:pt idx="115">
                  <c:v>59.980998990000003</c:v>
                </c:pt>
                <c:pt idx="116">
                  <c:v>59.987998959999999</c:v>
                </c:pt>
                <c:pt idx="117">
                  <c:v>60.029998780000007</c:v>
                </c:pt>
                <c:pt idx="118">
                  <c:v>60.000999449999995</c:v>
                </c:pt>
                <c:pt idx="119">
                  <c:v>59.977001189999996</c:v>
                </c:pt>
                <c:pt idx="120">
                  <c:v>59.98500061</c:v>
                </c:pt>
                <c:pt idx="121">
                  <c:v>59.9640007</c:v>
                </c:pt>
                <c:pt idx="122">
                  <c:v>59.9640007</c:v>
                </c:pt>
                <c:pt idx="123">
                  <c:v>59.965999600000011</c:v>
                </c:pt>
                <c:pt idx="124">
                  <c:v>59.972000120000004</c:v>
                </c:pt>
                <c:pt idx="125">
                  <c:v>59.960998540000006</c:v>
                </c:pt>
                <c:pt idx="126">
                  <c:v>59.972000120000004</c:v>
                </c:pt>
                <c:pt idx="127">
                  <c:v>60.01499939</c:v>
                </c:pt>
                <c:pt idx="128">
                  <c:v>60.039001459999994</c:v>
                </c:pt>
                <c:pt idx="129">
                  <c:v>60.012001040000001</c:v>
                </c:pt>
                <c:pt idx="130">
                  <c:v>59.981998439999998</c:v>
                </c:pt>
                <c:pt idx="131">
                  <c:v>59.972999569999999</c:v>
                </c:pt>
                <c:pt idx="132">
                  <c:v>59.984001159999991</c:v>
                </c:pt>
                <c:pt idx="133">
                  <c:v>59.974998469999996</c:v>
                </c:pt>
                <c:pt idx="134">
                  <c:v>59.974998469999996</c:v>
                </c:pt>
                <c:pt idx="135">
                  <c:v>59.97900009</c:v>
                </c:pt>
                <c:pt idx="136">
                  <c:v>60.033000950000002</c:v>
                </c:pt>
                <c:pt idx="137">
                  <c:v>60.043998720000005</c:v>
                </c:pt>
                <c:pt idx="138">
                  <c:v>60.012001040000001</c:v>
                </c:pt>
                <c:pt idx="139">
                  <c:v>59.991001130000001</c:v>
                </c:pt>
                <c:pt idx="140">
                  <c:v>60.018001559999995</c:v>
                </c:pt>
                <c:pt idx="141">
                  <c:v>60.040000920000004</c:v>
                </c:pt>
                <c:pt idx="142">
                  <c:v>60.034000400000004</c:v>
                </c:pt>
                <c:pt idx="143">
                  <c:v>60.013999940000005</c:v>
                </c:pt>
                <c:pt idx="144">
                  <c:v>59.972000120000004</c:v>
                </c:pt>
                <c:pt idx="145">
                  <c:v>60.006000520000001</c:v>
                </c:pt>
                <c:pt idx="146">
                  <c:v>60.030998230000009</c:v>
                </c:pt>
                <c:pt idx="147">
                  <c:v>60.005001069999999</c:v>
                </c:pt>
                <c:pt idx="148">
                  <c:v>59.987998959999999</c:v>
                </c:pt>
                <c:pt idx="149">
                  <c:v>59.97000122</c:v>
                </c:pt>
                <c:pt idx="150">
                  <c:v>59.978000640000005</c:v>
                </c:pt>
                <c:pt idx="151">
                  <c:v>60.007999419999997</c:v>
                </c:pt>
                <c:pt idx="152">
                  <c:v>59.987998959999999</c:v>
                </c:pt>
                <c:pt idx="153">
                  <c:v>59.991001130000001</c:v>
                </c:pt>
                <c:pt idx="154">
                  <c:v>59.991001130000001</c:v>
                </c:pt>
                <c:pt idx="155">
                  <c:v>60.000999449999995</c:v>
                </c:pt>
                <c:pt idx="156">
                  <c:v>60.034000400000004</c:v>
                </c:pt>
                <c:pt idx="157">
                  <c:v>60.034999850000005</c:v>
                </c:pt>
                <c:pt idx="158">
                  <c:v>60.008998870000006</c:v>
                </c:pt>
                <c:pt idx="159">
                  <c:v>59.97000122</c:v>
                </c:pt>
                <c:pt idx="160">
                  <c:v>59.976001740000001</c:v>
                </c:pt>
                <c:pt idx="161">
                  <c:v>59.997001649999994</c:v>
                </c:pt>
                <c:pt idx="162">
                  <c:v>60.000999449999995</c:v>
                </c:pt>
                <c:pt idx="163">
                  <c:v>59.994998930000008</c:v>
                </c:pt>
                <c:pt idx="164">
                  <c:v>60.004001619999997</c:v>
                </c:pt>
                <c:pt idx="165">
                  <c:v>59.994998930000008</c:v>
                </c:pt>
                <c:pt idx="166">
                  <c:v>59.951000209999997</c:v>
                </c:pt>
                <c:pt idx="167">
                  <c:v>59.972999569999999</c:v>
                </c:pt>
                <c:pt idx="168">
                  <c:v>59.978000640000005</c:v>
                </c:pt>
                <c:pt idx="169">
                  <c:v>59.978000640000005</c:v>
                </c:pt>
                <c:pt idx="170">
                  <c:v>59.9640007</c:v>
                </c:pt>
                <c:pt idx="171">
                  <c:v>59.986000059999995</c:v>
                </c:pt>
                <c:pt idx="172">
                  <c:v>59.988998410000001</c:v>
                </c:pt>
                <c:pt idx="173">
                  <c:v>59.976001740000001</c:v>
                </c:pt>
                <c:pt idx="174">
                  <c:v>59.994998930000008</c:v>
                </c:pt>
                <c:pt idx="175">
                  <c:v>60.001998900000004</c:v>
                </c:pt>
                <c:pt idx="176">
                  <c:v>59.981998439999998</c:v>
                </c:pt>
                <c:pt idx="177">
                  <c:v>59.978000640000005</c:v>
                </c:pt>
                <c:pt idx="178">
                  <c:v>59.978000640000005</c:v>
                </c:pt>
                <c:pt idx="179">
                  <c:v>59.97900009</c:v>
                </c:pt>
                <c:pt idx="180">
                  <c:v>59.956001279999995</c:v>
                </c:pt>
                <c:pt idx="181">
                  <c:v>59.956001279999995</c:v>
                </c:pt>
                <c:pt idx="182">
                  <c:v>59.972999569999999</c:v>
                </c:pt>
                <c:pt idx="183">
                  <c:v>59.987998959999999</c:v>
                </c:pt>
                <c:pt idx="184">
                  <c:v>60.013999940000005</c:v>
                </c:pt>
                <c:pt idx="185">
                  <c:v>60.006999970000003</c:v>
                </c:pt>
                <c:pt idx="186">
                  <c:v>60.000999449999995</c:v>
                </c:pt>
                <c:pt idx="187">
                  <c:v>59.997001649999994</c:v>
                </c:pt>
                <c:pt idx="188">
                  <c:v>60.004001619999997</c:v>
                </c:pt>
                <c:pt idx="189">
                  <c:v>60.015998840000009</c:v>
                </c:pt>
                <c:pt idx="190">
                  <c:v>60.015998840000009</c:v>
                </c:pt>
                <c:pt idx="191">
                  <c:v>59.99599838000001</c:v>
                </c:pt>
                <c:pt idx="192">
                  <c:v>60</c:v>
                </c:pt>
                <c:pt idx="193">
                  <c:v>60.009998320000008</c:v>
                </c:pt>
                <c:pt idx="194">
                  <c:v>60.013999940000005</c:v>
                </c:pt>
                <c:pt idx="195">
                  <c:v>60.01499939</c:v>
                </c:pt>
                <c:pt idx="196">
                  <c:v>60.011001589999992</c:v>
                </c:pt>
                <c:pt idx="197">
                  <c:v>59.973999020000001</c:v>
                </c:pt>
                <c:pt idx="198">
                  <c:v>60.023998260000006</c:v>
                </c:pt>
                <c:pt idx="199">
                  <c:v>60.025001530000004</c:v>
                </c:pt>
                <c:pt idx="200">
                  <c:v>60.016998290000004</c:v>
                </c:pt>
                <c:pt idx="201">
                  <c:v>60.019001009999997</c:v>
                </c:pt>
                <c:pt idx="202">
                  <c:v>60.039001459999994</c:v>
                </c:pt>
                <c:pt idx="203">
                  <c:v>60.036998750000002</c:v>
                </c:pt>
                <c:pt idx="204">
                  <c:v>60.005001069999999</c:v>
                </c:pt>
                <c:pt idx="205">
                  <c:v>60.002998350000013</c:v>
                </c:pt>
                <c:pt idx="206">
                  <c:v>59.973999020000001</c:v>
                </c:pt>
                <c:pt idx="207">
                  <c:v>59.987998959999999</c:v>
                </c:pt>
                <c:pt idx="208">
                  <c:v>59.992000580000003</c:v>
                </c:pt>
                <c:pt idx="209">
                  <c:v>59.990001679999999</c:v>
                </c:pt>
                <c:pt idx="210">
                  <c:v>59.986999509999997</c:v>
                </c:pt>
                <c:pt idx="211">
                  <c:v>60.048999790000003</c:v>
                </c:pt>
                <c:pt idx="212">
                  <c:v>60.039001459999994</c:v>
                </c:pt>
                <c:pt idx="213">
                  <c:v>60.027999880000003</c:v>
                </c:pt>
                <c:pt idx="214">
                  <c:v>60.027999880000003</c:v>
                </c:pt>
                <c:pt idx="215">
                  <c:v>59.972000120000004</c:v>
                </c:pt>
                <c:pt idx="216">
                  <c:v>59.9640007</c:v>
                </c:pt>
                <c:pt idx="217">
                  <c:v>59.986999509999997</c:v>
                </c:pt>
                <c:pt idx="218">
                  <c:v>59.98500061</c:v>
                </c:pt>
                <c:pt idx="219">
                  <c:v>60.009998320000008</c:v>
                </c:pt>
                <c:pt idx="220">
                  <c:v>60.022998810000011</c:v>
                </c:pt>
                <c:pt idx="221">
                  <c:v>60.015998840000009</c:v>
                </c:pt>
                <c:pt idx="222">
                  <c:v>59.98500061</c:v>
                </c:pt>
                <c:pt idx="223">
                  <c:v>60.028999330000012</c:v>
                </c:pt>
                <c:pt idx="224">
                  <c:v>60.027999880000003</c:v>
                </c:pt>
                <c:pt idx="225">
                  <c:v>59.980998990000003</c:v>
                </c:pt>
                <c:pt idx="226">
                  <c:v>59.97000122</c:v>
                </c:pt>
                <c:pt idx="227">
                  <c:v>59.992000580000003</c:v>
                </c:pt>
                <c:pt idx="228">
                  <c:v>60.005001069999999</c:v>
                </c:pt>
                <c:pt idx="229">
                  <c:v>59.994998930000008</c:v>
                </c:pt>
                <c:pt idx="230">
                  <c:v>59.994998930000008</c:v>
                </c:pt>
                <c:pt idx="231">
                  <c:v>59.98500061</c:v>
                </c:pt>
                <c:pt idx="232">
                  <c:v>59.980998990000003</c:v>
                </c:pt>
                <c:pt idx="233">
                  <c:v>59.999000550000005</c:v>
                </c:pt>
                <c:pt idx="234">
                  <c:v>59.986000059999995</c:v>
                </c:pt>
                <c:pt idx="235">
                  <c:v>60.015998840000009</c:v>
                </c:pt>
                <c:pt idx="236">
                  <c:v>60.001998900000004</c:v>
                </c:pt>
                <c:pt idx="237">
                  <c:v>60.006999970000003</c:v>
                </c:pt>
                <c:pt idx="238">
                  <c:v>60.036998750000002</c:v>
                </c:pt>
                <c:pt idx="239">
                  <c:v>60.020999910000008</c:v>
                </c:pt>
                <c:pt idx="240">
                  <c:v>59.981998439999998</c:v>
                </c:pt>
                <c:pt idx="241">
                  <c:v>59.99599838000001</c:v>
                </c:pt>
                <c:pt idx="242">
                  <c:v>60.000999449999995</c:v>
                </c:pt>
                <c:pt idx="243">
                  <c:v>60.018001559999995</c:v>
                </c:pt>
                <c:pt idx="244">
                  <c:v>60.021999360000002</c:v>
                </c:pt>
                <c:pt idx="245">
                  <c:v>60.023998260000006</c:v>
                </c:pt>
                <c:pt idx="246">
                  <c:v>59.960998540000006</c:v>
                </c:pt>
                <c:pt idx="247">
                  <c:v>59.965000150000002</c:v>
                </c:pt>
                <c:pt idx="248">
                  <c:v>59.950000759999995</c:v>
                </c:pt>
                <c:pt idx="249">
                  <c:v>59.962001800000003</c:v>
                </c:pt>
                <c:pt idx="250">
                  <c:v>59.946998600000001</c:v>
                </c:pt>
                <c:pt idx="251">
                  <c:v>59.969001769999998</c:v>
                </c:pt>
                <c:pt idx="252">
                  <c:v>59.97000122</c:v>
                </c:pt>
                <c:pt idx="253">
                  <c:v>59.972000120000004</c:v>
                </c:pt>
                <c:pt idx="254">
                  <c:v>60.001998900000004</c:v>
                </c:pt>
                <c:pt idx="255">
                  <c:v>59.994998930000008</c:v>
                </c:pt>
                <c:pt idx="256">
                  <c:v>60.009998320000008</c:v>
                </c:pt>
                <c:pt idx="257">
                  <c:v>60.009998320000008</c:v>
                </c:pt>
                <c:pt idx="258">
                  <c:v>59.930999759999999</c:v>
                </c:pt>
                <c:pt idx="259">
                  <c:v>59.948001859999998</c:v>
                </c:pt>
                <c:pt idx="260">
                  <c:v>59.942001340000004</c:v>
                </c:pt>
                <c:pt idx="261">
                  <c:v>59.937000269999999</c:v>
                </c:pt>
                <c:pt idx="262">
                  <c:v>59.944999689999996</c:v>
                </c:pt>
                <c:pt idx="263">
                  <c:v>59.941001889999995</c:v>
                </c:pt>
                <c:pt idx="264">
                  <c:v>59.937999730000001</c:v>
                </c:pt>
                <c:pt idx="265">
                  <c:v>59.976001740000001</c:v>
                </c:pt>
                <c:pt idx="266">
                  <c:v>59.953998569999996</c:v>
                </c:pt>
                <c:pt idx="267">
                  <c:v>59.951999659999991</c:v>
                </c:pt>
                <c:pt idx="268">
                  <c:v>59.946998600000001</c:v>
                </c:pt>
                <c:pt idx="269">
                  <c:v>59.94900131</c:v>
                </c:pt>
                <c:pt idx="270">
                  <c:v>59.924999240000005</c:v>
                </c:pt>
                <c:pt idx="271">
                  <c:v>59.931999210000001</c:v>
                </c:pt>
                <c:pt idx="272">
                  <c:v>59.958000179999999</c:v>
                </c:pt>
                <c:pt idx="273">
                  <c:v>59.924999240000005</c:v>
                </c:pt>
                <c:pt idx="274">
                  <c:v>59.939998630000005</c:v>
                </c:pt>
                <c:pt idx="275">
                  <c:v>59.928001400000007</c:v>
                </c:pt>
                <c:pt idx="276">
                  <c:v>59.925998690000007</c:v>
                </c:pt>
                <c:pt idx="277">
                  <c:v>59.930000310000004</c:v>
                </c:pt>
                <c:pt idx="278">
                  <c:v>59.916000369999999</c:v>
                </c:pt>
                <c:pt idx="279">
                  <c:v>59.928001400000007</c:v>
                </c:pt>
                <c:pt idx="280">
                  <c:v>59.944000240000001</c:v>
                </c:pt>
                <c:pt idx="281">
                  <c:v>59.979999540000001</c:v>
                </c:pt>
                <c:pt idx="282">
                  <c:v>59.965999600000011</c:v>
                </c:pt>
                <c:pt idx="283">
                  <c:v>59.944000240000001</c:v>
                </c:pt>
                <c:pt idx="284">
                  <c:v>59.945999150000006</c:v>
                </c:pt>
                <c:pt idx="285">
                  <c:v>59.935001370000002</c:v>
                </c:pt>
                <c:pt idx="286">
                  <c:v>59.921001429999997</c:v>
                </c:pt>
                <c:pt idx="287">
                  <c:v>59.930000310000004</c:v>
                </c:pt>
                <c:pt idx="288">
                  <c:v>59.923999790000003</c:v>
                </c:pt>
                <c:pt idx="289">
                  <c:v>59.921001429999997</c:v>
                </c:pt>
                <c:pt idx="290">
                  <c:v>59.921001429999997</c:v>
                </c:pt>
                <c:pt idx="291">
                  <c:v>59.922000890000007</c:v>
                </c:pt>
                <c:pt idx="292">
                  <c:v>59.916999820000001</c:v>
                </c:pt>
                <c:pt idx="293">
                  <c:v>59.907001499999993</c:v>
                </c:pt>
                <c:pt idx="294">
                  <c:v>59.923000340000009</c:v>
                </c:pt>
                <c:pt idx="295">
                  <c:v>59.937999730000001</c:v>
                </c:pt>
                <c:pt idx="296">
                  <c:v>59.950000759999995</c:v>
                </c:pt>
                <c:pt idx="297">
                  <c:v>59.957000729999997</c:v>
                </c:pt>
                <c:pt idx="298">
                  <c:v>59.950000759999995</c:v>
                </c:pt>
                <c:pt idx="299">
                  <c:v>59.958999630000001</c:v>
                </c:pt>
                <c:pt idx="300">
                  <c:v>60.013000489999996</c:v>
                </c:pt>
                <c:pt idx="301">
                  <c:v>59.993000030000005</c:v>
                </c:pt>
                <c:pt idx="302">
                  <c:v>60.026000980000006</c:v>
                </c:pt>
                <c:pt idx="303">
                  <c:v>60.061000820000004</c:v>
                </c:pt>
                <c:pt idx="304">
                  <c:v>60.091999050000005</c:v>
                </c:pt>
                <c:pt idx="305">
                  <c:v>60.113998410000001</c:v>
                </c:pt>
                <c:pt idx="306">
                  <c:v>60.106998440000005</c:v>
                </c:pt>
                <c:pt idx="307">
                  <c:v>60.092998500000007</c:v>
                </c:pt>
                <c:pt idx="308">
                  <c:v>60.066001890000003</c:v>
                </c:pt>
                <c:pt idx="309">
                  <c:v>60.053001399999999</c:v>
                </c:pt>
                <c:pt idx="310">
                  <c:v>60.055999759999999</c:v>
                </c:pt>
                <c:pt idx="311">
                  <c:v>60.067001340000004</c:v>
                </c:pt>
                <c:pt idx="312">
                  <c:v>60.076000210000004</c:v>
                </c:pt>
                <c:pt idx="313">
                  <c:v>60.085998540000006</c:v>
                </c:pt>
                <c:pt idx="314">
                  <c:v>60.084999079999996</c:v>
                </c:pt>
                <c:pt idx="315">
                  <c:v>60.076999659999998</c:v>
                </c:pt>
                <c:pt idx="316">
                  <c:v>60.062999730000008</c:v>
                </c:pt>
                <c:pt idx="317">
                  <c:v>60.064998630000005</c:v>
                </c:pt>
                <c:pt idx="318">
                  <c:v>60.063999180000003</c:v>
                </c:pt>
                <c:pt idx="319">
                  <c:v>60.055000310000004</c:v>
                </c:pt>
                <c:pt idx="320">
                  <c:v>60.056999210000001</c:v>
                </c:pt>
                <c:pt idx="321">
                  <c:v>60.053001399999999</c:v>
                </c:pt>
                <c:pt idx="322">
                  <c:v>60.035999300000007</c:v>
                </c:pt>
                <c:pt idx="323">
                  <c:v>60.026000980000006</c:v>
                </c:pt>
                <c:pt idx="324">
                  <c:v>60.012001040000001</c:v>
                </c:pt>
                <c:pt idx="325">
                  <c:v>60.013999940000005</c:v>
                </c:pt>
                <c:pt idx="326">
                  <c:v>60.029998780000007</c:v>
                </c:pt>
                <c:pt idx="327">
                  <c:v>60.019001009999997</c:v>
                </c:pt>
                <c:pt idx="328">
                  <c:v>60.043998720000005</c:v>
                </c:pt>
                <c:pt idx="329">
                  <c:v>60.028999330000012</c:v>
                </c:pt>
                <c:pt idx="330">
                  <c:v>60.020000459999999</c:v>
                </c:pt>
                <c:pt idx="331">
                  <c:v>60.027999880000003</c:v>
                </c:pt>
                <c:pt idx="332">
                  <c:v>60.029998780000007</c:v>
                </c:pt>
                <c:pt idx="333">
                  <c:v>60.033000950000002</c:v>
                </c:pt>
                <c:pt idx="334">
                  <c:v>60.036998750000002</c:v>
                </c:pt>
                <c:pt idx="335">
                  <c:v>60.005001069999999</c:v>
                </c:pt>
                <c:pt idx="336">
                  <c:v>60.036998750000002</c:v>
                </c:pt>
                <c:pt idx="337">
                  <c:v>60.041000369999999</c:v>
                </c:pt>
                <c:pt idx="338">
                  <c:v>59.973999020000001</c:v>
                </c:pt>
                <c:pt idx="339">
                  <c:v>59.986000059999995</c:v>
                </c:pt>
                <c:pt idx="340">
                  <c:v>59.991001130000001</c:v>
                </c:pt>
                <c:pt idx="341">
                  <c:v>60.002998350000013</c:v>
                </c:pt>
                <c:pt idx="342">
                  <c:v>59.97000122</c:v>
                </c:pt>
                <c:pt idx="343">
                  <c:v>60.028999330000012</c:v>
                </c:pt>
                <c:pt idx="344">
                  <c:v>60.034999850000005</c:v>
                </c:pt>
                <c:pt idx="345">
                  <c:v>60.005001069999999</c:v>
                </c:pt>
                <c:pt idx="346">
                  <c:v>60.01499939</c:v>
                </c:pt>
                <c:pt idx="347">
                  <c:v>60.028999330000012</c:v>
                </c:pt>
                <c:pt idx="348">
                  <c:v>59.978000640000005</c:v>
                </c:pt>
                <c:pt idx="349">
                  <c:v>59.958999630000001</c:v>
                </c:pt>
                <c:pt idx="350">
                  <c:v>59.969001769999998</c:v>
                </c:pt>
                <c:pt idx="351">
                  <c:v>59.962001800000003</c:v>
                </c:pt>
                <c:pt idx="352">
                  <c:v>59.972999569999999</c:v>
                </c:pt>
                <c:pt idx="353">
                  <c:v>60.033000950000002</c:v>
                </c:pt>
                <c:pt idx="354">
                  <c:v>59.994998930000008</c:v>
                </c:pt>
                <c:pt idx="355">
                  <c:v>59.918998720000005</c:v>
                </c:pt>
                <c:pt idx="356">
                  <c:v>59.932998660000003</c:v>
                </c:pt>
                <c:pt idx="357">
                  <c:v>59.930000310000004</c:v>
                </c:pt>
                <c:pt idx="358">
                  <c:v>59.958000179999999</c:v>
                </c:pt>
                <c:pt idx="359">
                  <c:v>59.945999150000006</c:v>
                </c:pt>
                <c:pt idx="360">
                  <c:v>59.956001279999995</c:v>
                </c:pt>
                <c:pt idx="361">
                  <c:v>59.960998540000006</c:v>
                </c:pt>
                <c:pt idx="362">
                  <c:v>59.971000669999995</c:v>
                </c:pt>
                <c:pt idx="363">
                  <c:v>59.9640007</c:v>
                </c:pt>
                <c:pt idx="364">
                  <c:v>60.004001619999997</c:v>
                </c:pt>
                <c:pt idx="365">
                  <c:v>60.011001589999992</c:v>
                </c:pt>
                <c:pt idx="366">
                  <c:v>59.993999479999999</c:v>
                </c:pt>
                <c:pt idx="367">
                  <c:v>59.969001769999998</c:v>
                </c:pt>
                <c:pt idx="368">
                  <c:v>59.983001709999996</c:v>
                </c:pt>
                <c:pt idx="369">
                  <c:v>59.980998990000003</c:v>
                </c:pt>
                <c:pt idx="370">
                  <c:v>59.948001859999998</c:v>
                </c:pt>
                <c:pt idx="371">
                  <c:v>59.963001250000005</c:v>
                </c:pt>
                <c:pt idx="372">
                  <c:v>60.028999330000012</c:v>
                </c:pt>
                <c:pt idx="373">
                  <c:v>60.043998720000005</c:v>
                </c:pt>
                <c:pt idx="374">
                  <c:v>60.013000489999996</c:v>
                </c:pt>
                <c:pt idx="375">
                  <c:v>59.977001189999996</c:v>
                </c:pt>
                <c:pt idx="376">
                  <c:v>59.972999569999999</c:v>
                </c:pt>
                <c:pt idx="377">
                  <c:v>60.011001589999992</c:v>
                </c:pt>
                <c:pt idx="378">
                  <c:v>60.025001530000004</c:v>
                </c:pt>
                <c:pt idx="379">
                  <c:v>60.008998870000006</c:v>
                </c:pt>
                <c:pt idx="380">
                  <c:v>59.978000640000005</c:v>
                </c:pt>
                <c:pt idx="381">
                  <c:v>59.984001159999991</c:v>
                </c:pt>
                <c:pt idx="382">
                  <c:v>60.027999880000003</c:v>
                </c:pt>
                <c:pt idx="383">
                  <c:v>60.022998810000011</c:v>
                </c:pt>
                <c:pt idx="384">
                  <c:v>59.997001649999994</c:v>
                </c:pt>
                <c:pt idx="385">
                  <c:v>59.965000150000002</c:v>
                </c:pt>
                <c:pt idx="386">
                  <c:v>59.976001740000001</c:v>
                </c:pt>
                <c:pt idx="387">
                  <c:v>59.986999509999997</c:v>
                </c:pt>
                <c:pt idx="388">
                  <c:v>60.004001619999997</c:v>
                </c:pt>
                <c:pt idx="389">
                  <c:v>59.997001649999994</c:v>
                </c:pt>
                <c:pt idx="390">
                  <c:v>59.993000030000005</c:v>
                </c:pt>
                <c:pt idx="391">
                  <c:v>60.013999940000005</c:v>
                </c:pt>
                <c:pt idx="392">
                  <c:v>60.026000980000006</c:v>
                </c:pt>
                <c:pt idx="393">
                  <c:v>60.012001040000001</c:v>
                </c:pt>
                <c:pt idx="394">
                  <c:v>59.994998930000008</c:v>
                </c:pt>
                <c:pt idx="395">
                  <c:v>59.998001100000003</c:v>
                </c:pt>
                <c:pt idx="396">
                  <c:v>60.002998350000013</c:v>
                </c:pt>
                <c:pt idx="397">
                  <c:v>60.021999360000002</c:v>
                </c:pt>
                <c:pt idx="398">
                  <c:v>60.021999360000002</c:v>
                </c:pt>
                <c:pt idx="399">
                  <c:v>60.034999850000005</c:v>
                </c:pt>
                <c:pt idx="400">
                  <c:v>59.993000030000005</c:v>
                </c:pt>
                <c:pt idx="401">
                  <c:v>59.939998630000005</c:v>
                </c:pt>
                <c:pt idx="402">
                  <c:v>59.962001800000003</c:v>
                </c:pt>
                <c:pt idx="403">
                  <c:v>60.000999449999995</c:v>
                </c:pt>
                <c:pt idx="404">
                  <c:v>59.993000030000005</c:v>
                </c:pt>
                <c:pt idx="405">
                  <c:v>59.997001649999994</c:v>
                </c:pt>
                <c:pt idx="406">
                  <c:v>60.008998870000006</c:v>
                </c:pt>
                <c:pt idx="407">
                  <c:v>60.018001559999995</c:v>
                </c:pt>
                <c:pt idx="408">
                  <c:v>60.020999910000008</c:v>
                </c:pt>
                <c:pt idx="409">
                  <c:v>60.015998840000009</c:v>
                </c:pt>
                <c:pt idx="410">
                  <c:v>60.027999880000003</c:v>
                </c:pt>
                <c:pt idx="411">
                  <c:v>59.981998439999998</c:v>
                </c:pt>
                <c:pt idx="412">
                  <c:v>59.958999630000001</c:v>
                </c:pt>
                <c:pt idx="413">
                  <c:v>59.977001189999996</c:v>
                </c:pt>
                <c:pt idx="414">
                  <c:v>59.980998990000003</c:v>
                </c:pt>
                <c:pt idx="415">
                  <c:v>59.978000640000005</c:v>
                </c:pt>
                <c:pt idx="416">
                  <c:v>60.011001589999992</c:v>
                </c:pt>
                <c:pt idx="417">
                  <c:v>59.992000580000003</c:v>
                </c:pt>
                <c:pt idx="418">
                  <c:v>59.991001130000001</c:v>
                </c:pt>
                <c:pt idx="419">
                  <c:v>59.978000640000005</c:v>
                </c:pt>
                <c:pt idx="420">
                  <c:v>60.007999419999997</c:v>
                </c:pt>
                <c:pt idx="421">
                  <c:v>59.992000580000003</c:v>
                </c:pt>
                <c:pt idx="422">
                  <c:v>59.993000030000005</c:v>
                </c:pt>
                <c:pt idx="423">
                  <c:v>60.012001040000001</c:v>
                </c:pt>
                <c:pt idx="424">
                  <c:v>60.058998110000005</c:v>
                </c:pt>
                <c:pt idx="425">
                  <c:v>60.042999270000003</c:v>
                </c:pt>
                <c:pt idx="426">
                  <c:v>60.027999880000003</c:v>
                </c:pt>
                <c:pt idx="427">
                  <c:v>60.041999820000001</c:v>
                </c:pt>
                <c:pt idx="428">
                  <c:v>60.034999850000005</c:v>
                </c:pt>
                <c:pt idx="429">
                  <c:v>60.019001009999997</c:v>
                </c:pt>
                <c:pt idx="430">
                  <c:v>60.013999940000005</c:v>
                </c:pt>
                <c:pt idx="431">
                  <c:v>59.991001130000001</c:v>
                </c:pt>
                <c:pt idx="432">
                  <c:v>59.991001130000001</c:v>
                </c:pt>
                <c:pt idx="433">
                  <c:v>60.018001559999995</c:v>
                </c:pt>
                <c:pt idx="434">
                  <c:v>60.000999449999995</c:v>
                </c:pt>
                <c:pt idx="435">
                  <c:v>60.008998870000006</c:v>
                </c:pt>
                <c:pt idx="436">
                  <c:v>59.980998990000003</c:v>
                </c:pt>
                <c:pt idx="437">
                  <c:v>59.962001800000003</c:v>
                </c:pt>
                <c:pt idx="438">
                  <c:v>59.980998990000003</c:v>
                </c:pt>
                <c:pt idx="439">
                  <c:v>60.033000950000002</c:v>
                </c:pt>
                <c:pt idx="440">
                  <c:v>60.039001459999994</c:v>
                </c:pt>
                <c:pt idx="441">
                  <c:v>60.026000980000006</c:v>
                </c:pt>
                <c:pt idx="442">
                  <c:v>60.023998260000006</c:v>
                </c:pt>
                <c:pt idx="443">
                  <c:v>60.029998780000007</c:v>
                </c:pt>
                <c:pt idx="444">
                  <c:v>60.035999300000007</c:v>
                </c:pt>
                <c:pt idx="445">
                  <c:v>60.030998230000009</c:v>
                </c:pt>
                <c:pt idx="446">
                  <c:v>60.027000430000001</c:v>
                </c:pt>
                <c:pt idx="447">
                  <c:v>60.042999270000003</c:v>
                </c:pt>
                <c:pt idx="448">
                  <c:v>60.020000459999999</c:v>
                </c:pt>
                <c:pt idx="449">
                  <c:v>59.994998930000008</c:v>
                </c:pt>
                <c:pt idx="450">
                  <c:v>60.006999970000003</c:v>
                </c:pt>
                <c:pt idx="451">
                  <c:v>60.020000459999999</c:v>
                </c:pt>
                <c:pt idx="452">
                  <c:v>60.026000980000006</c:v>
                </c:pt>
                <c:pt idx="453">
                  <c:v>60.039001459999994</c:v>
                </c:pt>
                <c:pt idx="454">
                  <c:v>60.048999790000003</c:v>
                </c:pt>
                <c:pt idx="455">
                  <c:v>60.046001429999997</c:v>
                </c:pt>
                <c:pt idx="456">
                  <c:v>60.041999820000001</c:v>
                </c:pt>
                <c:pt idx="457">
                  <c:v>60.027999880000003</c:v>
                </c:pt>
                <c:pt idx="458">
                  <c:v>59.997001649999994</c:v>
                </c:pt>
                <c:pt idx="459">
                  <c:v>60.002998350000013</c:v>
                </c:pt>
                <c:pt idx="460">
                  <c:v>60.039001459999994</c:v>
                </c:pt>
                <c:pt idx="461">
                  <c:v>60.041999820000001</c:v>
                </c:pt>
                <c:pt idx="462">
                  <c:v>60.028999330000012</c:v>
                </c:pt>
                <c:pt idx="463">
                  <c:v>59.986999509999997</c:v>
                </c:pt>
                <c:pt idx="464">
                  <c:v>59.972999569999999</c:v>
                </c:pt>
                <c:pt idx="465">
                  <c:v>60</c:v>
                </c:pt>
                <c:pt idx="466">
                  <c:v>60.006999970000003</c:v>
                </c:pt>
                <c:pt idx="467">
                  <c:v>59.956001279999995</c:v>
                </c:pt>
                <c:pt idx="468">
                  <c:v>59.95500183</c:v>
                </c:pt>
                <c:pt idx="469">
                  <c:v>59.965000150000002</c:v>
                </c:pt>
                <c:pt idx="470">
                  <c:v>59.976001740000001</c:v>
                </c:pt>
                <c:pt idx="471">
                  <c:v>59.992000580000003</c:v>
                </c:pt>
                <c:pt idx="472">
                  <c:v>60.039001459999994</c:v>
                </c:pt>
                <c:pt idx="473">
                  <c:v>60.018001559999995</c:v>
                </c:pt>
                <c:pt idx="474">
                  <c:v>59.978000640000005</c:v>
                </c:pt>
                <c:pt idx="475">
                  <c:v>59.956001279999995</c:v>
                </c:pt>
                <c:pt idx="476">
                  <c:v>59.992000580000003</c:v>
                </c:pt>
                <c:pt idx="477">
                  <c:v>60.020999910000008</c:v>
                </c:pt>
                <c:pt idx="478">
                  <c:v>60.049999240000005</c:v>
                </c:pt>
                <c:pt idx="479">
                  <c:v>60.043998720000005</c:v>
                </c:pt>
                <c:pt idx="480">
                  <c:v>60.063999180000003</c:v>
                </c:pt>
                <c:pt idx="481">
                  <c:v>60.034999850000005</c:v>
                </c:pt>
                <c:pt idx="482">
                  <c:v>60.04499817</c:v>
                </c:pt>
                <c:pt idx="483">
                  <c:v>60.037998200000004</c:v>
                </c:pt>
                <c:pt idx="484">
                  <c:v>60.055999759999999</c:v>
                </c:pt>
                <c:pt idx="485">
                  <c:v>60.057998659999996</c:v>
                </c:pt>
                <c:pt idx="486">
                  <c:v>60.05099869</c:v>
                </c:pt>
                <c:pt idx="487">
                  <c:v>60.040000920000004</c:v>
                </c:pt>
                <c:pt idx="488">
                  <c:v>60.05099869</c:v>
                </c:pt>
                <c:pt idx="489">
                  <c:v>60.04700089</c:v>
                </c:pt>
                <c:pt idx="490">
                  <c:v>60.049999240000005</c:v>
                </c:pt>
                <c:pt idx="491">
                  <c:v>60.076999659999998</c:v>
                </c:pt>
                <c:pt idx="492">
                  <c:v>60.063999180000003</c:v>
                </c:pt>
                <c:pt idx="493">
                  <c:v>60.058998110000005</c:v>
                </c:pt>
                <c:pt idx="494">
                  <c:v>60.087001799999996</c:v>
                </c:pt>
                <c:pt idx="495">
                  <c:v>60.097000120000004</c:v>
                </c:pt>
                <c:pt idx="496">
                  <c:v>60.106998440000005</c:v>
                </c:pt>
                <c:pt idx="497">
                  <c:v>60.130001069999999</c:v>
                </c:pt>
                <c:pt idx="498">
                  <c:v>60.157001499999993</c:v>
                </c:pt>
                <c:pt idx="499">
                  <c:v>60.151000979999999</c:v>
                </c:pt>
                <c:pt idx="500">
                  <c:v>60.166999820000008</c:v>
                </c:pt>
                <c:pt idx="501">
                  <c:v>60.152000430000001</c:v>
                </c:pt>
                <c:pt idx="502">
                  <c:v>60.144001009999997</c:v>
                </c:pt>
                <c:pt idx="503">
                  <c:v>60.123001100000003</c:v>
                </c:pt>
                <c:pt idx="504">
                  <c:v>60.098999020000008</c:v>
                </c:pt>
                <c:pt idx="505">
                  <c:v>60.095001220000007</c:v>
                </c:pt>
                <c:pt idx="506">
                  <c:v>60.108001710000003</c:v>
                </c:pt>
                <c:pt idx="507">
                  <c:v>60.097000120000004</c:v>
                </c:pt>
                <c:pt idx="508">
                  <c:v>60.062000270000006</c:v>
                </c:pt>
                <c:pt idx="509">
                  <c:v>60.020000459999999</c:v>
                </c:pt>
                <c:pt idx="510">
                  <c:v>59.998001100000003</c:v>
                </c:pt>
                <c:pt idx="511">
                  <c:v>59.971000669999995</c:v>
                </c:pt>
                <c:pt idx="512">
                  <c:v>59.95500183</c:v>
                </c:pt>
                <c:pt idx="513">
                  <c:v>59.94900131</c:v>
                </c:pt>
                <c:pt idx="514">
                  <c:v>59.942001340000004</c:v>
                </c:pt>
                <c:pt idx="515">
                  <c:v>59.944000240000001</c:v>
                </c:pt>
                <c:pt idx="516">
                  <c:v>59.957000729999997</c:v>
                </c:pt>
                <c:pt idx="517">
                  <c:v>59.950000759999995</c:v>
                </c:pt>
                <c:pt idx="518">
                  <c:v>59.958999630000001</c:v>
                </c:pt>
                <c:pt idx="519">
                  <c:v>59.969001769999998</c:v>
                </c:pt>
                <c:pt idx="520">
                  <c:v>59.960998540000006</c:v>
                </c:pt>
                <c:pt idx="521">
                  <c:v>59.974998469999996</c:v>
                </c:pt>
                <c:pt idx="522">
                  <c:v>59.969001769999998</c:v>
                </c:pt>
                <c:pt idx="523">
                  <c:v>59.956001279999995</c:v>
                </c:pt>
                <c:pt idx="524">
                  <c:v>59.957000729999997</c:v>
                </c:pt>
                <c:pt idx="525">
                  <c:v>59.965000150000002</c:v>
                </c:pt>
                <c:pt idx="526">
                  <c:v>59.948001859999998</c:v>
                </c:pt>
                <c:pt idx="527">
                  <c:v>59.941001889999995</c:v>
                </c:pt>
                <c:pt idx="528">
                  <c:v>59.929000850000001</c:v>
                </c:pt>
                <c:pt idx="529">
                  <c:v>59.937999730000001</c:v>
                </c:pt>
                <c:pt idx="530">
                  <c:v>59.966999050000005</c:v>
                </c:pt>
                <c:pt idx="531">
                  <c:v>59.937999730000001</c:v>
                </c:pt>
                <c:pt idx="532">
                  <c:v>59.930000310000004</c:v>
                </c:pt>
                <c:pt idx="533">
                  <c:v>59.926998140000009</c:v>
                </c:pt>
                <c:pt idx="534">
                  <c:v>59.924999240000005</c:v>
                </c:pt>
                <c:pt idx="535">
                  <c:v>59.915000920000004</c:v>
                </c:pt>
                <c:pt idx="536">
                  <c:v>59.942001340000004</c:v>
                </c:pt>
                <c:pt idx="537">
                  <c:v>59.932998660000003</c:v>
                </c:pt>
                <c:pt idx="538">
                  <c:v>59.922000890000007</c:v>
                </c:pt>
                <c:pt idx="539">
                  <c:v>59.912998200000004</c:v>
                </c:pt>
                <c:pt idx="540">
                  <c:v>59.963001250000005</c:v>
                </c:pt>
                <c:pt idx="541">
                  <c:v>59.95500183</c:v>
                </c:pt>
                <c:pt idx="542">
                  <c:v>59.948001859999998</c:v>
                </c:pt>
                <c:pt idx="543">
                  <c:v>59.944999689999996</c:v>
                </c:pt>
                <c:pt idx="544">
                  <c:v>59.946998600000001</c:v>
                </c:pt>
                <c:pt idx="545">
                  <c:v>59.951000209999997</c:v>
                </c:pt>
                <c:pt idx="546">
                  <c:v>59.951999659999991</c:v>
                </c:pt>
                <c:pt idx="547">
                  <c:v>59.950000759999995</c:v>
                </c:pt>
                <c:pt idx="548">
                  <c:v>59.928001400000007</c:v>
                </c:pt>
                <c:pt idx="549">
                  <c:v>59.923000340000009</c:v>
                </c:pt>
                <c:pt idx="550">
                  <c:v>59.923000340000009</c:v>
                </c:pt>
                <c:pt idx="551">
                  <c:v>59.923000340000009</c:v>
                </c:pt>
                <c:pt idx="552">
                  <c:v>59.921001429999997</c:v>
                </c:pt>
                <c:pt idx="553">
                  <c:v>59.929000850000001</c:v>
                </c:pt>
                <c:pt idx="554">
                  <c:v>59.938999180000003</c:v>
                </c:pt>
                <c:pt idx="555">
                  <c:v>59.953998569999996</c:v>
                </c:pt>
                <c:pt idx="556">
                  <c:v>59.956001279999995</c:v>
                </c:pt>
                <c:pt idx="557">
                  <c:v>59.960998540000006</c:v>
                </c:pt>
                <c:pt idx="558">
                  <c:v>59.974998469999996</c:v>
                </c:pt>
                <c:pt idx="559">
                  <c:v>60.020999910000008</c:v>
                </c:pt>
                <c:pt idx="560">
                  <c:v>60.043998720000005</c:v>
                </c:pt>
                <c:pt idx="561">
                  <c:v>60.021999360000002</c:v>
                </c:pt>
                <c:pt idx="562">
                  <c:v>60.015998840000009</c:v>
                </c:pt>
                <c:pt idx="563">
                  <c:v>59.98500061</c:v>
                </c:pt>
                <c:pt idx="564">
                  <c:v>59.98500061</c:v>
                </c:pt>
                <c:pt idx="565">
                  <c:v>59.984001159999991</c:v>
                </c:pt>
                <c:pt idx="566">
                  <c:v>60.029998780000007</c:v>
                </c:pt>
                <c:pt idx="567">
                  <c:v>60.042999270000003</c:v>
                </c:pt>
                <c:pt idx="568">
                  <c:v>60.0320015</c:v>
                </c:pt>
                <c:pt idx="569">
                  <c:v>60.027999880000003</c:v>
                </c:pt>
                <c:pt idx="570">
                  <c:v>60.030998230000009</c:v>
                </c:pt>
                <c:pt idx="571">
                  <c:v>60.037998200000004</c:v>
                </c:pt>
                <c:pt idx="572">
                  <c:v>60.036998750000002</c:v>
                </c:pt>
                <c:pt idx="573">
                  <c:v>60.027000430000001</c:v>
                </c:pt>
                <c:pt idx="574">
                  <c:v>60.043998720000005</c:v>
                </c:pt>
                <c:pt idx="575">
                  <c:v>60.060001370000002</c:v>
                </c:pt>
                <c:pt idx="576">
                  <c:v>60.058998110000005</c:v>
                </c:pt>
                <c:pt idx="577">
                  <c:v>60.053863529999994</c:v>
                </c:pt>
                <c:pt idx="578">
                  <c:v>60.041000369999999</c:v>
                </c:pt>
                <c:pt idx="579">
                  <c:v>60.035999300000007</c:v>
                </c:pt>
                <c:pt idx="580">
                  <c:v>60.023998260000006</c:v>
                </c:pt>
                <c:pt idx="581">
                  <c:v>60.009998320000008</c:v>
                </c:pt>
                <c:pt idx="582">
                  <c:v>60.020000459999999</c:v>
                </c:pt>
                <c:pt idx="583">
                  <c:v>60.013000489999996</c:v>
                </c:pt>
                <c:pt idx="584">
                  <c:v>59.966999050000005</c:v>
                </c:pt>
                <c:pt idx="585">
                  <c:v>59.958000179999999</c:v>
                </c:pt>
                <c:pt idx="586">
                  <c:v>59.976001740000001</c:v>
                </c:pt>
                <c:pt idx="587">
                  <c:v>59.9640007</c:v>
                </c:pt>
                <c:pt idx="588">
                  <c:v>59.983001709999996</c:v>
                </c:pt>
                <c:pt idx="589">
                  <c:v>60.037998200000004</c:v>
                </c:pt>
                <c:pt idx="590">
                  <c:v>60.0320015</c:v>
                </c:pt>
                <c:pt idx="591">
                  <c:v>59.986999509999997</c:v>
                </c:pt>
                <c:pt idx="592">
                  <c:v>59.97000122</c:v>
                </c:pt>
                <c:pt idx="593">
                  <c:v>59.945999150000006</c:v>
                </c:pt>
                <c:pt idx="594">
                  <c:v>59.969001769999998</c:v>
                </c:pt>
                <c:pt idx="595">
                  <c:v>59.972000120000004</c:v>
                </c:pt>
                <c:pt idx="596">
                  <c:v>60.020000459999999</c:v>
                </c:pt>
                <c:pt idx="597">
                  <c:v>60.01499939</c:v>
                </c:pt>
                <c:pt idx="598">
                  <c:v>59.994998930000008</c:v>
                </c:pt>
                <c:pt idx="599">
                  <c:v>60.015998840000009</c:v>
                </c:pt>
                <c:pt idx="600">
                  <c:v>60.018001559999995</c:v>
                </c:pt>
                <c:pt idx="601">
                  <c:v>60.041000369999999</c:v>
                </c:pt>
                <c:pt idx="602">
                  <c:v>60.016998290000004</c:v>
                </c:pt>
                <c:pt idx="603">
                  <c:v>60.015998840000009</c:v>
                </c:pt>
                <c:pt idx="604">
                  <c:v>60.000999449999995</c:v>
                </c:pt>
                <c:pt idx="605">
                  <c:v>59.969001769999998</c:v>
                </c:pt>
                <c:pt idx="606">
                  <c:v>59.990001679999999</c:v>
                </c:pt>
                <c:pt idx="607">
                  <c:v>60.011001589999992</c:v>
                </c:pt>
                <c:pt idx="608">
                  <c:v>60.013999940000005</c:v>
                </c:pt>
                <c:pt idx="609">
                  <c:v>59.97900009</c:v>
                </c:pt>
                <c:pt idx="610">
                  <c:v>59.986000059999995</c:v>
                </c:pt>
                <c:pt idx="611">
                  <c:v>59.991001130000001</c:v>
                </c:pt>
                <c:pt idx="612">
                  <c:v>60.009998320000008</c:v>
                </c:pt>
                <c:pt idx="613">
                  <c:v>59.981998439999998</c:v>
                </c:pt>
                <c:pt idx="614">
                  <c:v>59.990001679999999</c:v>
                </c:pt>
                <c:pt idx="615">
                  <c:v>60.006000520000001</c:v>
                </c:pt>
                <c:pt idx="616">
                  <c:v>60.001998900000004</c:v>
                </c:pt>
                <c:pt idx="617">
                  <c:v>59.98500061</c:v>
                </c:pt>
                <c:pt idx="618">
                  <c:v>59.986000059999995</c:v>
                </c:pt>
                <c:pt idx="619">
                  <c:v>60.039001459999994</c:v>
                </c:pt>
                <c:pt idx="620">
                  <c:v>60.022998810000011</c:v>
                </c:pt>
                <c:pt idx="621">
                  <c:v>59.992000580000003</c:v>
                </c:pt>
                <c:pt idx="622">
                  <c:v>59.951000209999997</c:v>
                </c:pt>
                <c:pt idx="623">
                  <c:v>59.987998959999999</c:v>
                </c:pt>
                <c:pt idx="624">
                  <c:v>59.977001189999996</c:v>
                </c:pt>
                <c:pt idx="625">
                  <c:v>59.956001279999995</c:v>
                </c:pt>
                <c:pt idx="626">
                  <c:v>59.993999479999999</c:v>
                </c:pt>
                <c:pt idx="627">
                  <c:v>60.005001069999999</c:v>
                </c:pt>
                <c:pt idx="628">
                  <c:v>59.958999630000001</c:v>
                </c:pt>
                <c:pt idx="629">
                  <c:v>59.959999079999996</c:v>
                </c:pt>
                <c:pt idx="630">
                  <c:v>59.960998540000006</c:v>
                </c:pt>
                <c:pt idx="631">
                  <c:v>59.94900131</c:v>
                </c:pt>
                <c:pt idx="632">
                  <c:v>59.97000122</c:v>
                </c:pt>
                <c:pt idx="633">
                  <c:v>59.97000122</c:v>
                </c:pt>
                <c:pt idx="634">
                  <c:v>59.958000179999999</c:v>
                </c:pt>
                <c:pt idx="635">
                  <c:v>59.977001189999996</c:v>
                </c:pt>
                <c:pt idx="636">
                  <c:v>59.974998469999996</c:v>
                </c:pt>
                <c:pt idx="637">
                  <c:v>59.999000550000005</c:v>
                </c:pt>
                <c:pt idx="638">
                  <c:v>59.980998990000003</c:v>
                </c:pt>
                <c:pt idx="639">
                  <c:v>59.974998469999996</c:v>
                </c:pt>
                <c:pt idx="640">
                  <c:v>59.986000059999995</c:v>
                </c:pt>
                <c:pt idx="641">
                  <c:v>60.000999449999995</c:v>
                </c:pt>
                <c:pt idx="642">
                  <c:v>60.006999970000003</c:v>
                </c:pt>
                <c:pt idx="643">
                  <c:v>60.012001040000001</c:v>
                </c:pt>
                <c:pt idx="644">
                  <c:v>59.986000059999995</c:v>
                </c:pt>
                <c:pt idx="645">
                  <c:v>59.958999630000001</c:v>
                </c:pt>
                <c:pt idx="646">
                  <c:v>59.966999050000005</c:v>
                </c:pt>
                <c:pt idx="647">
                  <c:v>59.977001189999996</c:v>
                </c:pt>
                <c:pt idx="648">
                  <c:v>60.033000950000002</c:v>
                </c:pt>
                <c:pt idx="649">
                  <c:v>60.013000489999996</c:v>
                </c:pt>
                <c:pt idx="650">
                  <c:v>59.959999079999996</c:v>
                </c:pt>
                <c:pt idx="651">
                  <c:v>59.992000580000003</c:v>
                </c:pt>
                <c:pt idx="652">
                  <c:v>60.04499817</c:v>
                </c:pt>
                <c:pt idx="653">
                  <c:v>60.025001530000004</c:v>
                </c:pt>
                <c:pt idx="654">
                  <c:v>60.020000459999999</c:v>
                </c:pt>
                <c:pt idx="655">
                  <c:v>60.000999449999995</c:v>
                </c:pt>
                <c:pt idx="656">
                  <c:v>59.98500061</c:v>
                </c:pt>
                <c:pt idx="657">
                  <c:v>60.009998320000008</c:v>
                </c:pt>
                <c:pt idx="658">
                  <c:v>60.029998780000007</c:v>
                </c:pt>
                <c:pt idx="659">
                  <c:v>60.009998320000008</c:v>
                </c:pt>
                <c:pt idx="660">
                  <c:v>59.990001679999999</c:v>
                </c:pt>
                <c:pt idx="661">
                  <c:v>60.011001589999992</c:v>
                </c:pt>
                <c:pt idx="662">
                  <c:v>60.013999940000005</c:v>
                </c:pt>
                <c:pt idx="663">
                  <c:v>60.018001559999995</c:v>
                </c:pt>
                <c:pt idx="664">
                  <c:v>60.013000489999996</c:v>
                </c:pt>
                <c:pt idx="665">
                  <c:v>60.040000920000004</c:v>
                </c:pt>
                <c:pt idx="666">
                  <c:v>60.041999820000001</c:v>
                </c:pt>
                <c:pt idx="667">
                  <c:v>59.998001100000003</c:v>
                </c:pt>
                <c:pt idx="668">
                  <c:v>59.98500061</c:v>
                </c:pt>
                <c:pt idx="669">
                  <c:v>60.012001040000001</c:v>
                </c:pt>
                <c:pt idx="670">
                  <c:v>60.026000980000006</c:v>
                </c:pt>
                <c:pt idx="671">
                  <c:v>60</c:v>
                </c:pt>
                <c:pt idx="672">
                  <c:v>59.99599838000001</c:v>
                </c:pt>
                <c:pt idx="673">
                  <c:v>60.028999330000012</c:v>
                </c:pt>
                <c:pt idx="674">
                  <c:v>60.041000369999999</c:v>
                </c:pt>
                <c:pt idx="675">
                  <c:v>60.034000400000004</c:v>
                </c:pt>
                <c:pt idx="676">
                  <c:v>60.007999419999997</c:v>
                </c:pt>
                <c:pt idx="677">
                  <c:v>60.040000920000004</c:v>
                </c:pt>
                <c:pt idx="678">
                  <c:v>60.041999820000001</c:v>
                </c:pt>
                <c:pt idx="679">
                  <c:v>60.033000950000002</c:v>
                </c:pt>
                <c:pt idx="680">
                  <c:v>60.013000489999996</c:v>
                </c:pt>
                <c:pt idx="681">
                  <c:v>60.0320015</c:v>
                </c:pt>
                <c:pt idx="682">
                  <c:v>60.034999850000005</c:v>
                </c:pt>
                <c:pt idx="683">
                  <c:v>60.021999360000002</c:v>
                </c:pt>
                <c:pt idx="684">
                  <c:v>59.956001279999995</c:v>
                </c:pt>
                <c:pt idx="685">
                  <c:v>59.957000729999997</c:v>
                </c:pt>
                <c:pt idx="686">
                  <c:v>59.977001189999996</c:v>
                </c:pt>
                <c:pt idx="687">
                  <c:v>60.020000459999999</c:v>
                </c:pt>
                <c:pt idx="688">
                  <c:v>60.020999910000008</c:v>
                </c:pt>
                <c:pt idx="689">
                  <c:v>59.97000122</c:v>
                </c:pt>
                <c:pt idx="690">
                  <c:v>59.966999050000005</c:v>
                </c:pt>
                <c:pt idx="691">
                  <c:v>59.987998959999999</c:v>
                </c:pt>
                <c:pt idx="692">
                  <c:v>59.993000030000005</c:v>
                </c:pt>
                <c:pt idx="693">
                  <c:v>60.011001589999992</c:v>
                </c:pt>
                <c:pt idx="694">
                  <c:v>60.013999940000005</c:v>
                </c:pt>
                <c:pt idx="695">
                  <c:v>60.016998290000004</c:v>
                </c:pt>
                <c:pt idx="696">
                  <c:v>60</c:v>
                </c:pt>
                <c:pt idx="697">
                  <c:v>60.007999419999997</c:v>
                </c:pt>
                <c:pt idx="698">
                  <c:v>59.966999050000005</c:v>
                </c:pt>
                <c:pt idx="699">
                  <c:v>60</c:v>
                </c:pt>
                <c:pt idx="700">
                  <c:v>60.001998900000004</c:v>
                </c:pt>
                <c:pt idx="701">
                  <c:v>60.025001530000004</c:v>
                </c:pt>
                <c:pt idx="702">
                  <c:v>60.037998200000004</c:v>
                </c:pt>
                <c:pt idx="703">
                  <c:v>59.980998990000003</c:v>
                </c:pt>
                <c:pt idx="704">
                  <c:v>59.959999079999996</c:v>
                </c:pt>
                <c:pt idx="705">
                  <c:v>59.973999020000001</c:v>
                </c:pt>
                <c:pt idx="706">
                  <c:v>59.987998959999999</c:v>
                </c:pt>
                <c:pt idx="707">
                  <c:v>59.976001740000001</c:v>
                </c:pt>
                <c:pt idx="708">
                  <c:v>60.005001069999999</c:v>
                </c:pt>
                <c:pt idx="709">
                  <c:v>60.025001530000004</c:v>
                </c:pt>
                <c:pt idx="710">
                  <c:v>60.046001429999997</c:v>
                </c:pt>
                <c:pt idx="711">
                  <c:v>60.008998870000006</c:v>
                </c:pt>
                <c:pt idx="712">
                  <c:v>59.9640007</c:v>
                </c:pt>
                <c:pt idx="713">
                  <c:v>59.972000120000004</c:v>
                </c:pt>
                <c:pt idx="714">
                  <c:v>60.041000369999999</c:v>
                </c:pt>
                <c:pt idx="715">
                  <c:v>60.034000400000004</c:v>
                </c:pt>
                <c:pt idx="716">
                  <c:v>60.013000489999996</c:v>
                </c:pt>
                <c:pt idx="717">
                  <c:v>60.020000459999999</c:v>
                </c:pt>
                <c:pt idx="718">
                  <c:v>60.013000489999996</c:v>
                </c:pt>
                <c:pt idx="719">
                  <c:v>60.012001040000001</c:v>
                </c:pt>
                <c:pt idx="720">
                  <c:v>59.991001130000001</c:v>
                </c:pt>
                <c:pt idx="721">
                  <c:v>59.997001649999994</c:v>
                </c:pt>
                <c:pt idx="722">
                  <c:v>60.011001589999992</c:v>
                </c:pt>
                <c:pt idx="723">
                  <c:v>60.006000520000001</c:v>
                </c:pt>
                <c:pt idx="724">
                  <c:v>60.034000400000004</c:v>
                </c:pt>
                <c:pt idx="725">
                  <c:v>60.025001530000004</c:v>
                </c:pt>
                <c:pt idx="726">
                  <c:v>60.016998290000004</c:v>
                </c:pt>
                <c:pt idx="727">
                  <c:v>59.986000059999995</c:v>
                </c:pt>
                <c:pt idx="728">
                  <c:v>59.972000120000004</c:v>
                </c:pt>
                <c:pt idx="729">
                  <c:v>59.97900009</c:v>
                </c:pt>
                <c:pt idx="730">
                  <c:v>59.993999479999999</c:v>
                </c:pt>
                <c:pt idx="731">
                  <c:v>60.007999419999997</c:v>
                </c:pt>
                <c:pt idx="732">
                  <c:v>59.998001100000003</c:v>
                </c:pt>
                <c:pt idx="733">
                  <c:v>59.997001649999994</c:v>
                </c:pt>
                <c:pt idx="734">
                  <c:v>60.006000520000001</c:v>
                </c:pt>
                <c:pt idx="735">
                  <c:v>60.01499939</c:v>
                </c:pt>
                <c:pt idx="736">
                  <c:v>60.020000459999999</c:v>
                </c:pt>
                <c:pt idx="737">
                  <c:v>59.99599838000001</c:v>
                </c:pt>
                <c:pt idx="738">
                  <c:v>59.9679985</c:v>
                </c:pt>
                <c:pt idx="739">
                  <c:v>59.971000669999995</c:v>
                </c:pt>
                <c:pt idx="740">
                  <c:v>60</c:v>
                </c:pt>
                <c:pt idx="741">
                  <c:v>59.99599838000001</c:v>
                </c:pt>
                <c:pt idx="742">
                  <c:v>60.001998900000004</c:v>
                </c:pt>
                <c:pt idx="743">
                  <c:v>59.97900009</c:v>
                </c:pt>
                <c:pt idx="744">
                  <c:v>59.999000550000005</c:v>
                </c:pt>
                <c:pt idx="745">
                  <c:v>60.006000520000001</c:v>
                </c:pt>
                <c:pt idx="746">
                  <c:v>60.008998870000006</c:v>
                </c:pt>
                <c:pt idx="747">
                  <c:v>60.030998230000009</c:v>
                </c:pt>
                <c:pt idx="748">
                  <c:v>59.997001649999994</c:v>
                </c:pt>
                <c:pt idx="749">
                  <c:v>59.956001279999995</c:v>
                </c:pt>
                <c:pt idx="750">
                  <c:v>59.97000122</c:v>
                </c:pt>
                <c:pt idx="751">
                  <c:v>59.960998540000006</c:v>
                </c:pt>
                <c:pt idx="752">
                  <c:v>59.972999569999999</c:v>
                </c:pt>
                <c:pt idx="753">
                  <c:v>59.798000340000016</c:v>
                </c:pt>
                <c:pt idx="754">
                  <c:v>59.879001619999997</c:v>
                </c:pt>
                <c:pt idx="755">
                  <c:v>59.973999020000001</c:v>
                </c:pt>
                <c:pt idx="756">
                  <c:v>60.068000790000006</c:v>
                </c:pt>
                <c:pt idx="757">
                  <c:v>60.057998659999996</c:v>
                </c:pt>
                <c:pt idx="758">
                  <c:v>59.97900009</c:v>
                </c:pt>
                <c:pt idx="759">
                  <c:v>59.965999600000011</c:v>
                </c:pt>
                <c:pt idx="760">
                  <c:v>59.984001159999991</c:v>
                </c:pt>
                <c:pt idx="761">
                  <c:v>59.959999079999996</c:v>
                </c:pt>
                <c:pt idx="762">
                  <c:v>59.95500183</c:v>
                </c:pt>
                <c:pt idx="763">
                  <c:v>59.965999600000011</c:v>
                </c:pt>
                <c:pt idx="764">
                  <c:v>59.991001130000001</c:v>
                </c:pt>
                <c:pt idx="765">
                  <c:v>59.993000030000005</c:v>
                </c:pt>
                <c:pt idx="766">
                  <c:v>59.956001279999995</c:v>
                </c:pt>
                <c:pt idx="767">
                  <c:v>59.992000580000003</c:v>
                </c:pt>
                <c:pt idx="768">
                  <c:v>59.99599838000001</c:v>
                </c:pt>
                <c:pt idx="769">
                  <c:v>59.950000759999995</c:v>
                </c:pt>
                <c:pt idx="770">
                  <c:v>59.973999020000001</c:v>
                </c:pt>
                <c:pt idx="771">
                  <c:v>60.030998230000009</c:v>
                </c:pt>
                <c:pt idx="772">
                  <c:v>59.948001859999998</c:v>
                </c:pt>
                <c:pt idx="773">
                  <c:v>59.965000150000002</c:v>
                </c:pt>
                <c:pt idx="774">
                  <c:v>60.027999880000003</c:v>
                </c:pt>
                <c:pt idx="775">
                  <c:v>60.001998900000004</c:v>
                </c:pt>
                <c:pt idx="776">
                  <c:v>59.973999020000001</c:v>
                </c:pt>
                <c:pt idx="777">
                  <c:v>59.992000580000003</c:v>
                </c:pt>
                <c:pt idx="778">
                  <c:v>60.020999910000008</c:v>
                </c:pt>
                <c:pt idx="779">
                  <c:v>60.021999360000002</c:v>
                </c:pt>
                <c:pt idx="780">
                  <c:v>60.027000430000001</c:v>
                </c:pt>
                <c:pt idx="781">
                  <c:v>60.01499939</c:v>
                </c:pt>
                <c:pt idx="782">
                  <c:v>60.036998750000002</c:v>
                </c:pt>
                <c:pt idx="783">
                  <c:v>60.0320015</c:v>
                </c:pt>
                <c:pt idx="784">
                  <c:v>60.019001009999997</c:v>
                </c:pt>
                <c:pt idx="785">
                  <c:v>60.013999940000005</c:v>
                </c:pt>
                <c:pt idx="786">
                  <c:v>60.041000369999999</c:v>
                </c:pt>
                <c:pt idx="787">
                  <c:v>60.035999300000007</c:v>
                </c:pt>
                <c:pt idx="788">
                  <c:v>59.993000030000005</c:v>
                </c:pt>
                <c:pt idx="789">
                  <c:v>59.987998959999999</c:v>
                </c:pt>
                <c:pt idx="790">
                  <c:v>59.984001159999991</c:v>
                </c:pt>
                <c:pt idx="791">
                  <c:v>60.020999910000008</c:v>
                </c:pt>
                <c:pt idx="792">
                  <c:v>60.020000459999999</c:v>
                </c:pt>
                <c:pt idx="793">
                  <c:v>59.993999479999999</c:v>
                </c:pt>
                <c:pt idx="794">
                  <c:v>60.042999270000003</c:v>
                </c:pt>
                <c:pt idx="795">
                  <c:v>60.018001559999995</c:v>
                </c:pt>
                <c:pt idx="796">
                  <c:v>60.020000459999999</c:v>
                </c:pt>
                <c:pt idx="797">
                  <c:v>60.013999940000005</c:v>
                </c:pt>
                <c:pt idx="798">
                  <c:v>59.977001189999996</c:v>
                </c:pt>
                <c:pt idx="799">
                  <c:v>60.020999910000008</c:v>
                </c:pt>
                <c:pt idx="800">
                  <c:v>60.046001429999997</c:v>
                </c:pt>
                <c:pt idx="801">
                  <c:v>59.958000179999999</c:v>
                </c:pt>
                <c:pt idx="802">
                  <c:v>59.981998439999998</c:v>
                </c:pt>
                <c:pt idx="803">
                  <c:v>59.977001189999996</c:v>
                </c:pt>
                <c:pt idx="804">
                  <c:v>60.016998290000004</c:v>
                </c:pt>
                <c:pt idx="805">
                  <c:v>59.978000640000005</c:v>
                </c:pt>
                <c:pt idx="806">
                  <c:v>59.972000120000004</c:v>
                </c:pt>
                <c:pt idx="807">
                  <c:v>59.991001130000001</c:v>
                </c:pt>
                <c:pt idx="808">
                  <c:v>59.960998540000006</c:v>
                </c:pt>
                <c:pt idx="809">
                  <c:v>59.992000580000003</c:v>
                </c:pt>
                <c:pt idx="810">
                  <c:v>59.972000120000004</c:v>
                </c:pt>
                <c:pt idx="811">
                  <c:v>59.994998930000008</c:v>
                </c:pt>
                <c:pt idx="812">
                  <c:v>59.98500061</c:v>
                </c:pt>
                <c:pt idx="813">
                  <c:v>60.013999940000005</c:v>
                </c:pt>
                <c:pt idx="814">
                  <c:v>59.997001649999994</c:v>
                </c:pt>
                <c:pt idx="815">
                  <c:v>60</c:v>
                </c:pt>
                <c:pt idx="816">
                  <c:v>60.000999449999995</c:v>
                </c:pt>
                <c:pt idx="817">
                  <c:v>59.991001130000001</c:v>
                </c:pt>
                <c:pt idx="818">
                  <c:v>60.006999970000003</c:v>
                </c:pt>
                <c:pt idx="819">
                  <c:v>60.007999419999997</c:v>
                </c:pt>
                <c:pt idx="820">
                  <c:v>60.01499939</c:v>
                </c:pt>
                <c:pt idx="821">
                  <c:v>60.018001559999995</c:v>
                </c:pt>
                <c:pt idx="822">
                  <c:v>60.011001589999992</c:v>
                </c:pt>
                <c:pt idx="823">
                  <c:v>60.015998840000009</c:v>
                </c:pt>
                <c:pt idx="824">
                  <c:v>59.993999479999999</c:v>
                </c:pt>
                <c:pt idx="825">
                  <c:v>60.002998350000013</c:v>
                </c:pt>
                <c:pt idx="826">
                  <c:v>60.034999850000005</c:v>
                </c:pt>
                <c:pt idx="827">
                  <c:v>60.026000980000006</c:v>
                </c:pt>
                <c:pt idx="828">
                  <c:v>60.020000459999999</c:v>
                </c:pt>
                <c:pt idx="829">
                  <c:v>60.012001040000001</c:v>
                </c:pt>
                <c:pt idx="830">
                  <c:v>59.987998959999999</c:v>
                </c:pt>
                <c:pt idx="831">
                  <c:v>60.011001589999992</c:v>
                </c:pt>
                <c:pt idx="832">
                  <c:v>60.034999850000005</c:v>
                </c:pt>
                <c:pt idx="833">
                  <c:v>60.0320015</c:v>
                </c:pt>
                <c:pt idx="834">
                  <c:v>59.994998930000008</c:v>
                </c:pt>
                <c:pt idx="835">
                  <c:v>59.974998469999996</c:v>
                </c:pt>
                <c:pt idx="836">
                  <c:v>59.993999479999999</c:v>
                </c:pt>
                <c:pt idx="837">
                  <c:v>59.999000550000005</c:v>
                </c:pt>
                <c:pt idx="838">
                  <c:v>59.991001130000001</c:v>
                </c:pt>
                <c:pt idx="839">
                  <c:v>60.033000950000002</c:v>
                </c:pt>
                <c:pt idx="840">
                  <c:v>60.007999419999997</c:v>
                </c:pt>
                <c:pt idx="841">
                  <c:v>60.013999940000005</c:v>
                </c:pt>
                <c:pt idx="842">
                  <c:v>59.957000729999997</c:v>
                </c:pt>
                <c:pt idx="843">
                  <c:v>60.001998900000004</c:v>
                </c:pt>
                <c:pt idx="844">
                  <c:v>60.013000489999996</c:v>
                </c:pt>
                <c:pt idx="845">
                  <c:v>60.007999419999997</c:v>
                </c:pt>
                <c:pt idx="846">
                  <c:v>59.97000122</c:v>
                </c:pt>
                <c:pt idx="847">
                  <c:v>59.972999569999999</c:v>
                </c:pt>
                <c:pt idx="848">
                  <c:v>59.963001250000005</c:v>
                </c:pt>
                <c:pt idx="849">
                  <c:v>59.98500061</c:v>
                </c:pt>
                <c:pt idx="850">
                  <c:v>59.99599838000001</c:v>
                </c:pt>
                <c:pt idx="851">
                  <c:v>60.007999419999997</c:v>
                </c:pt>
                <c:pt idx="852">
                  <c:v>59.979999540000001</c:v>
                </c:pt>
                <c:pt idx="853">
                  <c:v>59.972000120000004</c:v>
                </c:pt>
                <c:pt idx="854">
                  <c:v>59.976001740000001</c:v>
                </c:pt>
                <c:pt idx="855">
                  <c:v>59.994998930000008</c:v>
                </c:pt>
                <c:pt idx="856">
                  <c:v>59.944999689999996</c:v>
                </c:pt>
                <c:pt idx="857">
                  <c:v>59.97000122</c:v>
                </c:pt>
                <c:pt idx="858">
                  <c:v>59.957000729999997</c:v>
                </c:pt>
                <c:pt idx="859">
                  <c:v>59.979999540000001</c:v>
                </c:pt>
                <c:pt idx="860">
                  <c:v>59.95299911</c:v>
                </c:pt>
                <c:pt idx="861">
                  <c:v>59.977001189999996</c:v>
                </c:pt>
                <c:pt idx="862">
                  <c:v>59.990001679999999</c:v>
                </c:pt>
                <c:pt idx="863">
                  <c:v>59.965000150000002</c:v>
                </c:pt>
                <c:pt idx="864">
                  <c:v>60.004001619999997</c:v>
                </c:pt>
                <c:pt idx="865">
                  <c:v>60.027999880000003</c:v>
                </c:pt>
                <c:pt idx="866">
                  <c:v>60.029998780000007</c:v>
                </c:pt>
                <c:pt idx="867">
                  <c:v>59.978000640000005</c:v>
                </c:pt>
                <c:pt idx="868">
                  <c:v>59.993999479999999</c:v>
                </c:pt>
                <c:pt idx="869">
                  <c:v>59.972000120000004</c:v>
                </c:pt>
                <c:pt idx="870">
                  <c:v>59.98500061</c:v>
                </c:pt>
                <c:pt idx="871">
                  <c:v>59.993000030000005</c:v>
                </c:pt>
                <c:pt idx="872">
                  <c:v>59.994998930000008</c:v>
                </c:pt>
                <c:pt idx="873">
                  <c:v>60.013000489999996</c:v>
                </c:pt>
                <c:pt idx="874">
                  <c:v>60.01499939</c:v>
                </c:pt>
                <c:pt idx="875">
                  <c:v>59.978000640000005</c:v>
                </c:pt>
                <c:pt idx="876">
                  <c:v>59.974998469999996</c:v>
                </c:pt>
                <c:pt idx="877">
                  <c:v>60.049999240000005</c:v>
                </c:pt>
                <c:pt idx="878">
                  <c:v>60.020999910000008</c:v>
                </c:pt>
                <c:pt idx="879">
                  <c:v>59.958999630000001</c:v>
                </c:pt>
                <c:pt idx="880">
                  <c:v>59.97000122</c:v>
                </c:pt>
                <c:pt idx="881">
                  <c:v>59.983001709999996</c:v>
                </c:pt>
                <c:pt idx="882">
                  <c:v>60.01499939</c:v>
                </c:pt>
                <c:pt idx="883">
                  <c:v>60.022998810000011</c:v>
                </c:pt>
                <c:pt idx="884">
                  <c:v>60</c:v>
                </c:pt>
                <c:pt idx="885">
                  <c:v>59.99599838000001</c:v>
                </c:pt>
                <c:pt idx="886">
                  <c:v>60.007999419999997</c:v>
                </c:pt>
                <c:pt idx="887">
                  <c:v>60.020000459999999</c:v>
                </c:pt>
                <c:pt idx="888">
                  <c:v>60.026000980000006</c:v>
                </c:pt>
                <c:pt idx="889">
                  <c:v>60.022998810000011</c:v>
                </c:pt>
                <c:pt idx="890">
                  <c:v>60.060001370000002</c:v>
                </c:pt>
                <c:pt idx="891">
                  <c:v>60.05099869</c:v>
                </c:pt>
                <c:pt idx="892">
                  <c:v>60.027999880000003</c:v>
                </c:pt>
                <c:pt idx="893">
                  <c:v>60.069999690000003</c:v>
                </c:pt>
                <c:pt idx="894">
                  <c:v>60.026000980000006</c:v>
                </c:pt>
                <c:pt idx="895">
                  <c:v>60.034999850000005</c:v>
                </c:pt>
                <c:pt idx="896">
                  <c:v>60.061000820000004</c:v>
                </c:pt>
                <c:pt idx="897">
                  <c:v>60.0320015</c:v>
                </c:pt>
                <c:pt idx="898">
                  <c:v>59.941001889999995</c:v>
                </c:pt>
                <c:pt idx="899">
                  <c:v>59.950000759999995</c:v>
                </c:pt>
                <c:pt idx="900">
                  <c:v>59.95500183</c:v>
                </c:pt>
                <c:pt idx="901">
                  <c:v>59.999000550000005</c:v>
                </c:pt>
                <c:pt idx="902">
                  <c:v>60.015998840000009</c:v>
                </c:pt>
                <c:pt idx="903">
                  <c:v>60.016998290000004</c:v>
                </c:pt>
                <c:pt idx="904">
                  <c:v>59.97000122</c:v>
                </c:pt>
                <c:pt idx="905">
                  <c:v>59.99599838000001</c:v>
                </c:pt>
                <c:pt idx="906">
                  <c:v>59.992000580000003</c:v>
                </c:pt>
                <c:pt idx="907">
                  <c:v>60.001998900000004</c:v>
                </c:pt>
                <c:pt idx="908">
                  <c:v>60.013000489999996</c:v>
                </c:pt>
                <c:pt idx="909">
                  <c:v>59.977001189999996</c:v>
                </c:pt>
                <c:pt idx="910">
                  <c:v>59.957000729999997</c:v>
                </c:pt>
                <c:pt idx="911">
                  <c:v>59.950000759999995</c:v>
                </c:pt>
                <c:pt idx="912">
                  <c:v>59.963001250000005</c:v>
                </c:pt>
                <c:pt idx="913">
                  <c:v>59.959999079999996</c:v>
                </c:pt>
                <c:pt idx="914">
                  <c:v>59.97000122</c:v>
                </c:pt>
                <c:pt idx="915">
                  <c:v>59.987998959999999</c:v>
                </c:pt>
                <c:pt idx="916">
                  <c:v>59.980998990000003</c:v>
                </c:pt>
                <c:pt idx="917">
                  <c:v>60.000999449999995</c:v>
                </c:pt>
                <c:pt idx="918">
                  <c:v>60.012001040000001</c:v>
                </c:pt>
                <c:pt idx="919">
                  <c:v>60.000999449999995</c:v>
                </c:pt>
                <c:pt idx="920">
                  <c:v>59.994998930000008</c:v>
                </c:pt>
                <c:pt idx="921">
                  <c:v>59.991001130000001</c:v>
                </c:pt>
                <c:pt idx="922">
                  <c:v>60.009998320000008</c:v>
                </c:pt>
                <c:pt idx="923">
                  <c:v>60.0320015</c:v>
                </c:pt>
                <c:pt idx="924">
                  <c:v>60.035999300000007</c:v>
                </c:pt>
                <c:pt idx="925">
                  <c:v>60.049999240000005</c:v>
                </c:pt>
                <c:pt idx="926">
                  <c:v>60.034999850000005</c:v>
                </c:pt>
                <c:pt idx="927">
                  <c:v>59.991001130000001</c:v>
                </c:pt>
                <c:pt idx="928">
                  <c:v>60.018001559999995</c:v>
                </c:pt>
                <c:pt idx="929">
                  <c:v>60.021999360000002</c:v>
                </c:pt>
                <c:pt idx="930">
                  <c:v>59.981998439999998</c:v>
                </c:pt>
                <c:pt idx="931">
                  <c:v>59.994998930000008</c:v>
                </c:pt>
                <c:pt idx="932">
                  <c:v>59.988998410000001</c:v>
                </c:pt>
                <c:pt idx="933">
                  <c:v>60.026000980000006</c:v>
                </c:pt>
                <c:pt idx="934">
                  <c:v>60.006000520000001</c:v>
                </c:pt>
                <c:pt idx="935">
                  <c:v>60.022998810000011</c:v>
                </c:pt>
                <c:pt idx="936">
                  <c:v>59.986999509999997</c:v>
                </c:pt>
                <c:pt idx="937">
                  <c:v>60.034999850000005</c:v>
                </c:pt>
                <c:pt idx="938">
                  <c:v>60.020999910000008</c:v>
                </c:pt>
                <c:pt idx="939">
                  <c:v>60.020999910000008</c:v>
                </c:pt>
                <c:pt idx="940">
                  <c:v>59.98500061</c:v>
                </c:pt>
                <c:pt idx="941">
                  <c:v>59.972000120000004</c:v>
                </c:pt>
                <c:pt idx="942">
                  <c:v>59.971000669999995</c:v>
                </c:pt>
                <c:pt idx="943">
                  <c:v>59.986999509999997</c:v>
                </c:pt>
                <c:pt idx="944">
                  <c:v>59.993000030000005</c:v>
                </c:pt>
                <c:pt idx="945">
                  <c:v>59.999000550000005</c:v>
                </c:pt>
                <c:pt idx="946">
                  <c:v>59.986999509999997</c:v>
                </c:pt>
                <c:pt idx="947">
                  <c:v>59.9679985</c:v>
                </c:pt>
                <c:pt idx="948">
                  <c:v>59.976001740000001</c:v>
                </c:pt>
                <c:pt idx="949">
                  <c:v>59.966999050000005</c:v>
                </c:pt>
                <c:pt idx="950">
                  <c:v>59.962001800000003</c:v>
                </c:pt>
                <c:pt idx="951">
                  <c:v>60.027999880000003</c:v>
                </c:pt>
                <c:pt idx="952">
                  <c:v>60.007999419999997</c:v>
                </c:pt>
                <c:pt idx="953">
                  <c:v>60.027000430000001</c:v>
                </c:pt>
                <c:pt idx="954">
                  <c:v>60.021999360000002</c:v>
                </c:pt>
                <c:pt idx="955">
                  <c:v>59.973999020000001</c:v>
                </c:pt>
                <c:pt idx="956">
                  <c:v>59.997001649999994</c:v>
                </c:pt>
                <c:pt idx="957">
                  <c:v>59.986999509999997</c:v>
                </c:pt>
                <c:pt idx="958">
                  <c:v>60.012001040000001</c:v>
                </c:pt>
                <c:pt idx="959">
                  <c:v>60.001998900000004</c:v>
                </c:pt>
                <c:pt idx="960">
                  <c:v>60.012001040000001</c:v>
                </c:pt>
                <c:pt idx="961">
                  <c:v>60.021999360000002</c:v>
                </c:pt>
                <c:pt idx="962">
                  <c:v>60.021999360000002</c:v>
                </c:pt>
                <c:pt idx="963">
                  <c:v>59.981998439999998</c:v>
                </c:pt>
                <c:pt idx="964">
                  <c:v>59.958999630000001</c:v>
                </c:pt>
                <c:pt idx="965">
                  <c:v>59.976001740000001</c:v>
                </c:pt>
                <c:pt idx="966">
                  <c:v>59.966999050000005</c:v>
                </c:pt>
                <c:pt idx="967">
                  <c:v>59.993999479999999</c:v>
                </c:pt>
                <c:pt idx="968">
                  <c:v>60.028999330000012</c:v>
                </c:pt>
                <c:pt idx="969">
                  <c:v>60.019001009999997</c:v>
                </c:pt>
                <c:pt idx="970">
                  <c:v>60.029998780000007</c:v>
                </c:pt>
                <c:pt idx="971">
                  <c:v>60.034000400000004</c:v>
                </c:pt>
                <c:pt idx="972">
                  <c:v>60.035999300000007</c:v>
                </c:pt>
                <c:pt idx="973">
                  <c:v>60.022998810000011</c:v>
                </c:pt>
                <c:pt idx="974">
                  <c:v>60.013999940000005</c:v>
                </c:pt>
                <c:pt idx="975">
                  <c:v>60.020999910000008</c:v>
                </c:pt>
                <c:pt idx="976">
                  <c:v>60.006999970000003</c:v>
                </c:pt>
                <c:pt idx="977">
                  <c:v>59.987998959999999</c:v>
                </c:pt>
                <c:pt idx="978">
                  <c:v>60.026000980000006</c:v>
                </c:pt>
                <c:pt idx="979">
                  <c:v>59.998001100000003</c:v>
                </c:pt>
                <c:pt idx="980">
                  <c:v>60.04499817</c:v>
                </c:pt>
                <c:pt idx="981">
                  <c:v>60.041000369999999</c:v>
                </c:pt>
                <c:pt idx="982">
                  <c:v>60.011001589999992</c:v>
                </c:pt>
                <c:pt idx="983">
                  <c:v>60.019001009999997</c:v>
                </c:pt>
                <c:pt idx="984">
                  <c:v>60.006000520000001</c:v>
                </c:pt>
                <c:pt idx="985">
                  <c:v>59.977001189999996</c:v>
                </c:pt>
                <c:pt idx="986">
                  <c:v>59.986000059999995</c:v>
                </c:pt>
                <c:pt idx="987">
                  <c:v>59.992000580000003</c:v>
                </c:pt>
                <c:pt idx="988">
                  <c:v>60.023998260000006</c:v>
                </c:pt>
                <c:pt idx="989">
                  <c:v>60.028999330000012</c:v>
                </c:pt>
                <c:pt idx="990">
                  <c:v>60.008998870000006</c:v>
                </c:pt>
                <c:pt idx="991">
                  <c:v>59.992000580000003</c:v>
                </c:pt>
                <c:pt idx="992">
                  <c:v>59.99599838000001</c:v>
                </c:pt>
                <c:pt idx="993">
                  <c:v>60.026000980000006</c:v>
                </c:pt>
                <c:pt idx="994">
                  <c:v>60.006000520000001</c:v>
                </c:pt>
                <c:pt idx="995">
                  <c:v>60.012001040000001</c:v>
                </c:pt>
                <c:pt idx="996">
                  <c:v>60.034000400000004</c:v>
                </c:pt>
                <c:pt idx="997">
                  <c:v>60.006999970000003</c:v>
                </c:pt>
                <c:pt idx="998">
                  <c:v>60.013999940000005</c:v>
                </c:pt>
                <c:pt idx="999">
                  <c:v>60.020999910000008</c:v>
                </c:pt>
                <c:pt idx="1000">
                  <c:v>60.005001069999999</c:v>
                </c:pt>
                <c:pt idx="1001">
                  <c:v>60.0320015</c:v>
                </c:pt>
                <c:pt idx="1002">
                  <c:v>60.04499817</c:v>
                </c:pt>
                <c:pt idx="1003">
                  <c:v>60.026000980000006</c:v>
                </c:pt>
                <c:pt idx="1004">
                  <c:v>60.034999850000005</c:v>
                </c:pt>
                <c:pt idx="1005">
                  <c:v>60.002998350000013</c:v>
                </c:pt>
                <c:pt idx="1006">
                  <c:v>60.013000489999996</c:v>
                </c:pt>
                <c:pt idx="1007">
                  <c:v>60.006999970000003</c:v>
                </c:pt>
                <c:pt idx="1008">
                  <c:v>60.016998290000004</c:v>
                </c:pt>
                <c:pt idx="1009">
                  <c:v>60.046001429999997</c:v>
                </c:pt>
                <c:pt idx="1010">
                  <c:v>60.020000459999999</c:v>
                </c:pt>
                <c:pt idx="1011">
                  <c:v>60.01499939</c:v>
                </c:pt>
                <c:pt idx="1012">
                  <c:v>60.020999910000008</c:v>
                </c:pt>
                <c:pt idx="1013">
                  <c:v>59.981998439999998</c:v>
                </c:pt>
                <c:pt idx="1014">
                  <c:v>59.95500183</c:v>
                </c:pt>
                <c:pt idx="1015">
                  <c:v>60.002998350000013</c:v>
                </c:pt>
                <c:pt idx="1016">
                  <c:v>59.97900009</c:v>
                </c:pt>
                <c:pt idx="1017">
                  <c:v>59.978000640000005</c:v>
                </c:pt>
                <c:pt idx="1018">
                  <c:v>60.020000459999999</c:v>
                </c:pt>
                <c:pt idx="1019">
                  <c:v>60.018001559999995</c:v>
                </c:pt>
                <c:pt idx="1020">
                  <c:v>59.97900009</c:v>
                </c:pt>
              </c:numCache>
            </c:numRef>
          </c:yVal>
          <c:smooth val="1"/>
        </c:ser>
        <c:axId val="110605824"/>
        <c:axId val="110524672"/>
      </c:scatterChart>
      <c:valAx>
        <c:axId val="108791296"/>
        <c:scaling>
          <c:orientation val="minMax"/>
          <c:max val="40206.625000009975"/>
          <c:min val="40206.375"/>
        </c:scaling>
        <c:axPos val="b"/>
        <c:title>
          <c:tx>
            <c:rich>
              <a:bodyPr/>
              <a:lstStyle/>
              <a:p>
                <a:pPr>
                  <a:defRPr/>
                </a:pPr>
                <a:r>
                  <a:rPr lang="en-US"/>
                  <a:t>Sample Time</a:t>
                </a:r>
              </a:p>
            </c:rich>
          </c:tx>
          <c:layout/>
        </c:title>
        <c:numFmt formatCode="h:mm;@" sourceLinked="0"/>
        <c:tickLblPos val="low"/>
        <c:crossAx val="110522752"/>
        <c:crosses val="autoZero"/>
        <c:crossBetween val="midCat"/>
        <c:majorUnit val="4.1666666700000007E-2"/>
      </c:valAx>
      <c:valAx>
        <c:axId val="110522752"/>
        <c:scaling>
          <c:orientation val="minMax"/>
          <c:max val="5500"/>
          <c:min val="2500"/>
        </c:scaling>
        <c:axPos val="l"/>
        <c:majorGridlines/>
        <c:title>
          <c:tx>
            <c:rich>
              <a:bodyPr rot="-5400000" vert="horz"/>
              <a:lstStyle/>
              <a:p>
                <a:pPr>
                  <a:defRPr/>
                </a:pPr>
                <a:r>
                  <a:rPr lang="en-US"/>
                  <a:t>MW (Wind)</a:t>
                </a:r>
              </a:p>
            </c:rich>
          </c:tx>
          <c:layout/>
        </c:title>
        <c:numFmt formatCode="0" sourceLinked="0"/>
        <c:tickLblPos val="nextTo"/>
        <c:crossAx val="108791296"/>
        <c:crosses val="autoZero"/>
        <c:crossBetween val="midCat"/>
      </c:valAx>
      <c:valAx>
        <c:axId val="110524672"/>
        <c:scaling>
          <c:orientation val="minMax"/>
          <c:min val="59.9"/>
        </c:scaling>
        <c:axPos val="r"/>
        <c:title>
          <c:tx>
            <c:rich>
              <a:bodyPr rot="-5400000" vert="horz"/>
              <a:lstStyle/>
              <a:p>
                <a:pPr>
                  <a:defRPr/>
                </a:pPr>
                <a:r>
                  <a:rPr lang="en-US"/>
                  <a:t>Hz (Freq)</a:t>
                </a:r>
              </a:p>
            </c:rich>
          </c:tx>
          <c:layout>
            <c:manualLayout>
              <c:xMode val="edge"/>
              <c:yMode val="edge"/>
              <c:x val="0.95975004283243071"/>
              <c:y val="0.38111962312499847"/>
            </c:manualLayout>
          </c:layout>
        </c:title>
        <c:numFmt formatCode="0.00" sourceLinked="0"/>
        <c:tickLblPos val="nextTo"/>
        <c:crossAx val="110605824"/>
        <c:crosses val="max"/>
        <c:crossBetween val="midCat"/>
      </c:valAx>
      <c:valAx>
        <c:axId val="110605824"/>
        <c:scaling>
          <c:orientation val="minMax"/>
        </c:scaling>
        <c:delete val="1"/>
        <c:axPos val="b"/>
        <c:numFmt formatCode="m/d/yyyy\ h:mm" sourceLinked="1"/>
        <c:tickLblPos val="none"/>
        <c:crossAx val="110524672"/>
        <c:crosses val="autoZero"/>
        <c:crossBetween val="midCat"/>
      </c:valAx>
    </c:plotArea>
    <c:legend>
      <c:legendPos val="r"/>
      <c:layout>
        <c:manualLayout>
          <c:xMode val="edge"/>
          <c:yMode val="edge"/>
          <c:x val="3.9036156712041396E-3"/>
          <c:y val="0.89385175571393249"/>
          <c:w val="0.98985728049991428"/>
          <c:h val="0.10480589711891275"/>
        </c:manualLayout>
      </c:layout>
    </c:legend>
    <c:plotVisOnly val="1"/>
  </c:chart>
  <c:txPr>
    <a:bodyPr/>
    <a:lstStyle/>
    <a:p>
      <a:pPr>
        <a:defRPr sz="12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600"/>
            </a:pPr>
            <a:r>
              <a:rPr lang="en-US" sz="1600"/>
              <a:t>Wind Output, Frequency, Regulation and RRS for 1/28/10</a:t>
            </a:r>
          </a:p>
        </c:rich>
      </c:tx>
      <c:layout/>
    </c:title>
    <c:plotArea>
      <c:layout>
        <c:manualLayout>
          <c:layoutTarget val="inner"/>
          <c:xMode val="edge"/>
          <c:yMode val="edge"/>
          <c:x val="0.10494688471597646"/>
          <c:y val="8.5759280370366703E-2"/>
          <c:w val="0.77540540357974763"/>
          <c:h val="0.71182515248752298"/>
        </c:manualLayout>
      </c:layout>
      <c:scatterChart>
        <c:scatterStyle val="smoothMarker"/>
        <c:ser>
          <c:idx val="0"/>
          <c:order val="0"/>
          <c:tx>
            <c:v>Aggregated WGR Output</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Samples'!$B$2:$B$1022</c:f>
              <c:numCache>
                <c:formatCode>0.0</c:formatCode>
                <c:ptCount val="1021"/>
                <c:pt idx="0">
                  <c:v>5286.1650390000013</c:v>
                </c:pt>
                <c:pt idx="1">
                  <c:v>5312.0532230000008</c:v>
                </c:pt>
                <c:pt idx="2">
                  <c:v>5317.8666990000011</c:v>
                </c:pt>
                <c:pt idx="3">
                  <c:v>5321.3901370000003</c:v>
                </c:pt>
                <c:pt idx="4">
                  <c:v>5343.1333009999998</c:v>
                </c:pt>
                <c:pt idx="5">
                  <c:v>5356.923828</c:v>
                </c:pt>
                <c:pt idx="6">
                  <c:v>5386.5961910000005</c:v>
                </c:pt>
                <c:pt idx="7">
                  <c:v>5397.1806640000013</c:v>
                </c:pt>
                <c:pt idx="8">
                  <c:v>5440.1367190000001</c:v>
                </c:pt>
                <c:pt idx="9">
                  <c:v>5418.8051760000008</c:v>
                </c:pt>
                <c:pt idx="10">
                  <c:v>5430.1372070000007</c:v>
                </c:pt>
                <c:pt idx="11">
                  <c:v>5488.8891600000006</c:v>
                </c:pt>
                <c:pt idx="12">
                  <c:v>5491.3657230000008</c:v>
                </c:pt>
                <c:pt idx="13">
                  <c:v>5525.7470699999994</c:v>
                </c:pt>
                <c:pt idx="14">
                  <c:v>5534.2934569999998</c:v>
                </c:pt>
                <c:pt idx="15">
                  <c:v>5495.1572270000015</c:v>
                </c:pt>
                <c:pt idx="16">
                  <c:v>5540.5522460000011</c:v>
                </c:pt>
                <c:pt idx="17">
                  <c:v>5444.3613280000009</c:v>
                </c:pt>
                <c:pt idx="18">
                  <c:v>5394.0156250000009</c:v>
                </c:pt>
                <c:pt idx="19">
                  <c:v>5405.8159180000002</c:v>
                </c:pt>
                <c:pt idx="20">
                  <c:v>5294.7690430000002</c:v>
                </c:pt>
                <c:pt idx="21">
                  <c:v>5299.3632810000008</c:v>
                </c:pt>
                <c:pt idx="22">
                  <c:v>5281.2495119999994</c:v>
                </c:pt>
                <c:pt idx="23">
                  <c:v>5288.623047</c:v>
                </c:pt>
                <c:pt idx="24">
                  <c:v>5318.1127930000002</c:v>
                </c:pt>
                <c:pt idx="25">
                  <c:v>5305.75</c:v>
                </c:pt>
                <c:pt idx="26">
                  <c:v>5245.5190430000002</c:v>
                </c:pt>
                <c:pt idx="27">
                  <c:v>5271.6840820000007</c:v>
                </c:pt>
                <c:pt idx="28">
                  <c:v>5286.2480469999991</c:v>
                </c:pt>
                <c:pt idx="29">
                  <c:v>5287.5507809999999</c:v>
                </c:pt>
                <c:pt idx="30">
                  <c:v>5331.0170899999994</c:v>
                </c:pt>
                <c:pt idx="31">
                  <c:v>5335.6582030000009</c:v>
                </c:pt>
                <c:pt idx="32">
                  <c:v>5325.9931640000004</c:v>
                </c:pt>
                <c:pt idx="33">
                  <c:v>5370.5131840000004</c:v>
                </c:pt>
                <c:pt idx="34">
                  <c:v>5363.6469730000008</c:v>
                </c:pt>
                <c:pt idx="35">
                  <c:v>5333.105469000001</c:v>
                </c:pt>
                <c:pt idx="36">
                  <c:v>5350.486328</c:v>
                </c:pt>
                <c:pt idx="37">
                  <c:v>5367.9687499999991</c:v>
                </c:pt>
                <c:pt idx="38">
                  <c:v>5354.1083979999994</c:v>
                </c:pt>
                <c:pt idx="39">
                  <c:v>5390.4897459999993</c:v>
                </c:pt>
                <c:pt idx="40">
                  <c:v>5364.0351559999999</c:v>
                </c:pt>
                <c:pt idx="41">
                  <c:v>5297.9096680000002</c:v>
                </c:pt>
                <c:pt idx="42">
                  <c:v>5303.7333979999985</c:v>
                </c:pt>
                <c:pt idx="43">
                  <c:v>5287.8920900000003</c:v>
                </c:pt>
                <c:pt idx="44">
                  <c:v>5323.8833009999998</c:v>
                </c:pt>
                <c:pt idx="45">
                  <c:v>5336.1601560000008</c:v>
                </c:pt>
                <c:pt idx="46">
                  <c:v>5336.7978519999997</c:v>
                </c:pt>
                <c:pt idx="47">
                  <c:v>5327.4990230000003</c:v>
                </c:pt>
                <c:pt idx="48">
                  <c:v>5339.0209960000002</c:v>
                </c:pt>
                <c:pt idx="49">
                  <c:v>5338.6752930000002</c:v>
                </c:pt>
                <c:pt idx="50">
                  <c:v>5345.0498050000006</c:v>
                </c:pt>
                <c:pt idx="51">
                  <c:v>5341.5141600000006</c:v>
                </c:pt>
                <c:pt idx="52">
                  <c:v>5349.4526370000003</c:v>
                </c:pt>
                <c:pt idx="53">
                  <c:v>5393.8110350000015</c:v>
                </c:pt>
                <c:pt idx="54">
                  <c:v>5390.2783199999994</c:v>
                </c:pt>
                <c:pt idx="55">
                  <c:v>5427.7958979999994</c:v>
                </c:pt>
                <c:pt idx="56">
                  <c:v>5450.421875</c:v>
                </c:pt>
                <c:pt idx="57">
                  <c:v>5460.8481450000008</c:v>
                </c:pt>
                <c:pt idx="58">
                  <c:v>5486.1674800000001</c:v>
                </c:pt>
                <c:pt idx="59">
                  <c:v>5501.220703</c:v>
                </c:pt>
                <c:pt idx="60">
                  <c:v>5526.2924800000001</c:v>
                </c:pt>
                <c:pt idx="61">
                  <c:v>5504.619141000001</c:v>
                </c:pt>
                <c:pt idx="62">
                  <c:v>5521.2470699999994</c:v>
                </c:pt>
                <c:pt idx="63">
                  <c:v>5528.0268550000001</c:v>
                </c:pt>
                <c:pt idx="64">
                  <c:v>5538.1010740000011</c:v>
                </c:pt>
                <c:pt idx="65">
                  <c:v>5525.2333979999985</c:v>
                </c:pt>
                <c:pt idx="66">
                  <c:v>5547.5820310000008</c:v>
                </c:pt>
                <c:pt idx="67">
                  <c:v>5588.5122070000016</c:v>
                </c:pt>
                <c:pt idx="68">
                  <c:v>5590.3159180000002</c:v>
                </c:pt>
                <c:pt idx="69">
                  <c:v>5625.4609380000002</c:v>
                </c:pt>
                <c:pt idx="70">
                  <c:v>5631.3994140000004</c:v>
                </c:pt>
                <c:pt idx="71">
                  <c:v>5659.0419919999995</c:v>
                </c:pt>
                <c:pt idx="72">
                  <c:v>5706.2817379999997</c:v>
                </c:pt>
                <c:pt idx="73">
                  <c:v>5659.9477539999989</c:v>
                </c:pt>
                <c:pt idx="74">
                  <c:v>5715.7412110000005</c:v>
                </c:pt>
                <c:pt idx="75">
                  <c:v>5736.8125000000009</c:v>
                </c:pt>
                <c:pt idx="76">
                  <c:v>5776.9291990000002</c:v>
                </c:pt>
                <c:pt idx="77">
                  <c:v>5764.9790039999998</c:v>
                </c:pt>
                <c:pt idx="78">
                  <c:v>5778.5903320000007</c:v>
                </c:pt>
                <c:pt idx="79">
                  <c:v>5796.2460940000001</c:v>
                </c:pt>
                <c:pt idx="80">
                  <c:v>5817.720703</c:v>
                </c:pt>
                <c:pt idx="81">
                  <c:v>5847.1328130000002</c:v>
                </c:pt>
                <c:pt idx="82">
                  <c:v>5838.5434569999998</c:v>
                </c:pt>
                <c:pt idx="83">
                  <c:v>5840.4956050000001</c:v>
                </c:pt>
                <c:pt idx="84">
                  <c:v>5860.1503910000001</c:v>
                </c:pt>
                <c:pt idx="85">
                  <c:v>5916.8764650000003</c:v>
                </c:pt>
                <c:pt idx="86">
                  <c:v>5952.1240230000012</c:v>
                </c:pt>
                <c:pt idx="87">
                  <c:v>5973.7758789999998</c:v>
                </c:pt>
                <c:pt idx="88">
                  <c:v>5998.3613280000009</c:v>
                </c:pt>
                <c:pt idx="89">
                  <c:v>5962.3178710000002</c:v>
                </c:pt>
                <c:pt idx="90">
                  <c:v>5959.511230000001</c:v>
                </c:pt>
                <c:pt idx="91">
                  <c:v>5934.572266000001</c:v>
                </c:pt>
                <c:pt idx="92">
                  <c:v>5935.0649410000005</c:v>
                </c:pt>
                <c:pt idx="93">
                  <c:v>5936.2099610000005</c:v>
                </c:pt>
                <c:pt idx="94">
                  <c:v>5946.9360350000006</c:v>
                </c:pt>
                <c:pt idx="95">
                  <c:v>5973.4345699999994</c:v>
                </c:pt>
                <c:pt idx="96">
                  <c:v>5968.2158200000003</c:v>
                </c:pt>
                <c:pt idx="97">
                  <c:v>5957.7788089999995</c:v>
                </c:pt>
                <c:pt idx="98">
                  <c:v>5957.6840820000007</c:v>
                </c:pt>
                <c:pt idx="99">
                  <c:v>5977.1103520000006</c:v>
                </c:pt>
                <c:pt idx="100">
                  <c:v>5937.3681640000013</c:v>
                </c:pt>
                <c:pt idx="101">
                  <c:v>5938.7631840000004</c:v>
                </c:pt>
                <c:pt idx="102">
                  <c:v>5932.0766600000006</c:v>
                </c:pt>
                <c:pt idx="103">
                  <c:v>5918.0966800000015</c:v>
                </c:pt>
                <c:pt idx="104">
                  <c:v>5902.4868159999996</c:v>
                </c:pt>
                <c:pt idx="105">
                  <c:v>5873.9790039999998</c:v>
                </c:pt>
                <c:pt idx="106">
                  <c:v>5843.1533200000003</c:v>
                </c:pt>
                <c:pt idx="107">
                  <c:v>5855.9614260000008</c:v>
                </c:pt>
                <c:pt idx="108">
                  <c:v>5823.5336909999996</c:v>
                </c:pt>
                <c:pt idx="109">
                  <c:v>5840.0341800000006</c:v>
                </c:pt>
                <c:pt idx="110">
                  <c:v>5856.6245120000003</c:v>
                </c:pt>
                <c:pt idx="111">
                  <c:v>5812.1582030000009</c:v>
                </c:pt>
                <c:pt idx="112">
                  <c:v>5847.0268550000001</c:v>
                </c:pt>
                <c:pt idx="113">
                  <c:v>5774.1777339999999</c:v>
                </c:pt>
                <c:pt idx="114">
                  <c:v>5741.7915040000007</c:v>
                </c:pt>
                <c:pt idx="115">
                  <c:v>5722.6396480000003</c:v>
                </c:pt>
                <c:pt idx="116">
                  <c:v>5732.199219000001</c:v>
                </c:pt>
                <c:pt idx="117">
                  <c:v>5678.4526370000003</c:v>
                </c:pt>
                <c:pt idx="118">
                  <c:v>5673.1337889999995</c:v>
                </c:pt>
                <c:pt idx="119">
                  <c:v>5666.6494140000004</c:v>
                </c:pt>
                <c:pt idx="120">
                  <c:v>5646.703125</c:v>
                </c:pt>
                <c:pt idx="121">
                  <c:v>5597.4331049999992</c:v>
                </c:pt>
                <c:pt idx="122">
                  <c:v>5576.5551760000008</c:v>
                </c:pt>
                <c:pt idx="123">
                  <c:v>5563.5634770000006</c:v>
                </c:pt>
                <c:pt idx="124">
                  <c:v>5550.7348629999997</c:v>
                </c:pt>
                <c:pt idx="125">
                  <c:v>5523.8256840000013</c:v>
                </c:pt>
                <c:pt idx="126">
                  <c:v>5526.0556640000013</c:v>
                </c:pt>
                <c:pt idx="127">
                  <c:v>5524.3579100000006</c:v>
                </c:pt>
                <c:pt idx="128">
                  <c:v>5499.5620120000003</c:v>
                </c:pt>
                <c:pt idx="129">
                  <c:v>5517.3662110000014</c:v>
                </c:pt>
                <c:pt idx="130">
                  <c:v>5475.667969000001</c:v>
                </c:pt>
                <c:pt idx="131">
                  <c:v>5497.2128910000001</c:v>
                </c:pt>
                <c:pt idx="132">
                  <c:v>5510.5585940000001</c:v>
                </c:pt>
                <c:pt idx="133">
                  <c:v>5501.5786129999997</c:v>
                </c:pt>
                <c:pt idx="134">
                  <c:v>5519.9946290000007</c:v>
                </c:pt>
                <c:pt idx="135">
                  <c:v>5525.3095700000003</c:v>
                </c:pt>
                <c:pt idx="136">
                  <c:v>5521.7192380000006</c:v>
                </c:pt>
                <c:pt idx="137">
                  <c:v>5536.5302730000003</c:v>
                </c:pt>
                <c:pt idx="138">
                  <c:v>5548.511230000001</c:v>
                </c:pt>
                <c:pt idx="139">
                  <c:v>5579.0673829999996</c:v>
                </c:pt>
                <c:pt idx="140">
                  <c:v>5617.4853519999997</c:v>
                </c:pt>
                <c:pt idx="141">
                  <c:v>5641.9794919999986</c:v>
                </c:pt>
                <c:pt idx="142">
                  <c:v>5624.7119140000004</c:v>
                </c:pt>
                <c:pt idx="143">
                  <c:v>5617.8364260000008</c:v>
                </c:pt>
                <c:pt idx="144">
                  <c:v>5608.2509770000006</c:v>
                </c:pt>
                <c:pt idx="145">
                  <c:v>5582.7714839999999</c:v>
                </c:pt>
                <c:pt idx="146">
                  <c:v>5605.2480469999991</c:v>
                </c:pt>
                <c:pt idx="147">
                  <c:v>5581.033203</c:v>
                </c:pt>
                <c:pt idx="148">
                  <c:v>5598.9262700000018</c:v>
                </c:pt>
                <c:pt idx="149">
                  <c:v>5557.6401370000003</c:v>
                </c:pt>
                <c:pt idx="150">
                  <c:v>5557.3715820000007</c:v>
                </c:pt>
                <c:pt idx="151">
                  <c:v>5545.5244140000004</c:v>
                </c:pt>
                <c:pt idx="152">
                  <c:v>5535.7138669999995</c:v>
                </c:pt>
                <c:pt idx="153">
                  <c:v>5485.9702149999994</c:v>
                </c:pt>
                <c:pt idx="154">
                  <c:v>5466.7338869999985</c:v>
                </c:pt>
                <c:pt idx="155">
                  <c:v>5406.6918950000008</c:v>
                </c:pt>
                <c:pt idx="156">
                  <c:v>5412.529297</c:v>
                </c:pt>
                <c:pt idx="157">
                  <c:v>5421.701172</c:v>
                </c:pt>
                <c:pt idx="158">
                  <c:v>5381.8974610000005</c:v>
                </c:pt>
                <c:pt idx="159">
                  <c:v>5401.9472660000001</c:v>
                </c:pt>
                <c:pt idx="160">
                  <c:v>5386.5302730000003</c:v>
                </c:pt>
                <c:pt idx="161">
                  <c:v>5386.4277339999999</c:v>
                </c:pt>
                <c:pt idx="162">
                  <c:v>5372.4321290000007</c:v>
                </c:pt>
                <c:pt idx="163">
                  <c:v>5346.2963869999994</c:v>
                </c:pt>
                <c:pt idx="164">
                  <c:v>5311.3305660000005</c:v>
                </c:pt>
                <c:pt idx="165">
                  <c:v>5289.2001949999994</c:v>
                </c:pt>
                <c:pt idx="166">
                  <c:v>5242.9018549999992</c:v>
                </c:pt>
                <c:pt idx="167">
                  <c:v>5197.4516600000006</c:v>
                </c:pt>
                <c:pt idx="168">
                  <c:v>5173.8398440000001</c:v>
                </c:pt>
                <c:pt idx="169">
                  <c:v>5144.4995119999994</c:v>
                </c:pt>
                <c:pt idx="170">
                  <c:v>5126.0874019999992</c:v>
                </c:pt>
                <c:pt idx="171">
                  <c:v>5084.53125</c:v>
                </c:pt>
                <c:pt idx="172">
                  <c:v>5079.908203</c:v>
                </c:pt>
                <c:pt idx="173">
                  <c:v>5041.3471680000002</c:v>
                </c:pt>
                <c:pt idx="174">
                  <c:v>5009.1440430000002</c:v>
                </c:pt>
                <c:pt idx="175">
                  <c:v>4987.6650390000013</c:v>
                </c:pt>
                <c:pt idx="176">
                  <c:v>4955.2138669999995</c:v>
                </c:pt>
                <c:pt idx="177">
                  <c:v>4920.8540040000007</c:v>
                </c:pt>
                <c:pt idx="178">
                  <c:v>4861.7792969999991</c:v>
                </c:pt>
                <c:pt idx="179">
                  <c:v>4793.7758789999998</c:v>
                </c:pt>
                <c:pt idx="180">
                  <c:v>4747.4589839999999</c:v>
                </c:pt>
                <c:pt idx="181">
                  <c:v>4687.8940430000002</c:v>
                </c:pt>
                <c:pt idx="182">
                  <c:v>4634.1489260000008</c:v>
                </c:pt>
                <c:pt idx="183">
                  <c:v>4610.2705079999996</c:v>
                </c:pt>
                <c:pt idx="184">
                  <c:v>4580.8681640000013</c:v>
                </c:pt>
                <c:pt idx="185">
                  <c:v>4561.0791020000006</c:v>
                </c:pt>
                <c:pt idx="186">
                  <c:v>4538.453125</c:v>
                </c:pt>
                <c:pt idx="187">
                  <c:v>4520.5585940000001</c:v>
                </c:pt>
                <c:pt idx="188">
                  <c:v>4521.7998050000006</c:v>
                </c:pt>
                <c:pt idx="189">
                  <c:v>4490.5083009999998</c:v>
                </c:pt>
                <c:pt idx="190">
                  <c:v>4480.7739259999998</c:v>
                </c:pt>
                <c:pt idx="191">
                  <c:v>4490.1044919999995</c:v>
                </c:pt>
                <c:pt idx="192">
                  <c:v>4475.6142580000005</c:v>
                </c:pt>
                <c:pt idx="193">
                  <c:v>4513.4331049999992</c:v>
                </c:pt>
                <c:pt idx="194">
                  <c:v>4528.2441410000001</c:v>
                </c:pt>
                <c:pt idx="195">
                  <c:v>4539.5791020000006</c:v>
                </c:pt>
                <c:pt idx="196">
                  <c:v>4592.455078</c:v>
                </c:pt>
                <c:pt idx="197">
                  <c:v>4612.8867190000001</c:v>
                </c:pt>
                <c:pt idx="198">
                  <c:v>4644.2216800000015</c:v>
                </c:pt>
                <c:pt idx="199">
                  <c:v>4693.8637700000008</c:v>
                </c:pt>
                <c:pt idx="200">
                  <c:v>4736.7299800000001</c:v>
                </c:pt>
                <c:pt idx="201">
                  <c:v>4751.8320310000008</c:v>
                </c:pt>
                <c:pt idx="202">
                  <c:v>4806.2070309999999</c:v>
                </c:pt>
                <c:pt idx="203">
                  <c:v>4828.2885740000002</c:v>
                </c:pt>
                <c:pt idx="204">
                  <c:v>4856.3642580000005</c:v>
                </c:pt>
                <c:pt idx="205">
                  <c:v>4847.0180660000005</c:v>
                </c:pt>
                <c:pt idx="206">
                  <c:v>4859.939452999999</c:v>
                </c:pt>
                <c:pt idx="207">
                  <c:v>4867.9628910000001</c:v>
                </c:pt>
                <c:pt idx="208">
                  <c:v>4881.1020510000008</c:v>
                </c:pt>
                <c:pt idx="209">
                  <c:v>4911.9345699999994</c:v>
                </c:pt>
                <c:pt idx="210">
                  <c:v>4919.3867190000001</c:v>
                </c:pt>
                <c:pt idx="211">
                  <c:v>4905.1113280000009</c:v>
                </c:pt>
                <c:pt idx="212">
                  <c:v>5011.1274410000005</c:v>
                </c:pt>
                <c:pt idx="213">
                  <c:v>5031.3432620000003</c:v>
                </c:pt>
                <c:pt idx="214">
                  <c:v>5089.7138669999995</c:v>
                </c:pt>
                <c:pt idx="215">
                  <c:v>5102.1142580000005</c:v>
                </c:pt>
                <c:pt idx="216">
                  <c:v>5120.2900390000004</c:v>
                </c:pt>
                <c:pt idx="217">
                  <c:v>5147.9365230000003</c:v>
                </c:pt>
                <c:pt idx="218">
                  <c:v>5163.8330079999996</c:v>
                </c:pt>
                <c:pt idx="219">
                  <c:v>5158.4882809999999</c:v>
                </c:pt>
                <c:pt idx="220">
                  <c:v>5179.2436519999992</c:v>
                </c:pt>
                <c:pt idx="221">
                  <c:v>5189.419922</c:v>
                </c:pt>
                <c:pt idx="222">
                  <c:v>5197.4692380000006</c:v>
                </c:pt>
                <c:pt idx="223">
                  <c:v>5211.4057619999994</c:v>
                </c:pt>
                <c:pt idx="224">
                  <c:v>5224.7724610000005</c:v>
                </c:pt>
                <c:pt idx="225">
                  <c:v>5233.953125</c:v>
                </c:pt>
                <c:pt idx="226">
                  <c:v>5221.7749019999992</c:v>
                </c:pt>
                <c:pt idx="227">
                  <c:v>5207.2763669999995</c:v>
                </c:pt>
                <c:pt idx="228">
                  <c:v>5203.310547</c:v>
                </c:pt>
                <c:pt idx="229">
                  <c:v>5161.1850590000004</c:v>
                </c:pt>
                <c:pt idx="230">
                  <c:v>5126.5751949999994</c:v>
                </c:pt>
                <c:pt idx="231">
                  <c:v>5065.4213869999994</c:v>
                </c:pt>
                <c:pt idx="232">
                  <c:v>5039.3647460000002</c:v>
                </c:pt>
                <c:pt idx="233">
                  <c:v>5060.1186520000001</c:v>
                </c:pt>
                <c:pt idx="234">
                  <c:v>5010.4155270000001</c:v>
                </c:pt>
                <c:pt idx="235">
                  <c:v>5042.6562500000009</c:v>
                </c:pt>
                <c:pt idx="236">
                  <c:v>5041.1176760000008</c:v>
                </c:pt>
                <c:pt idx="237">
                  <c:v>5088.7402340000008</c:v>
                </c:pt>
                <c:pt idx="238">
                  <c:v>5096.4404300000006</c:v>
                </c:pt>
                <c:pt idx="239">
                  <c:v>5126.8271480000003</c:v>
                </c:pt>
                <c:pt idx="240">
                  <c:v>5126.7084959999993</c:v>
                </c:pt>
                <c:pt idx="241">
                  <c:v>5144.9335939999992</c:v>
                </c:pt>
                <c:pt idx="242">
                  <c:v>5128.975097999999</c:v>
                </c:pt>
                <c:pt idx="243">
                  <c:v>5144.7651370000003</c:v>
                </c:pt>
                <c:pt idx="244">
                  <c:v>5158.0341800000006</c:v>
                </c:pt>
                <c:pt idx="245">
                  <c:v>5130.5415040000007</c:v>
                </c:pt>
                <c:pt idx="246">
                  <c:v>5105.1713869999994</c:v>
                </c:pt>
                <c:pt idx="247">
                  <c:v>5055.7993159999996</c:v>
                </c:pt>
                <c:pt idx="248">
                  <c:v>5052.4794919999986</c:v>
                </c:pt>
                <c:pt idx="249">
                  <c:v>4988.8325200000008</c:v>
                </c:pt>
                <c:pt idx="250">
                  <c:v>4914.0029300000015</c:v>
                </c:pt>
                <c:pt idx="251">
                  <c:v>4885.7915040000007</c:v>
                </c:pt>
                <c:pt idx="252">
                  <c:v>4837.6723630000006</c:v>
                </c:pt>
                <c:pt idx="253">
                  <c:v>4844.2783199999994</c:v>
                </c:pt>
                <c:pt idx="254">
                  <c:v>4824.1274410000005</c:v>
                </c:pt>
                <c:pt idx="255">
                  <c:v>4814.580078</c:v>
                </c:pt>
                <c:pt idx="256">
                  <c:v>4801.5874019999992</c:v>
                </c:pt>
                <c:pt idx="257">
                  <c:v>4801.5874019999992</c:v>
                </c:pt>
                <c:pt idx="258">
                  <c:v>4778.8969730000008</c:v>
                </c:pt>
                <c:pt idx="259">
                  <c:v>4772.7202150000003</c:v>
                </c:pt>
                <c:pt idx="260">
                  <c:v>4745.9174799999992</c:v>
                </c:pt>
                <c:pt idx="261">
                  <c:v>4748.1928710000011</c:v>
                </c:pt>
                <c:pt idx="262">
                  <c:v>4756.9428710000002</c:v>
                </c:pt>
                <c:pt idx="263">
                  <c:v>4709.2231450000008</c:v>
                </c:pt>
                <c:pt idx="264">
                  <c:v>4696.0029300000015</c:v>
                </c:pt>
                <c:pt idx="265">
                  <c:v>4692.6923830000005</c:v>
                </c:pt>
                <c:pt idx="266">
                  <c:v>4673.888672</c:v>
                </c:pt>
                <c:pt idx="267">
                  <c:v>4661.4560550000006</c:v>
                </c:pt>
                <c:pt idx="268">
                  <c:v>4639.4902340000008</c:v>
                </c:pt>
                <c:pt idx="269">
                  <c:v>4577.7490230000003</c:v>
                </c:pt>
                <c:pt idx="270">
                  <c:v>4530.9794919999986</c:v>
                </c:pt>
                <c:pt idx="271">
                  <c:v>4521.6484380000002</c:v>
                </c:pt>
                <c:pt idx="272">
                  <c:v>4488.3979490000002</c:v>
                </c:pt>
                <c:pt idx="273">
                  <c:v>4460.4570309999999</c:v>
                </c:pt>
                <c:pt idx="274">
                  <c:v>4450.8569340000013</c:v>
                </c:pt>
                <c:pt idx="275">
                  <c:v>4401.8676760000008</c:v>
                </c:pt>
                <c:pt idx="276">
                  <c:v>4374.7651370000003</c:v>
                </c:pt>
                <c:pt idx="277">
                  <c:v>4341.8950200000008</c:v>
                </c:pt>
                <c:pt idx="278">
                  <c:v>4295.4995119999994</c:v>
                </c:pt>
                <c:pt idx="279">
                  <c:v>4289.5380859999996</c:v>
                </c:pt>
                <c:pt idx="280">
                  <c:v>4230.7739259999998</c:v>
                </c:pt>
                <c:pt idx="281">
                  <c:v>4167.3520510000008</c:v>
                </c:pt>
                <c:pt idx="282">
                  <c:v>4077.2373050000001</c:v>
                </c:pt>
                <c:pt idx="283">
                  <c:v>4011.1447749999998</c:v>
                </c:pt>
                <c:pt idx="284">
                  <c:v>3885.5356449999999</c:v>
                </c:pt>
                <c:pt idx="285">
                  <c:v>3807.2463379999999</c:v>
                </c:pt>
                <c:pt idx="286">
                  <c:v>3734.2341310000002</c:v>
                </c:pt>
                <c:pt idx="287">
                  <c:v>3673.8322750000002</c:v>
                </c:pt>
                <c:pt idx="288">
                  <c:v>3558.6667479999996</c:v>
                </c:pt>
                <c:pt idx="289">
                  <c:v>3458.6022949999997</c:v>
                </c:pt>
                <c:pt idx="290">
                  <c:v>3348.8347170000006</c:v>
                </c:pt>
                <c:pt idx="291">
                  <c:v>3259.9877930000002</c:v>
                </c:pt>
                <c:pt idx="292">
                  <c:v>3196.2060549999997</c:v>
                </c:pt>
                <c:pt idx="293">
                  <c:v>3120.8242190000001</c:v>
                </c:pt>
                <c:pt idx="294">
                  <c:v>3074.7985839999997</c:v>
                </c:pt>
                <c:pt idx="295">
                  <c:v>3020.6669919999995</c:v>
                </c:pt>
                <c:pt idx="296">
                  <c:v>2960.8879390000002</c:v>
                </c:pt>
                <c:pt idx="297">
                  <c:v>2906.8198240000002</c:v>
                </c:pt>
                <c:pt idx="298">
                  <c:v>2875.3630370000005</c:v>
                </c:pt>
                <c:pt idx="299">
                  <c:v>2845.2416989999997</c:v>
                </c:pt>
                <c:pt idx="300">
                  <c:v>2828.7189939999998</c:v>
                </c:pt>
                <c:pt idx="301">
                  <c:v>2808.7121580000003</c:v>
                </c:pt>
                <c:pt idx="302">
                  <c:v>2809.2055660000001</c:v>
                </c:pt>
                <c:pt idx="303">
                  <c:v>2782.7646479999994</c:v>
                </c:pt>
                <c:pt idx="304">
                  <c:v>2769.8730470000005</c:v>
                </c:pt>
                <c:pt idx="305">
                  <c:v>2736.5583499999998</c:v>
                </c:pt>
                <c:pt idx="306">
                  <c:v>2748.8840330000003</c:v>
                </c:pt>
                <c:pt idx="307">
                  <c:v>2744.0124510000001</c:v>
                </c:pt>
                <c:pt idx="308">
                  <c:v>2735.1804199999997</c:v>
                </c:pt>
                <c:pt idx="309">
                  <c:v>2663.4335940000005</c:v>
                </c:pt>
                <c:pt idx="310">
                  <c:v>2663.2839359999998</c:v>
                </c:pt>
                <c:pt idx="311">
                  <c:v>2684.8486330000001</c:v>
                </c:pt>
                <c:pt idx="312">
                  <c:v>2736.188232</c:v>
                </c:pt>
                <c:pt idx="313">
                  <c:v>2844.4375000000005</c:v>
                </c:pt>
                <c:pt idx="314">
                  <c:v>2908.9467770000001</c:v>
                </c:pt>
                <c:pt idx="315">
                  <c:v>2931.2009279999997</c:v>
                </c:pt>
                <c:pt idx="316">
                  <c:v>2903.7368160000001</c:v>
                </c:pt>
                <c:pt idx="317">
                  <c:v>2880.8105470000005</c:v>
                </c:pt>
                <c:pt idx="318">
                  <c:v>2895.2460939999996</c:v>
                </c:pt>
                <c:pt idx="319">
                  <c:v>2946.4570310000004</c:v>
                </c:pt>
                <c:pt idx="320">
                  <c:v>2937.8811040000005</c:v>
                </c:pt>
                <c:pt idx="321">
                  <c:v>2929.4582519999999</c:v>
                </c:pt>
                <c:pt idx="322">
                  <c:v>2965.0065920000002</c:v>
                </c:pt>
                <c:pt idx="323">
                  <c:v>2995.7429199999997</c:v>
                </c:pt>
                <c:pt idx="324">
                  <c:v>3032.5241700000001</c:v>
                </c:pt>
                <c:pt idx="325">
                  <c:v>3068.795654</c:v>
                </c:pt>
                <c:pt idx="326">
                  <c:v>3103.8752440000003</c:v>
                </c:pt>
                <c:pt idx="327">
                  <c:v>3152.6909180000002</c:v>
                </c:pt>
                <c:pt idx="328">
                  <c:v>3212.9458009999998</c:v>
                </c:pt>
                <c:pt idx="329">
                  <c:v>3226.7717290000001</c:v>
                </c:pt>
                <c:pt idx="330">
                  <c:v>3231.6572270000001</c:v>
                </c:pt>
                <c:pt idx="331">
                  <c:v>3234.6623540000001</c:v>
                </c:pt>
                <c:pt idx="332">
                  <c:v>3259.0029300000001</c:v>
                </c:pt>
                <c:pt idx="333">
                  <c:v>3264.1486819999996</c:v>
                </c:pt>
                <c:pt idx="334">
                  <c:v>3273.3930660000005</c:v>
                </c:pt>
                <c:pt idx="335">
                  <c:v>3250.5827639999998</c:v>
                </c:pt>
                <c:pt idx="336">
                  <c:v>3269.5871580000003</c:v>
                </c:pt>
                <c:pt idx="337">
                  <c:v>3320.7629389999997</c:v>
                </c:pt>
                <c:pt idx="338">
                  <c:v>3338.2958979999999</c:v>
                </c:pt>
                <c:pt idx="339">
                  <c:v>3344.2287599999995</c:v>
                </c:pt>
                <c:pt idx="340">
                  <c:v>3376.1989749999998</c:v>
                </c:pt>
                <c:pt idx="341">
                  <c:v>3414.7285160000001</c:v>
                </c:pt>
                <c:pt idx="342">
                  <c:v>3444.2099609999996</c:v>
                </c:pt>
                <c:pt idx="343">
                  <c:v>3436.6848139999997</c:v>
                </c:pt>
                <c:pt idx="344">
                  <c:v>3458.2700199999999</c:v>
                </c:pt>
                <c:pt idx="345">
                  <c:v>3470.2224120000001</c:v>
                </c:pt>
                <c:pt idx="346">
                  <c:v>3461.2143550000001</c:v>
                </c:pt>
                <c:pt idx="347">
                  <c:v>3479.8005370000005</c:v>
                </c:pt>
                <c:pt idx="348">
                  <c:v>3496.3356930000004</c:v>
                </c:pt>
                <c:pt idx="349">
                  <c:v>3477.594971</c:v>
                </c:pt>
                <c:pt idx="350">
                  <c:v>3484.8574220000005</c:v>
                </c:pt>
                <c:pt idx="351">
                  <c:v>3474.4284669999997</c:v>
                </c:pt>
                <c:pt idx="352">
                  <c:v>3481.5290530000002</c:v>
                </c:pt>
                <c:pt idx="353">
                  <c:v>3497.078857</c:v>
                </c:pt>
                <c:pt idx="354">
                  <c:v>3493.4323730000006</c:v>
                </c:pt>
                <c:pt idx="355">
                  <c:v>3507.5178219999998</c:v>
                </c:pt>
                <c:pt idx="356">
                  <c:v>3495.8979490000002</c:v>
                </c:pt>
                <c:pt idx="357">
                  <c:v>3515.164307</c:v>
                </c:pt>
                <c:pt idx="358">
                  <c:v>3509.4404300000001</c:v>
                </c:pt>
                <c:pt idx="359">
                  <c:v>3533.9360350000002</c:v>
                </c:pt>
                <c:pt idx="360">
                  <c:v>3508.8720699999999</c:v>
                </c:pt>
                <c:pt idx="361">
                  <c:v>3520.5817870000001</c:v>
                </c:pt>
                <c:pt idx="362">
                  <c:v>3547.6994629999999</c:v>
                </c:pt>
                <c:pt idx="363">
                  <c:v>3575.9609380000002</c:v>
                </c:pt>
                <c:pt idx="364">
                  <c:v>3600.2824709999995</c:v>
                </c:pt>
                <c:pt idx="365">
                  <c:v>3631.73999</c:v>
                </c:pt>
                <c:pt idx="366">
                  <c:v>3662.9020999999998</c:v>
                </c:pt>
                <c:pt idx="367">
                  <c:v>3676.3457030000004</c:v>
                </c:pt>
                <c:pt idx="368">
                  <c:v>3695.8637699999999</c:v>
                </c:pt>
                <c:pt idx="369">
                  <c:v>3712.304443</c:v>
                </c:pt>
                <c:pt idx="370">
                  <c:v>3724.6835940000001</c:v>
                </c:pt>
                <c:pt idx="371">
                  <c:v>3753.4182130000004</c:v>
                </c:pt>
                <c:pt idx="372">
                  <c:v>3752.4245609999998</c:v>
                </c:pt>
                <c:pt idx="373">
                  <c:v>3761.0251459999999</c:v>
                </c:pt>
                <c:pt idx="374">
                  <c:v>3796.0947270000001</c:v>
                </c:pt>
                <c:pt idx="375">
                  <c:v>3820.2441409999997</c:v>
                </c:pt>
                <c:pt idx="376">
                  <c:v>3825.383789</c:v>
                </c:pt>
                <c:pt idx="377">
                  <c:v>3831.9746089999999</c:v>
                </c:pt>
                <c:pt idx="378">
                  <c:v>3856.8293460000004</c:v>
                </c:pt>
                <c:pt idx="379">
                  <c:v>3871.2978520000001</c:v>
                </c:pt>
                <c:pt idx="380">
                  <c:v>3875.3869629999999</c:v>
                </c:pt>
                <c:pt idx="381">
                  <c:v>3866.3247070000002</c:v>
                </c:pt>
                <c:pt idx="382">
                  <c:v>3893.2902829999998</c:v>
                </c:pt>
                <c:pt idx="383">
                  <c:v>3912.2834469999998</c:v>
                </c:pt>
                <c:pt idx="384">
                  <c:v>3906.7009279999997</c:v>
                </c:pt>
                <c:pt idx="385">
                  <c:v>3902.3376459999999</c:v>
                </c:pt>
                <c:pt idx="386">
                  <c:v>3904.4470209999999</c:v>
                </c:pt>
                <c:pt idx="387">
                  <c:v>3913.400635</c:v>
                </c:pt>
                <c:pt idx="388">
                  <c:v>3901.1589359999998</c:v>
                </c:pt>
                <c:pt idx="389">
                  <c:v>3888.4565430000002</c:v>
                </c:pt>
                <c:pt idx="390">
                  <c:v>3878.4326170000004</c:v>
                </c:pt>
                <c:pt idx="391">
                  <c:v>3922.6672359999998</c:v>
                </c:pt>
                <c:pt idx="392">
                  <c:v>3957.0429689999996</c:v>
                </c:pt>
                <c:pt idx="393">
                  <c:v>3964.2446289999993</c:v>
                </c:pt>
                <c:pt idx="394">
                  <c:v>3960.5397950000001</c:v>
                </c:pt>
                <c:pt idx="395">
                  <c:v>3944.9113770000008</c:v>
                </c:pt>
                <c:pt idx="396">
                  <c:v>3943.4377440000003</c:v>
                </c:pt>
                <c:pt idx="397">
                  <c:v>3947.703857</c:v>
                </c:pt>
                <c:pt idx="398">
                  <c:v>3938.2246089999994</c:v>
                </c:pt>
                <c:pt idx="399">
                  <c:v>3935.5129390000002</c:v>
                </c:pt>
                <c:pt idx="400">
                  <c:v>3924.6740719999998</c:v>
                </c:pt>
                <c:pt idx="401">
                  <c:v>3906.1816409999997</c:v>
                </c:pt>
                <c:pt idx="402">
                  <c:v>3892.5878909999997</c:v>
                </c:pt>
                <c:pt idx="403">
                  <c:v>3907.9045409999999</c:v>
                </c:pt>
                <c:pt idx="404">
                  <c:v>3921.3876949999999</c:v>
                </c:pt>
                <c:pt idx="405">
                  <c:v>3920.1938479999999</c:v>
                </c:pt>
                <c:pt idx="406">
                  <c:v>3924.6501459999999</c:v>
                </c:pt>
                <c:pt idx="407">
                  <c:v>3944.1462399999996</c:v>
                </c:pt>
                <c:pt idx="408">
                  <c:v>3957.080078</c:v>
                </c:pt>
                <c:pt idx="409">
                  <c:v>3954.7746579999998</c:v>
                </c:pt>
                <c:pt idx="410">
                  <c:v>3943.3085940000001</c:v>
                </c:pt>
                <c:pt idx="411">
                  <c:v>3915.3715820000007</c:v>
                </c:pt>
                <c:pt idx="412">
                  <c:v>3846.7607419999995</c:v>
                </c:pt>
                <c:pt idx="413">
                  <c:v>3821.4838869999999</c:v>
                </c:pt>
                <c:pt idx="414">
                  <c:v>3748.3593750000005</c:v>
                </c:pt>
                <c:pt idx="415">
                  <c:v>3679.6770019999999</c:v>
                </c:pt>
                <c:pt idx="416">
                  <c:v>3616.8793950000004</c:v>
                </c:pt>
                <c:pt idx="417">
                  <c:v>3561.2285160000001</c:v>
                </c:pt>
                <c:pt idx="418">
                  <c:v>3523.0349120000005</c:v>
                </c:pt>
                <c:pt idx="419">
                  <c:v>3433.5263669999999</c:v>
                </c:pt>
                <c:pt idx="420">
                  <c:v>3356.2778320000002</c:v>
                </c:pt>
                <c:pt idx="421">
                  <c:v>3303.9497070000002</c:v>
                </c:pt>
                <c:pt idx="422">
                  <c:v>3238.8969730000003</c:v>
                </c:pt>
                <c:pt idx="423">
                  <c:v>3198.9174800000001</c:v>
                </c:pt>
                <c:pt idx="424">
                  <c:v>3194.2985839999997</c:v>
                </c:pt>
                <c:pt idx="425">
                  <c:v>3189.7702639999998</c:v>
                </c:pt>
                <c:pt idx="426">
                  <c:v>3155.3808589999999</c:v>
                </c:pt>
                <c:pt idx="427">
                  <c:v>3152.0261230000001</c:v>
                </c:pt>
                <c:pt idx="428">
                  <c:v>3131.0083009999998</c:v>
                </c:pt>
                <c:pt idx="429">
                  <c:v>3118.3867190000001</c:v>
                </c:pt>
                <c:pt idx="430">
                  <c:v>3096.0175780000004</c:v>
                </c:pt>
                <c:pt idx="431">
                  <c:v>3072.1457519999999</c:v>
                </c:pt>
                <c:pt idx="432">
                  <c:v>3018.0844729999999</c:v>
                </c:pt>
                <c:pt idx="433">
                  <c:v>2992.0163570000004</c:v>
                </c:pt>
                <c:pt idx="434">
                  <c:v>2946.7822269999997</c:v>
                </c:pt>
                <c:pt idx="435">
                  <c:v>2900.4414059999999</c:v>
                </c:pt>
                <c:pt idx="436">
                  <c:v>2893.9589839999999</c:v>
                </c:pt>
                <c:pt idx="437">
                  <c:v>2849.8969730000003</c:v>
                </c:pt>
                <c:pt idx="438">
                  <c:v>2801.8718260000005</c:v>
                </c:pt>
                <c:pt idx="439">
                  <c:v>2764.7307130000004</c:v>
                </c:pt>
                <c:pt idx="440">
                  <c:v>2722.8671880000002</c:v>
                </c:pt>
                <c:pt idx="441">
                  <c:v>2693.6159670000002</c:v>
                </c:pt>
                <c:pt idx="442">
                  <c:v>2675.045654</c:v>
                </c:pt>
                <c:pt idx="443">
                  <c:v>2695.3095699999999</c:v>
                </c:pt>
                <c:pt idx="444">
                  <c:v>2701.3041990000002</c:v>
                </c:pt>
                <c:pt idx="445">
                  <c:v>2701.0124510000001</c:v>
                </c:pt>
                <c:pt idx="446">
                  <c:v>2707.0302730000003</c:v>
                </c:pt>
                <c:pt idx="447">
                  <c:v>2691.7211910000001</c:v>
                </c:pt>
                <c:pt idx="448">
                  <c:v>2680.4877930000002</c:v>
                </c:pt>
                <c:pt idx="449">
                  <c:v>2692.2165530000002</c:v>
                </c:pt>
                <c:pt idx="450">
                  <c:v>2699.6601559999999</c:v>
                </c:pt>
                <c:pt idx="451">
                  <c:v>2692.1281739999999</c:v>
                </c:pt>
                <c:pt idx="452">
                  <c:v>2704.3757320000009</c:v>
                </c:pt>
                <c:pt idx="453">
                  <c:v>2716.639404</c:v>
                </c:pt>
                <c:pt idx="454">
                  <c:v>2717.1103520000006</c:v>
                </c:pt>
                <c:pt idx="455">
                  <c:v>2713.5739750000002</c:v>
                </c:pt>
                <c:pt idx="456">
                  <c:v>2714.9372560000006</c:v>
                </c:pt>
                <c:pt idx="457">
                  <c:v>2712.7094729999999</c:v>
                </c:pt>
                <c:pt idx="458">
                  <c:v>2705.5915530000007</c:v>
                </c:pt>
                <c:pt idx="459">
                  <c:v>2714.7844239999995</c:v>
                </c:pt>
                <c:pt idx="460">
                  <c:v>2721.1308589999999</c:v>
                </c:pt>
                <c:pt idx="461">
                  <c:v>2741.4816889999997</c:v>
                </c:pt>
                <c:pt idx="462">
                  <c:v>2759.608154</c:v>
                </c:pt>
                <c:pt idx="463">
                  <c:v>2763.858643</c:v>
                </c:pt>
                <c:pt idx="464">
                  <c:v>2756.601807</c:v>
                </c:pt>
                <c:pt idx="465">
                  <c:v>2774.5078130000002</c:v>
                </c:pt>
                <c:pt idx="466">
                  <c:v>2796.3032230000003</c:v>
                </c:pt>
                <c:pt idx="467">
                  <c:v>2802.0432130000004</c:v>
                </c:pt>
                <c:pt idx="468">
                  <c:v>2804.0356449999999</c:v>
                </c:pt>
                <c:pt idx="469">
                  <c:v>2812.7351070000004</c:v>
                </c:pt>
                <c:pt idx="470">
                  <c:v>2844.6362300000001</c:v>
                </c:pt>
                <c:pt idx="471">
                  <c:v>2861.9047849999997</c:v>
                </c:pt>
                <c:pt idx="472">
                  <c:v>2869.6152340000003</c:v>
                </c:pt>
                <c:pt idx="473">
                  <c:v>2900.5078130000002</c:v>
                </c:pt>
                <c:pt idx="474">
                  <c:v>2907.289307</c:v>
                </c:pt>
                <c:pt idx="475">
                  <c:v>2937.0402829999998</c:v>
                </c:pt>
                <c:pt idx="476">
                  <c:v>2963.4091800000001</c:v>
                </c:pt>
                <c:pt idx="477">
                  <c:v>2987.0771480000003</c:v>
                </c:pt>
                <c:pt idx="478">
                  <c:v>3026.6633299999999</c:v>
                </c:pt>
                <c:pt idx="479">
                  <c:v>3072.8840330000003</c:v>
                </c:pt>
                <c:pt idx="480">
                  <c:v>3085.4970699999999</c:v>
                </c:pt>
                <c:pt idx="481">
                  <c:v>3131.3229980000001</c:v>
                </c:pt>
                <c:pt idx="482">
                  <c:v>3191.1987300000001</c:v>
                </c:pt>
                <c:pt idx="483">
                  <c:v>3229.3745120000003</c:v>
                </c:pt>
                <c:pt idx="484">
                  <c:v>3272.5268549999996</c:v>
                </c:pt>
                <c:pt idx="485">
                  <c:v>3282.4890140000002</c:v>
                </c:pt>
                <c:pt idx="486">
                  <c:v>3338.9697270000001</c:v>
                </c:pt>
                <c:pt idx="487">
                  <c:v>3359.4816889999997</c:v>
                </c:pt>
                <c:pt idx="488">
                  <c:v>3373.1342770000001</c:v>
                </c:pt>
                <c:pt idx="489">
                  <c:v>3416.0625</c:v>
                </c:pt>
                <c:pt idx="490">
                  <c:v>3443.1845699999994</c:v>
                </c:pt>
                <c:pt idx="491">
                  <c:v>3511.3168949999999</c:v>
                </c:pt>
                <c:pt idx="492">
                  <c:v>3568.40625</c:v>
                </c:pt>
                <c:pt idx="493">
                  <c:v>3641.7517090000001</c:v>
                </c:pt>
                <c:pt idx="494">
                  <c:v>3709.938721</c:v>
                </c:pt>
                <c:pt idx="495">
                  <c:v>3822.623779</c:v>
                </c:pt>
                <c:pt idx="496">
                  <c:v>3927.5102540000003</c:v>
                </c:pt>
                <c:pt idx="497">
                  <c:v>4070.8754880000001</c:v>
                </c:pt>
                <c:pt idx="498">
                  <c:v>4154.4467769999992</c:v>
                </c:pt>
                <c:pt idx="499">
                  <c:v>4259.4526370000003</c:v>
                </c:pt>
                <c:pt idx="500">
                  <c:v>4363.1259770000015</c:v>
                </c:pt>
                <c:pt idx="501">
                  <c:v>4459.9721680000002</c:v>
                </c:pt>
                <c:pt idx="502">
                  <c:v>4514.1113280000009</c:v>
                </c:pt>
                <c:pt idx="503">
                  <c:v>4571.6708979999994</c:v>
                </c:pt>
                <c:pt idx="504">
                  <c:v>4607.6484380000002</c:v>
                </c:pt>
                <c:pt idx="505">
                  <c:v>4640.3154300000015</c:v>
                </c:pt>
                <c:pt idx="506">
                  <c:v>4679.6630860000005</c:v>
                </c:pt>
                <c:pt idx="507">
                  <c:v>4692.0830079999996</c:v>
                </c:pt>
                <c:pt idx="508">
                  <c:v>4707.197266000001</c:v>
                </c:pt>
                <c:pt idx="509">
                  <c:v>4680.1787109999996</c:v>
                </c:pt>
                <c:pt idx="510">
                  <c:v>4680.7026370000003</c:v>
                </c:pt>
                <c:pt idx="511">
                  <c:v>4667.9775389999995</c:v>
                </c:pt>
                <c:pt idx="512">
                  <c:v>4642.4296880000002</c:v>
                </c:pt>
                <c:pt idx="513">
                  <c:v>4636.6245120000003</c:v>
                </c:pt>
                <c:pt idx="514">
                  <c:v>4589.0073240000002</c:v>
                </c:pt>
                <c:pt idx="515">
                  <c:v>4573.1884770000006</c:v>
                </c:pt>
                <c:pt idx="516">
                  <c:v>4556.623047</c:v>
                </c:pt>
                <c:pt idx="517">
                  <c:v>4511.1005860000005</c:v>
                </c:pt>
                <c:pt idx="518">
                  <c:v>4458.9414059999999</c:v>
                </c:pt>
                <c:pt idx="519">
                  <c:v>4386.7900390000004</c:v>
                </c:pt>
                <c:pt idx="520">
                  <c:v>4329.3608400000003</c:v>
                </c:pt>
                <c:pt idx="521">
                  <c:v>4282.9497069999998</c:v>
                </c:pt>
                <c:pt idx="522">
                  <c:v>4239.2993159999996</c:v>
                </c:pt>
                <c:pt idx="523">
                  <c:v>4171.9858399999994</c:v>
                </c:pt>
                <c:pt idx="524">
                  <c:v>4151.0537109999996</c:v>
                </c:pt>
                <c:pt idx="525">
                  <c:v>4072.9326170000004</c:v>
                </c:pt>
                <c:pt idx="526">
                  <c:v>4036.7995609999998</c:v>
                </c:pt>
                <c:pt idx="527">
                  <c:v>3980.3029790000001</c:v>
                </c:pt>
                <c:pt idx="528">
                  <c:v>3934.9179690000001</c:v>
                </c:pt>
                <c:pt idx="529">
                  <c:v>3879.0302730000003</c:v>
                </c:pt>
                <c:pt idx="530">
                  <c:v>3835.0510250000002</c:v>
                </c:pt>
                <c:pt idx="531">
                  <c:v>3799.508057</c:v>
                </c:pt>
                <c:pt idx="532">
                  <c:v>3759.157471</c:v>
                </c:pt>
                <c:pt idx="533">
                  <c:v>3744.60376</c:v>
                </c:pt>
                <c:pt idx="534">
                  <c:v>3740.8129880000001</c:v>
                </c:pt>
                <c:pt idx="535">
                  <c:v>3715.3510740000006</c:v>
                </c:pt>
                <c:pt idx="536">
                  <c:v>3677.3237300000005</c:v>
                </c:pt>
                <c:pt idx="537">
                  <c:v>3633.3908689999998</c:v>
                </c:pt>
                <c:pt idx="538">
                  <c:v>3588.2563479999999</c:v>
                </c:pt>
                <c:pt idx="539">
                  <c:v>3559.7333980000003</c:v>
                </c:pt>
                <c:pt idx="540">
                  <c:v>3531.6408689999994</c:v>
                </c:pt>
                <c:pt idx="541">
                  <c:v>3521.6459960000002</c:v>
                </c:pt>
                <c:pt idx="542">
                  <c:v>3483.586914</c:v>
                </c:pt>
                <c:pt idx="543">
                  <c:v>3493.1579590000001</c:v>
                </c:pt>
                <c:pt idx="544">
                  <c:v>3466.4641110000002</c:v>
                </c:pt>
                <c:pt idx="545">
                  <c:v>3460.9995120000003</c:v>
                </c:pt>
                <c:pt idx="546">
                  <c:v>3463.8388669999999</c:v>
                </c:pt>
                <c:pt idx="547">
                  <c:v>3419.2434079999998</c:v>
                </c:pt>
                <c:pt idx="548">
                  <c:v>3377.678711</c:v>
                </c:pt>
                <c:pt idx="549">
                  <c:v>3340.705078</c:v>
                </c:pt>
                <c:pt idx="550">
                  <c:v>3308.3100590000004</c:v>
                </c:pt>
                <c:pt idx="551">
                  <c:v>3291.5429689999996</c:v>
                </c:pt>
                <c:pt idx="552">
                  <c:v>3250.7416989999997</c:v>
                </c:pt>
                <c:pt idx="553">
                  <c:v>3196.8562010000001</c:v>
                </c:pt>
                <c:pt idx="554">
                  <c:v>3176.2678219999993</c:v>
                </c:pt>
                <c:pt idx="555">
                  <c:v>3151.0129390000002</c:v>
                </c:pt>
                <c:pt idx="556">
                  <c:v>3145.118164</c:v>
                </c:pt>
                <c:pt idx="557">
                  <c:v>3139.1442869999996</c:v>
                </c:pt>
                <c:pt idx="558">
                  <c:v>3145.8764649999998</c:v>
                </c:pt>
                <c:pt idx="559">
                  <c:v>3152.2529300000001</c:v>
                </c:pt>
                <c:pt idx="560">
                  <c:v>3153.648193</c:v>
                </c:pt>
                <c:pt idx="561">
                  <c:v>3149.2929689999996</c:v>
                </c:pt>
                <c:pt idx="562">
                  <c:v>3156.3405760000005</c:v>
                </c:pt>
                <c:pt idx="563">
                  <c:v>3154.561279</c:v>
                </c:pt>
                <c:pt idx="564">
                  <c:v>3155.7922359999998</c:v>
                </c:pt>
                <c:pt idx="565">
                  <c:v>3158.2810060000002</c:v>
                </c:pt>
                <c:pt idx="566">
                  <c:v>3166.1369629999999</c:v>
                </c:pt>
                <c:pt idx="567">
                  <c:v>3157.4316410000001</c:v>
                </c:pt>
                <c:pt idx="568">
                  <c:v>3160.125</c:v>
                </c:pt>
                <c:pt idx="569">
                  <c:v>3149.3696289999998</c:v>
                </c:pt>
                <c:pt idx="570">
                  <c:v>3165.2729489999997</c:v>
                </c:pt>
                <c:pt idx="571">
                  <c:v>3175.8918460000004</c:v>
                </c:pt>
                <c:pt idx="572">
                  <c:v>3182.3061520000006</c:v>
                </c:pt>
                <c:pt idx="573">
                  <c:v>3213.6281739999999</c:v>
                </c:pt>
                <c:pt idx="574">
                  <c:v>3206.3276370000003</c:v>
                </c:pt>
                <c:pt idx="575">
                  <c:v>3221.0888669999995</c:v>
                </c:pt>
                <c:pt idx="576">
                  <c:v>3257.7614749999998</c:v>
                </c:pt>
                <c:pt idx="577">
                  <c:v>3263.4169919999999</c:v>
                </c:pt>
                <c:pt idx="578">
                  <c:v>3288.29126</c:v>
                </c:pt>
                <c:pt idx="579">
                  <c:v>3277.6835940000001</c:v>
                </c:pt>
                <c:pt idx="580">
                  <c:v>3289.7482909999994</c:v>
                </c:pt>
                <c:pt idx="581">
                  <c:v>3293.3627930000002</c:v>
                </c:pt>
                <c:pt idx="582">
                  <c:v>3309.0402829999998</c:v>
                </c:pt>
                <c:pt idx="583">
                  <c:v>3334.9448239999997</c:v>
                </c:pt>
                <c:pt idx="584">
                  <c:v>3358.2644039999996</c:v>
                </c:pt>
                <c:pt idx="585">
                  <c:v>3363.1928709999997</c:v>
                </c:pt>
                <c:pt idx="586">
                  <c:v>3362.5866699999997</c:v>
                </c:pt>
                <c:pt idx="587">
                  <c:v>3381.3896479999999</c:v>
                </c:pt>
                <c:pt idx="588">
                  <c:v>3410.0397950000001</c:v>
                </c:pt>
                <c:pt idx="589">
                  <c:v>3436.7941889999997</c:v>
                </c:pt>
                <c:pt idx="590">
                  <c:v>3472.0393070000005</c:v>
                </c:pt>
                <c:pt idx="591">
                  <c:v>3480.8657230000003</c:v>
                </c:pt>
                <c:pt idx="592">
                  <c:v>3479.1110840000001</c:v>
                </c:pt>
                <c:pt idx="593">
                  <c:v>3491.2092289999996</c:v>
                </c:pt>
                <c:pt idx="594">
                  <c:v>3500.8322750000002</c:v>
                </c:pt>
                <c:pt idx="595">
                  <c:v>3528.4619140000004</c:v>
                </c:pt>
                <c:pt idx="596">
                  <c:v>3544.1203609999998</c:v>
                </c:pt>
                <c:pt idx="597">
                  <c:v>3551.8759770000006</c:v>
                </c:pt>
                <c:pt idx="598">
                  <c:v>3545.7211910000001</c:v>
                </c:pt>
                <c:pt idx="599">
                  <c:v>3556.4614259999998</c:v>
                </c:pt>
                <c:pt idx="600">
                  <c:v>3564.398682</c:v>
                </c:pt>
                <c:pt idx="601">
                  <c:v>3562.3811040000005</c:v>
                </c:pt>
                <c:pt idx="602">
                  <c:v>3567.0913090000004</c:v>
                </c:pt>
                <c:pt idx="603">
                  <c:v>3579.7416989999997</c:v>
                </c:pt>
                <c:pt idx="604">
                  <c:v>3581.1909180000002</c:v>
                </c:pt>
                <c:pt idx="605">
                  <c:v>3583.219971</c:v>
                </c:pt>
                <c:pt idx="606">
                  <c:v>3598.3159180000007</c:v>
                </c:pt>
                <c:pt idx="607">
                  <c:v>3610.0698239999997</c:v>
                </c:pt>
                <c:pt idx="608">
                  <c:v>3617.6186520000001</c:v>
                </c:pt>
                <c:pt idx="609">
                  <c:v>3631.6977540000003</c:v>
                </c:pt>
                <c:pt idx="610">
                  <c:v>3639.9895019999999</c:v>
                </c:pt>
                <c:pt idx="611">
                  <c:v>3636.5295409999999</c:v>
                </c:pt>
                <c:pt idx="612">
                  <c:v>3661.9138180000004</c:v>
                </c:pt>
                <c:pt idx="613">
                  <c:v>3671.5375980000003</c:v>
                </c:pt>
                <c:pt idx="614">
                  <c:v>3695.8366700000001</c:v>
                </c:pt>
                <c:pt idx="615">
                  <c:v>3708.9445799999999</c:v>
                </c:pt>
                <c:pt idx="616">
                  <c:v>3708.4072270000001</c:v>
                </c:pt>
                <c:pt idx="617">
                  <c:v>3734.1064449999994</c:v>
                </c:pt>
                <c:pt idx="618">
                  <c:v>3722.045654</c:v>
                </c:pt>
                <c:pt idx="619">
                  <c:v>3746.1445309999999</c:v>
                </c:pt>
                <c:pt idx="620">
                  <c:v>3733.0937500000005</c:v>
                </c:pt>
                <c:pt idx="621">
                  <c:v>3736.9575200000004</c:v>
                </c:pt>
                <c:pt idx="622">
                  <c:v>3708.0512699999999</c:v>
                </c:pt>
                <c:pt idx="623">
                  <c:v>3699.8688959999995</c:v>
                </c:pt>
                <c:pt idx="624">
                  <c:v>3684.0446779999997</c:v>
                </c:pt>
                <c:pt idx="625">
                  <c:v>3669.9436040000001</c:v>
                </c:pt>
                <c:pt idx="626">
                  <c:v>3643.6926269999999</c:v>
                </c:pt>
                <c:pt idx="627">
                  <c:v>3629.9504390000002</c:v>
                </c:pt>
                <c:pt idx="628">
                  <c:v>3606.8012699999999</c:v>
                </c:pt>
                <c:pt idx="629">
                  <c:v>3600.1879879999997</c:v>
                </c:pt>
                <c:pt idx="630">
                  <c:v>3602.3486330000001</c:v>
                </c:pt>
                <c:pt idx="631">
                  <c:v>3546.2348629999997</c:v>
                </c:pt>
                <c:pt idx="632">
                  <c:v>3534.0874020000001</c:v>
                </c:pt>
                <c:pt idx="633">
                  <c:v>3526.7780760000001</c:v>
                </c:pt>
                <c:pt idx="634">
                  <c:v>3514.0593260000005</c:v>
                </c:pt>
                <c:pt idx="635">
                  <c:v>3511.8085940000001</c:v>
                </c:pt>
                <c:pt idx="636">
                  <c:v>3502.1877439999998</c:v>
                </c:pt>
                <c:pt idx="637">
                  <c:v>3490.4521480000003</c:v>
                </c:pt>
                <c:pt idx="638">
                  <c:v>3472.5</c:v>
                </c:pt>
                <c:pt idx="639">
                  <c:v>3452.0119630000004</c:v>
                </c:pt>
                <c:pt idx="640">
                  <c:v>3439.1022949999997</c:v>
                </c:pt>
                <c:pt idx="641">
                  <c:v>3421.1931150000005</c:v>
                </c:pt>
                <c:pt idx="642">
                  <c:v>3421.7070309999999</c:v>
                </c:pt>
                <c:pt idx="643">
                  <c:v>3412.7402339999999</c:v>
                </c:pt>
                <c:pt idx="644">
                  <c:v>3417.4870609999998</c:v>
                </c:pt>
                <c:pt idx="645">
                  <c:v>3422.9301760000003</c:v>
                </c:pt>
                <c:pt idx="646">
                  <c:v>3404.8764649999998</c:v>
                </c:pt>
                <c:pt idx="647">
                  <c:v>3392.4350590000004</c:v>
                </c:pt>
                <c:pt idx="648">
                  <c:v>3366.8505860000005</c:v>
                </c:pt>
                <c:pt idx="649">
                  <c:v>3359.6713870000003</c:v>
                </c:pt>
                <c:pt idx="650">
                  <c:v>3343.107422</c:v>
                </c:pt>
                <c:pt idx="651">
                  <c:v>3319.8374020000006</c:v>
                </c:pt>
                <c:pt idx="652">
                  <c:v>3309.4465330000003</c:v>
                </c:pt>
                <c:pt idx="653">
                  <c:v>3301.4018550000001</c:v>
                </c:pt>
                <c:pt idx="654">
                  <c:v>3309.0495609999998</c:v>
                </c:pt>
                <c:pt idx="655">
                  <c:v>3286.5305180000005</c:v>
                </c:pt>
                <c:pt idx="656">
                  <c:v>3271.2426759999994</c:v>
                </c:pt>
                <c:pt idx="657">
                  <c:v>3256.0517580000005</c:v>
                </c:pt>
                <c:pt idx="658">
                  <c:v>3269.1625979999999</c:v>
                </c:pt>
                <c:pt idx="659">
                  <c:v>3260.0742190000001</c:v>
                </c:pt>
                <c:pt idx="660">
                  <c:v>3251.5334470000003</c:v>
                </c:pt>
                <c:pt idx="661">
                  <c:v>3246.9011230000006</c:v>
                </c:pt>
                <c:pt idx="662">
                  <c:v>3237.6633299999999</c:v>
                </c:pt>
                <c:pt idx="663">
                  <c:v>3232.9770510000003</c:v>
                </c:pt>
                <c:pt idx="664">
                  <c:v>3233.9958499999998</c:v>
                </c:pt>
                <c:pt idx="665">
                  <c:v>3223.6188959999995</c:v>
                </c:pt>
                <c:pt idx="666">
                  <c:v>3203.6315920000006</c:v>
                </c:pt>
                <c:pt idx="667">
                  <c:v>3197.0097660000001</c:v>
                </c:pt>
                <c:pt idx="668">
                  <c:v>3209.834961</c:v>
                </c:pt>
                <c:pt idx="669">
                  <c:v>3207.2241209999997</c:v>
                </c:pt>
                <c:pt idx="670">
                  <c:v>3235.6508789999998</c:v>
                </c:pt>
                <c:pt idx="671">
                  <c:v>3240.3154300000006</c:v>
                </c:pt>
                <c:pt idx="672">
                  <c:v>3268.47876</c:v>
                </c:pt>
                <c:pt idx="673">
                  <c:v>3295.7028809999993</c:v>
                </c:pt>
                <c:pt idx="674">
                  <c:v>3305.3842770000001</c:v>
                </c:pt>
                <c:pt idx="675">
                  <c:v>3323.2348629999997</c:v>
                </c:pt>
                <c:pt idx="676">
                  <c:v>3332.8203130000006</c:v>
                </c:pt>
                <c:pt idx="677">
                  <c:v>3353.5017090000001</c:v>
                </c:pt>
                <c:pt idx="678">
                  <c:v>3377.7993160000005</c:v>
                </c:pt>
                <c:pt idx="679">
                  <c:v>3394.5847170000002</c:v>
                </c:pt>
                <c:pt idx="680">
                  <c:v>3412.2878419999997</c:v>
                </c:pt>
                <c:pt idx="681">
                  <c:v>3432.4846189999998</c:v>
                </c:pt>
                <c:pt idx="682">
                  <c:v>3432.6252439999998</c:v>
                </c:pt>
                <c:pt idx="683">
                  <c:v>3444.3054200000001</c:v>
                </c:pt>
                <c:pt idx="684">
                  <c:v>3457.8996580000003</c:v>
                </c:pt>
                <c:pt idx="685">
                  <c:v>3466.73999</c:v>
                </c:pt>
                <c:pt idx="686">
                  <c:v>3466.0097660000001</c:v>
                </c:pt>
                <c:pt idx="687">
                  <c:v>3491.6518550000001</c:v>
                </c:pt>
                <c:pt idx="688">
                  <c:v>3508.2739259999998</c:v>
                </c:pt>
                <c:pt idx="689">
                  <c:v>3513.6982419999995</c:v>
                </c:pt>
                <c:pt idx="690">
                  <c:v>3503.7678219999993</c:v>
                </c:pt>
                <c:pt idx="691">
                  <c:v>3502.6772460000002</c:v>
                </c:pt>
                <c:pt idx="692">
                  <c:v>3494.9797360000002</c:v>
                </c:pt>
                <c:pt idx="693">
                  <c:v>3503.5402829999998</c:v>
                </c:pt>
                <c:pt idx="694">
                  <c:v>3493.6687009999996</c:v>
                </c:pt>
                <c:pt idx="695">
                  <c:v>3501.2189939999998</c:v>
                </c:pt>
                <c:pt idx="696">
                  <c:v>3501.6010740000002</c:v>
                </c:pt>
                <c:pt idx="697">
                  <c:v>3513.733643</c:v>
                </c:pt>
                <c:pt idx="698">
                  <c:v>3489.0314940000003</c:v>
                </c:pt>
                <c:pt idx="699">
                  <c:v>3497.0036620000001</c:v>
                </c:pt>
                <c:pt idx="700">
                  <c:v>3488.233643</c:v>
                </c:pt>
                <c:pt idx="701">
                  <c:v>3506.4626459999995</c:v>
                </c:pt>
                <c:pt idx="702">
                  <c:v>3499.9438479999999</c:v>
                </c:pt>
                <c:pt idx="703">
                  <c:v>3495.2971190000003</c:v>
                </c:pt>
                <c:pt idx="704">
                  <c:v>3494.4353030000007</c:v>
                </c:pt>
                <c:pt idx="705">
                  <c:v>3486.820068</c:v>
                </c:pt>
                <c:pt idx="706">
                  <c:v>3484.8598630000001</c:v>
                </c:pt>
                <c:pt idx="707">
                  <c:v>3489.9914550000003</c:v>
                </c:pt>
                <c:pt idx="708">
                  <c:v>3517.8466799999997</c:v>
                </c:pt>
                <c:pt idx="709">
                  <c:v>3537.8457030000004</c:v>
                </c:pt>
                <c:pt idx="710">
                  <c:v>3537.1225589999999</c:v>
                </c:pt>
                <c:pt idx="711">
                  <c:v>3545.4929200000001</c:v>
                </c:pt>
                <c:pt idx="712">
                  <c:v>3557.1140140000002</c:v>
                </c:pt>
                <c:pt idx="713">
                  <c:v>3571.5690920000002</c:v>
                </c:pt>
                <c:pt idx="714">
                  <c:v>3594.7082519999994</c:v>
                </c:pt>
                <c:pt idx="715">
                  <c:v>3601.3298340000001</c:v>
                </c:pt>
                <c:pt idx="716">
                  <c:v>3621.9533690000003</c:v>
                </c:pt>
                <c:pt idx="717">
                  <c:v>3620.6760249999998</c:v>
                </c:pt>
                <c:pt idx="718">
                  <c:v>3653.5942380000001</c:v>
                </c:pt>
                <c:pt idx="719">
                  <c:v>3645.2546389999998</c:v>
                </c:pt>
                <c:pt idx="720">
                  <c:v>3654.8466799999997</c:v>
                </c:pt>
                <c:pt idx="721">
                  <c:v>3671.3820799999999</c:v>
                </c:pt>
                <c:pt idx="722">
                  <c:v>3662.727539</c:v>
                </c:pt>
                <c:pt idx="723">
                  <c:v>3667.6743160000005</c:v>
                </c:pt>
                <c:pt idx="724">
                  <c:v>3673.7377930000002</c:v>
                </c:pt>
                <c:pt idx="725">
                  <c:v>3674.9438479999999</c:v>
                </c:pt>
                <c:pt idx="726">
                  <c:v>3701.8439940000003</c:v>
                </c:pt>
                <c:pt idx="727">
                  <c:v>3702.8991700000006</c:v>
                </c:pt>
                <c:pt idx="728">
                  <c:v>3680.6166989999997</c:v>
                </c:pt>
                <c:pt idx="729">
                  <c:v>3693.9172360000002</c:v>
                </c:pt>
                <c:pt idx="730">
                  <c:v>3704.0373540000005</c:v>
                </c:pt>
                <c:pt idx="731">
                  <c:v>3713.7331540000005</c:v>
                </c:pt>
                <c:pt idx="732">
                  <c:v>3722.1655270000001</c:v>
                </c:pt>
                <c:pt idx="733">
                  <c:v>3726.1872560000002</c:v>
                </c:pt>
                <c:pt idx="734">
                  <c:v>3751.7453609999998</c:v>
                </c:pt>
                <c:pt idx="735">
                  <c:v>3779.3442380000001</c:v>
                </c:pt>
                <c:pt idx="736">
                  <c:v>3785.5539550000003</c:v>
                </c:pt>
                <c:pt idx="737">
                  <c:v>3804.4555660000005</c:v>
                </c:pt>
                <c:pt idx="738">
                  <c:v>3799.4704590000001</c:v>
                </c:pt>
                <c:pt idx="739">
                  <c:v>3820.1284179999998</c:v>
                </c:pt>
                <c:pt idx="740">
                  <c:v>3840.3359380000006</c:v>
                </c:pt>
                <c:pt idx="741">
                  <c:v>3852.430664</c:v>
                </c:pt>
                <c:pt idx="742">
                  <c:v>3821.1611330000005</c:v>
                </c:pt>
                <c:pt idx="743">
                  <c:v>3831.5659180000002</c:v>
                </c:pt>
                <c:pt idx="744">
                  <c:v>3836.4790040000003</c:v>
                </c:pt>
                <c:pt idx="745">
                  <c:v>3852.9208979999999</c:v>
                </c:pt>
                <c:pt idx="746">
                  <c:v>3859.9860839999997</c:v>
                </c:pt>
                <c:pt idx="747">
                  <c:v>3878.9802249999998</c:v>
                </c:pt>
                <c:pt idx="748">
                  <c:v>3905.2927249999998</c:v>
                </c:pt>
                <c:pt idx="749">
                  <c:v>3912.6042479999996</c:v>
                </c:pt>
                <c:pt idx="750">
                  <c:v>3923.7102049999999</c:v>
                </c:pt>
                <c:pt idx="751">
                  <c:v>3946.773682</c:v>
                </c:pt>
                <c:pt idx="752">
                  <c:v>3955.3793950000004</c:v>
                </c:pt>
                <c:pt idx="753">
                  <c:v>3986.0917970000005</c:v>
                </c:pt>
                <c:pt idx="754">
                  <c:v>3986.3171390000007</c:v>
                </c:pt>
                <c:pt idx="755">
                  <c:v>4029.3127440000003</c:v>
                </c:pt>
                <c:pt idx="756">
                  <c:v>4074.9372560000006</c:v>
                </c:pt>
                <c:pt idx="757">
                  <c:v>4077.7680659999996</c:v>
                </c:pt>
                <c:pt idx="758">
                  <c:v>4109.9609380000002</c:v>
                </c:pt>
                <c:pt idx="759">
                  <c:v>4134.0073240000002</c:v>
                </c:pt>
                <c:pt idx="760">
                  <c:v>4173.6147460000002</c:v>
                </c:pt>
                <c:pt idx="761">
                  <c:v>4183.720703</c:v>
                </c:pt>
                <c:pt idx="762">
                  <c:v>4212.8735350000006</c:v>
                </c:pt>
                <c:pt idx="763">
                  <c:v>4212.666016000001</c:v>
                </c:pt>
                <c:pt idx="764">
                  <c:v>4233.2026370000003</c:v>
                </c:pt>
                <c:pt idx="765">
                  <c:v>4240.046875</c:v>
                </c:pt>
                <c:pt idx="766">
                  <c:v>4255.0410160000001</c:v>
                </c:pt>
                <c:pt idx="767">
                  <c:v>4259.369141000001</c:v>
                </c:pt>
                <c:pt idx="768">
                  <c:v>4273.5004879999997</c:v>
                </c:pt>
                <c:pt idx="769">
                  <c:v>4287.136230000001</c:v>
                </c:pt>
                <c:pt idx="770">
                  <c:v>4270.2436519999992</c:v>
                </c:pt>
                <c:pt idx="771">
                  <c:v>4285.7070309999999</c:v>
                </c:pt>
                <c:pt idx="772">
                  <c:v>4303.9541020000006</c:v>
                </c:pt>
                <c:pt idx="773">
                  <c:v>4321.6347660000001</c:v>
                </c:pt>
                <c:pt idx="774">
                  <c:v>4341.6743159999996</c:v>
                </c:pt>
                <c:pt idx="775">
                  <c:v>4334.620605000001</c:v>
                </c:pt>
                <c:pt idx="776">
                  <c:v>4355.6713869999994</c:v>
                </c:pt>
                <c:pt idx="777">
                  <c:v>4366.572266000001</c:v>
                </c:pt>
                <c:pt idx="778">
                  <c:v>4361.011230000001</c:v>
                </c:pt>
                <c:pt idx="779">
                  <c:v>4381.2680660000005</c:v>
                </c:pt>
                <c:pt idx="780">
                  <c:v>4399.1225590000013</c:v>
                </c:pt>
                <c:pt idx="781">
                  <c:v>4421.6635740000011</c:v>
                </c:pt>
                <c:pt idx="782">
                  <c:v>4427.9770509999989</c:v>
                </c:pt>
                <c:pt idx="783">
                  <c:v>4464.6108400000003</c:v>
                </c:pt>
                <c:pt idx="784">
                  <c:v>4485.4467769999992</c:v>
                </c:pt>
                <c:pt idx="785">
                  <c:v>4482.0390630000002</c:v>
                </c:pt>
                <c:pt idx="786">
                  <c:v>4491.421875</c:v>
                </c:pt>
                <c:pt idx="787">
                  <c:v>4538.1625980000008</c:v>
                </c:pt>
                <c:pt idx="788">
                  <c:v>4557.5302730000003</c:v>
                </c:pt>
                <c:pt idx="789">
                  <c:v>4554.3671880000002</c:v>
                </c:pt>
                <c:pt idx="790">
                  <c:v>4599.3027340000008</c:v>
                </c:pt>
                <c:pt idx="791">
                  <c:v>4591.3837889999995</c:v>
                </c:pt>
                <c:pt idx="792">
                  <c:v>4622.4155270000001</c:v>
                </c:pt>
                <c:pt idx="793">
                  <c:v>4644.7280270000001</c:v>
                </c:pt>
                <c:pt idx="794">
                  <c:v>4689.7890630000002</c:v>
                </c:pt>
                <c:pt idx="795">
                  <c:v>4711.7041020000006</c:v>
                </c:pt>
                <c:pt idx="796">
                  <c:v>4730.8359380000002</c:v>
                </c:pt>
                <c:pt idx="797">
                  <c:v>4728.7641600000006</c:v>
                </c:pt>
                <c:pt idx="798">
                  <c:v>4769.2407229999999</c:v>
                </c:pt>
                <c:pt idx="799">
                  <c:v>4802.1215820000016</c:v>
                </c:pt>
                <c:pt idx="800">
                  <c:v>4843.5683589999999</c:v>
                </c:pt>
                <c:pt idx="801">
                  <c:v>4652.9150390000004</c:v>
                </c:pt>
                <c:pt idx="802">
                  <c:v>4652.3012700000018</c:v>
                </c:pt>
                <c:pt idx="803">
                  <c:v>4653.7465820000007</c:v>
                </c:pt>
                <c:pt idx="804">
                  <c:v>4666.3642580000005</c:v>
                </c:pt>
                <c:pt idx="805">
                  <c:v>4696.4145509999998</c:v>
                </c:pt>
                <c:pt idx="806">
                  <c:v>4699.7167969999991</c:v>
                </c:pt>
                <c:pt idx="807">
                  <c:v>4704.6748050000006</c:v>
                </c:pt>
                <c:pt idx="808">
                  <c:v>4694.9926760000008</c:v>
                </c:pt>
                <c:pt idx="809">
                  <c:v>4682.9174799999992</c:v>
                </c:pt>
                <c:pt idx="810">
                  <c:v>4660.5678710000002</c:v>
                </c:pt>
                <c:pt idx="811">
                  <c:v>4671.4853519999997</c:v>
                </c:pt>
                <c:pt idx="812">
                  <c:v>4668.9052730000003</c:v>
                </c:pt>
                <c:pt idx="813">
                  <c:v>4678.2153320000007</c:v>
                </c:pt>
                <c:pt idx="814">
                  <c:v>4678.8222660000019</c:v>
                </c:pt>
                <c:pt idx="815">
                  <c:v>4689.3964840000008</c:v>
                </c:pt>
                <c:pt idx="816">
                  <c:v>4685.2119140000004</c:v>
                </c:pt>
                <c:pt idx="817">
                  <c:v>4712.8369140000004</c:v>
                </c:pt>
                <c:pt idx="818">
                  <c:v>4726.9804690000001</c:v>
                </c:pt>
                <c:pt idx="819">
                  <c:v>4743.9482419999995</c:v>
                </c:pt>
                <c:pt idx="820">
                  <c:v>4743.7421880000002</c:v>
                </c:pt>
                <c:pt idx="821">
                  <c:v>4793.9516600000006</c:v>
                </c:pt>
                <c:pt idx="822">
                  <c:v>4821.8833009999998</c:v>
                </c:pt>
                <c:pt idx="823">
                  <c:v>4845.3764650000003</c:v>
                </c:pt>
                <c:pt idx="824">
                  <c:v>4828.8857419999995</c:v>
                </c:pt>
                <c:pt idx="825">
                  <c:v>4854.4204100000006</c:v>
                </c:pt>
                <c:pt idx="826">
                  <c:v>4907.2836909999996</c:v>
                </c:pt>
                <c:pt idx="827">
                  <c:v>4902.9956050000001</c:v>
                </c:pt>
                <c:pt idx="828">
                  <c:v>4949.619141000001</c:v>
                </c:pt>
                <c:pt idx="829">
                  <c:v>4926.0952150000003</c:v>
                </c:pt>
                <c:pt idx="830">
                  <c:v>4962.3017579999996</c:v>
                </c:pt>
                <c:pt idx="831">
                  <c:v>4932.2739259999998</c:v>
                </c:pt>
                <c:pt idx="832">
                  <c:v>4942.1274410000005</c:v>
                </c:pt>
                <c:pt idx="833">
                  <c:v>4941.9682620000003</c:v>
                </c:pt>
                <c:pt idx="834">
                  <c:v>4938.0708009999998</c:v>
                </c:pt>
                <c:pt idx="835">
                  <c:v>4952.7460940000001</c:v>
                </c:pt>
                <c:pt idx="836">
                  <c:v>4936.4243159999996</c:v>
                </c:pt>
                <c:pt idx="837">
                  <c:v>4972.2319340000004</c:v>
                </c:pt>
                <c:pt idx="838">
                  <c:v>4957.8613280000009</c:v>
                </c:pt>
                <c:pt idx="839">
                  <c:v>4949.2133789999998</c:v>
                </c:pt>
                <c:pt idx="840">
                  <c:v>4943.119141000001</c:v>
                </c:pt>
                <c:pt idx="841">
                  <c:v>4947.1059570000007</c:v>
                </c:pt>
                <c:pt idx="842">
                  <c:v>4920.9306640000004</c:v>
                </c:pt>
                <c:pt idx="843">
                  <c:v>4926.3330079999996</c:v>
                </c:pt>
                <c:pt idx="844">
                  <c:v>4896.9526370000003</c:v>
                </c:pt>
                <c:pt idx="845">
                  <c:v>4903.7070309999999</c:v>
                </c:pt>
                <c:pt idx="846">
                  <c:v>4850.0009770000006</c:v>
                </c:pt>
                <c:pt idx="847">
                  <c:v>4817.9785159999992</c:v>
                </c:pt>
                <c:pt idx="848">
                  <c:v>4767.0815430000002</c:v>
                </c:pt>
                <c:pt idx="849">
                  <c:v>4718.4653320000007</c:v>
                </c:pt>
                <c:pt idx="850">
                  <c:v>4694.5302730000003</c:v>
                </c:pt>
                <c:pt idx="851">
                  <c:v>4665.6772460000002</c:v>
                </c:pt>
                <c:pt idx="852">
                  <c:v>4640.9555660000005</c:v>
                </c:pt>
                <c:pt idx="853">
                  <c:v>4574.1201170000004</c:v>
                </c:pt>
                <c:pt idx="854">
                  <c:v>4546.2553710000002</c:v>
                </c:pt>
                <c:pt idx="855">
                  <c:v>4496.3095700000003</c:v>
                </c:pt>
                <c:pt idx="856">
                  <c:v>4467.6557620000003</c:v>
                </c:pt>
                <c:pt idx="857">
                  <c:v>4450.2802730000003</c:v>
                </c:pt>
                <c:pt idx="858">
                  <c:v>4412.9643549999992</c:v>
                </c:pt>
                <c:pt idx="859">
                  <c:v>4387.3364260000008</c:v>
                </c:pt>
                <c:pt idx="860">
                  <c:v>4346.5249020000001</c:v>
                </c:pt>
                <c:pt idx="861">
                  <c:v>4294.5825200000008</c:v>
                </c:pt>
                <c:pt idx="862">
                  <c:v>4291.857422</c:v>
                </c:pt>
                <c:pt idx="863">
                  <c:v>4252.9335939999992</c:v>
                </c:pt>
                <c:pt idx="864">
                  <c:v>4234.3486330000005</c:v>
                </c:pt>
                <c:pt idx="865">
                  <c:v>4220.5439449999994</c:v>
                </c:pt>
                <c:pt idx="866">
                  <c:v>4190.1254880000006</c:v>
                </c:pt>
                <c:pt idx="867">
                  <c:v>4151.4604490000002</c:v>
                </c:pt>
                <c:pt idx="868">
                  <c:v>4149.7998050000006</c:v>
                </c:pt>
                <c:pt idx="869">
                  <c:v>4140.0014650000003</c:v>
                </c:pt>
                <c:pt idx="870">
                  <c:v>4102.2426760000008</c:v>
                </c:pt>
                <c:pt idx="871">
                  <c:v>4108.8276370000003</c:v>
                </c:pt>
                <c:pt idx="872">
                  <c:v>4107.1665040000016</c:v>
                </c:pt>
                <c:pt idx="873">
                  <c:v>4106.2817379999997</c:v>
                </c:pt>
                <c:pt idx="874">
                  <c:v>4118.763672</c:v>
                </c:pt>
                <c:pt idx="875">
                  <c:v>4082.7885739999997</c:v>
                </c:pt>
                <c:pt idx="876">
                  <c:v>4048.4221190000003</c:v>
                </c:pt>
                <c:pt idx="877">
                  <c:v>4041.8146970000003</c:v>
                </c:pt>
                <c:pt idx="878">
                  <c:v>4035.6838379999999</c:v>
                </c:pt>
                <c:pt idx="879">
                  <c:v>4009.9897460000002</c:v>
                </c:pt>
                <c:pt idx="880">
                  <c:v>3996.6145019999999</c:v>
                </c:pt>
                <c:pt idx="881">
                  <c:v>4012.928711</c:v>
                </c:pt>
                <c:pt idx="882">
                  <c:v>3974.2968749999995</c:v>
                </c:pt>
                <c:pt idx="883">
                  <c:v>3994.7346189999998</c:v>
                </c:pt>
                <c:pt idx="884">
                  <c:v>3980.9570310000004</c:v>
                </c:pt>
                <c:pt idx="885">
                  <c:v>3987.7561040000001</c:v>
                </c:pt>
                <c:pt idx="886">
                  <c:v>4014.6684569999998</c:v>
                </c:pt>
                <c:pt idx="887">
                  <c:v>3997.8364259999998</c:v>
                </c:pt>
                <c:pt idx="888">
                  <c:v>4019.5463869999999</c:v>
                </c:pt>
                <c:pt idx="889">
                  <c:v>4083.344482</c:v>
                </c:pt>
                <c:pt idx="890">
                  <c:v>4113.0131840000004</c:v>
                </c:pt>
                <c:pt idx="891">
                  <c:v>4183.1098630000006</c:v>
                </c:pt>
                <c:pt idx="892">
                  <c:v>4247.4121090000008</c:v>
                </c:pt>
                <c:pt idx="893">
                  <c:v>4296.4267579999996</c:v>
                </c:pt>
                <c:pt idx="894">
                  <c:v>4332.1909180000002</c:v>
                </c:pt>
                <c:pt idx="895">
                  <c:v>4342.6513670000004</c:v>
                </c:pt>
                <c:pt idx="896">
                  <c:v>4326.3442380000006</c:v>
                </c:pt>
                <c:pt idx="897">
                  <c:v>4348.7133789999998</c:v>
                </c:pt>
                <c:pt idx="898">
                  <c:v>4318.0654300000015</c:v>
                </c:pt>
                <c:pt idx="899">
                  <c:v>4340.3139650000003</c:v>
                </c:pt>
                <c:pt idx="900">
                  <c:v>4281.8564450000003</c:v>
                </c:pt>
                <c:pt idx="901">
                  <c:v>4263.5327149999994</c:v>
                </c:pt>
                <c:pt idx="902">
                  <c:v>4237.4194340000004</c:v>
                </c:pt>
                <c:pt idx="903">
                  <c:v>4218.7451169999995</c:v>
                </c:pt>
                <c:pt idx="904">
                  <c:v>4209.3867190000001</c:v>
                </c:pt>
                <c:pt idx="905">
                  <c:v>4169.078125</c:v>
                </c:pt>
                <c:pt idx="906">
                  <c:v>4147.8120120000003</c:v>
                </c:pt>
                <c:pt idx="907">
                  <c:v>4142.3627930000002</c:v>
                </c:pt>
                <c:pt idx="908">
                  <c:v>4100.2539059999999</c:v>
                </c:pt>
                <c:pt idx="909">
                  <c:v>4109.5380859999996</c:v>
                </c:pt>
                <c:pt idx="910">
                  <c:v>4056.4284669999997</c:v>
                </c:pt>
                <c:pt idx="911">
                  <c:v>3996.8408199999999</c:v>
                </c:pt>
                <c:pt idx="912">
                  <c:v>3959.1381839999999</c:v>
                </c:pt>
                <c:pt idx="913">
                  <c:v>3935.353516000001</c:v>
                </c:pt>
                <c:pt idx="914">
                  <c:v>3924.1535640000002</c:v>
                </c:pt>
                <c:pt idx="915">
                  <c:v>3886.969482</c:v>
                </c:pt>
                <c:pt idx="916">
                  <c:v>3842.6474609999996</c:v>
                </c:pt>
                <c:pt idx="917">
                  <c:v>3851.7846679999993</c:v>
                </c:pt>
                <c:pt idx="918">
                  <c:v>3854.2160639999997</c:v>
                </c:pt>
                <c:pt idx="919">
                  <c:v>3831.2807619999994</c:v>
                </c:pt>
                <c:pt idx="920">
                  <c:v>3837.0336910000001</c:v>
                </c:pt>
                <c:pt idx="921">
                  <c:v>3820.9626459999995</c:v>
                </c:pt>
                <c:pt idx="922">
                  <c:v>3795.7465819999998</c:v>
                </c:pt>
                <c:pt idx="923">
                  <c:v>3792.9597170000006</c:v>
                </c:pt>
                <c:pt idx="924">
                  <c:v>3781.3054200000001</c:v>
                </c:pt>
                <c:pt idx="925">
                  <c:v>3793.869385</c:v>
                </c:pt>
                <c:pt idx="926">
                  <c:v>3786.3623050000001</c:v>
                </c:pt>
                <c:pt idx="927">
                  <c:v>3806.48999</c:v>
                </c:pt>
                <c:pt idx="928">
                  <c:v>3807.2006839999995</c:v>
                </c:pt>
                <c:pt idx="929">
                  <c:v>3801.1665039999998</c:v>
                </c:pt>
                <c:pt idx="930">
                  <c:v>3776.9758299999999</c:v>
                </c:pt>
                <c:pt idx="931">
                  <c:v>3771.0656739999999</c:v>
                </c:pt>
                <c:pt idx="932">
                  <c:v>3767.7316889999997</c:v>
                </c:pt>
                <c:pt idx="933">
                  <c:v>3769.523682</c:v>
                </c:pt>
                <c:pt idx="934">
                  <c:v>3753.0620119999999</c:v>
                </c:pt>
                <c:pt idx="935">
                  <c:v>3751.8071290000003</c:v>
                </c:pt>
                <c:pt idx="936">
                  <c:v>3735.5610350000002</c:v>
                </c:pt>
                <c:pt idx="937">
                  <c:v>3708.0041500000002</c:v>
                </c:pt>
                <c:pt idx="938">
                  <c:v>3697.866943</c:v>
                </c:pt>
                <c:pt idx="939">
                  <c:v>3666.7619629999999</c:v>
                </c:pt>
                <c:pt idx="940">
                  <c:v>3679.7541500000002</c:v>
                </c:pt>
                <c:pt idx="941">
                  <c:v>3651.8723140000006</c:v>
                </c:pt>
                <c:pt idx="942">
                  <c:v>3612.8095699999999</c:v>
                </c:pt>
                <c:pt idx="943">
                  <c:v>3586.5512699999999</c:v>
                </c:pt>
                <c:pt idx="944">
                  <c:v>3562.8818360000005</c:v>
                </c:pt>
                <c:pt idx="945">
                  <c:v>3512.2814939999998</c:v>
                </c:pt>
                <c:pt idx="946">
                  <c:v>3486.2429199999997</c:v>
                </c:pt>
                <c:pt idx="947">
                  <c:v>3432.2673340000001</c:v>
                </c:pt>
                <c:pt idx="948">
                  <c:v>3411.1772460000002</c:v>
                </c:pt>
                <c:pt idx="949">
                  <c:v>3396.0375980000003</c:v>
                </c:pt>
                <c:pt idx="950">
                  <c:v>3314.9064939999998</c:v>
                </c:pt>
                <c:pt idx="951">
                  <c:v>3302.5939940000003</c:v>
                </c:pt>
                <c:pt idx="952">
                  <c:v>3277.931152000001</c:v>
                </c:pt>
                <c:pt idx="953">
                  <c:v>3265.2827149999998</c:v>
                </c:pt>
                <c:pt idx="954">
                  <c:v>3223.8964839999999</c:v>
                </c:pt>
                <c:pt idx="955">
                  <c:v>3192.6359859999998</c:v>
                </c:pt>
                <c:pt idx="956">
                  <c:v>3197.6972660000001</c:v>
                </c:pt>
                <c:pt idx="957">
                  <c:v>3182.2521970000003</c:v>
                </c:pt>
                <c:pt idx="958">
                  <c:v>3186.983643</c:v>
                </c:pt>
                <c:pt idx="959">
                  <c:v>3177.3820799999999</c:v>
                </c:pt>
                <c:pt idx="960">
                  <c:v>3186.408203</c:v>
                </c:pt>
                <c:pt idx="961">
                  <c:v>3151.6218260000001</c:v>
                </c:pt>
                <c:pt idx="962">
                  <c:v>3158.0915530000007</c:v>
                </c:pt>
                <c:pt idx="963">
                  <c:v>3153.0539550000003</c:v>
                </c:pt>
                <c:pt idx="964">
                  <c:v>3110.9389649999998</c:v>
                </c:pt>
                <c:pt idx="965">
                  <c:v>3124.4619140000004</c:v>
                </c:pt>
                <c:pt idx="966">
                  <c:v>3114.0273440000001</c:v>
                </c:pt>
                <c:pt idx="967">
                  <c:v>3120.2475589999999</c:v>
                </c:pt>
                <c:pt idx="968">
                  <c:v>3126.3383790000003</c:v>
                </c:pt>
                <c:pt idx="969">
                  <c:v>3141.1276859999994</c:v>
                </c:pt>
                <c:pt idx="970">
                  <c:v>3151.2634279999997</c:v>
                </c:pt>
                <c:pt idx="971">
                  <c:v>3156.9658199999999</c:v>
                </c:pt>
                <c:pt idx="972">
                  <c:v>3198.0192870000001</c:v>
                </c:pt>
                <c:pt idx="973">
                  <c:v>3198.804443</c:v>
                </c:pt>
                <c:pt idx="974">
                  <c:v>3212.2407229999999</c:v>
                </c:pt>
                <c:pt idx="975">
                  <c:v>3221.6640629999997</c:v>
                </c:pt>
                <c:pt idx="976">
                  <c:v>3230.0844729999999</c:v>
                </c:pt>
                <c:pt idx="977">
                  <c:v>3230.8625489999999</c:v>
                </c:pt>
                <c:pt idx="978">
                  <c:v>3224.8173830000005</c:v>
                </c:pt>
                <c:pt idx="979">
                  <c:v>3214.4653320000007</c:v>
                </c:pt>
                <c:pt idx="980">
                  <c:v>3192.4594730000003</c:v>
                </c:pt>
                <c:pt idx="981">
                  <c:v>3177.2880859999996</c:v>
                </c:pt>
                <c:pt idx="982">
                  <c:v>3168.5014649999998</c:v>
                </c:pt>
                <c:pt idx="983">
                  <c:v>3155.3554690000001</c:v>
                </c:pt>
                <c:pt idx="984">
                  <c:v>3167.650635</c:v>
                </c:pt>
                <c:pt idx="985">
                  <c:v>3176.1767580000001</c:v>
                </c:pt>
                <c:pt idx="986">
                  <c:v>3163.3920899999998</c:v>
                </c:pt>
                <c:pt idx="987">
                  <c:v>3156.2172849999997</c:v>
                </c:pt>
                <c:pt idx="988">
                  <c:v>3140.4064939999998</c:v>
                </c:pt>
                <c:pt idx="989">
                  <c:v>3130.4797360000002</c:v>
                </c:pt>
                <c:pt idx="990">
                  <c:v>3152.0424799999996</c:v>
                </c:pt>
                <c:pt idx="991">
                  <c:v>3125.6540530000002</c:v>
                </c:pt>
                <c:pt idx="992">
                  <c:v>3119.4436040000001</c:v>
                </c:pt>
                <c:pt idx="993">
                  <c:v>3153.5729980000001</c:v>
                </c:pt>
                <c:pt idx="994">
                  <c:v>3142.9267580000001</c:v>
                </c:pt>
                <c:pt idx="995">
                  <c:v>3165.6457519999999</c:v>
                </c:pt>
                <c:pt idx="996">
                  <c:v>3206.2397460000002</c:v>
                </c:pt>
                <c:pt idx="997">
                  <c:v>3205.5051270000004</c:v>
                </c:pt>
                <c:pt idx="998">
                  <c:v>3200.4045409999999</c:v>
                </c:pt>
                <c:pt idx="999">
                  <c:v>3215.0395510000003</c:v>
                </c:pt>
                <c:pt idx="1000">
                  <c:v>3223.4260249999998</c:v>
                </c:pt>
                <c:pt idx="1001">
                  <c:v>3233.9121090000003</c:v>
                </c:pt>
                <c:pt idx="1002">
                  <c:v>3247.8554690000001</c:v>
                </c:pt>
                <c:pt idx="1003">
                  <c:v>3272.3308110000003</c:v>
                </c:pt>
                <c:pt idx="1004">
                  <c:v>3291.4621580000003</c:v>
                </c:pt>
                <c:pt idx="1005">
                  <c:v>3284.7080079999996</c:v>
                </c:pt>
                <c:pt idx="1006">
                  <c:v>3324.3833010000003</c:v>
                </c:pt>
                <c:pt idx="1007">
                  <c:v>3330.0117190000005</c:v>
                </c:pt>
                <c:pt idx="1008">
                  <c:v>3342.5742190000001</c:v>
                </c:pt>
                <c:pt idx="1009">
                  <c:v>3341.4721680000002</c:v>
                </c:pt>
                <c:pt idx="1010">
                  <c:v>3345.5722660000001</c:v>
                </c:pt>
                <c:pt idx="1011">
                  <c:v>3348.1210940000001</c:v>
                </c:pt>
                <c:pt idx="1012">
                  <c:v>3356.1994629999999</c:v>
                </c:pt>
                <c:pt idx="1013">
                  <c:v>3337.7097170000002</c:v>
                </c:pt>
                <c:pt idx="1014">
                  <c:v>3352.0571290000003</c:v>
                </c:pt>
                <c:pt idx="1015">
                  <c:v>3354.5852049999999</c:v>
                </c:pt>
                <c:pt idx="1016">
                  <c:v>3359.7290039999998</c:v>
                </c:pt>
                <c:pt idx="1017">
                  <c:v>3342.6660160000001</c:v>
                </c:pt>
                <c:pt idx="1018">
                  <c:v>3347.1164549999999</c:v>
                </c:pt>
                <c:pt idx="1019">
                  <c:v>3352.9521480000003</c:v>
                </c:pt>
                <c:pt idx="1020">
                  <c:v>3348.9819340000004</c:v>
                </c:pt>
              </c:numCache>
            </c:numRef>
          </c:yVal>
          <c:smooth val="1"/>
        </c:ser>
        <c:ser>
          <c:idx val="2"/>
          <c:order val="2"/>
          <c:tx>
            <c:v>Total Reg. Deployed</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Samples'!$F$2:$F$1022</c:f>
              <c:numCache>
                <c:formatCode>0.0</c:formatCode>
                <c:ptCount val="1021"/>
                <c:pt idx="0">
                  <c:v>-329.86035153999995</c:v>
                </c:pt>
                <c:pt idx="1">
                  <c:v>-189.42706304000001</c:v>
                </c:pt>
                <c:pt idx="2">
                  <c:v>-42.676940900000012</c:v>
                </c:pt>
                <c:pt idx="3">
                  <c:v>81.961730959999983</c:v>
                </c:pt>
                <c:pt idx="4">
                  <c:v>90.878417979999966</c:v>
                </c:pt>
                <c:pt idx="5">
                  <c:v>155.82043456000002</c:v>
                </c:pt>
                <c:pt idx="6">
                  <c:v>210.53814693000004</c:v>
                </c:pt>
                <c:pt idx="7">
                  <c:v>289.24029545499997</c:v>
                </c:pt>
                <c:pt idx="8">
                  <c:v>414.30718990000003</c:v>
                </c:pt>
                <c:pt idx="9">
                  <c:v>486.59503169999999</c:v>
                </c:pt>
                <c:pt idx="10">
                  <c:v>523.00659179999991</c:v>
                </c:pt>
                <c:pt idx="11">
                  <c:v>543.30462649999993</c:v>
                </c:pt>
                <c:pt idx="12">
                  <c:v>552.05462649999993</c:v>
                </c:pt>
                <c:pt idx="13">
                  <c:v>457.66497800000002</c:v>
                </c:pt>
                <c:pt idx="14">
                  <c:v>402.48144529999996</c:v>
                </c:pt>
                <c:pt idx="15">
                  <c:v>438.48144529999996</c:v>
                </c:pt>
                <c:pt idx="16">
                  <c:v>525.78527830000007</c:v>
                </c:pt>
                <c:pt idx="17">
                  <c:v>552.03527829999996</c:v>
                </c:pt>
                <c:pt idx="18">
                  <c:v>609.10607909999999</c:v>
                </c:pt>
                <c:pt idx="19">
                  <c:v>564.22406009999997</c:v>
                </c:pt>
                <c:pt idx="20">
                  <c:v>639.04357909999999</c:v>
                </c:pt>
                <c:pt idx="21">
                  <c:v>686.71728519999988</c:v>
                </c:pt>
                <c:pt idx="22">
                  <c:v>629.10095209999997</c:v>
                </c:pt>
                <c:pt idx="23">
                  <c:v>567.85095209999986</c:v>
                </c:pt>
                <c:pt idx="24">
                  <c:v>513.79919429999995</c:v>
                </c:pt>
                <c:pt idx="25">
                  <c:v>492.22656249999994</c:v>
                </c:pt>
                <c:pt idx="26">
                  <c:v>514.23437500000011</c:v>
                </c:pt>
                <c:pt idx="27">
                  <c:v>532.64324950000002</c:v>
                </c:pt>
                <c:pt idx="28">
                  <c:v>453.89331049999987</c:v>
                </c:pt>
                <c:pt idx="29">
                  <c:v>388.75366210000004</c:v>
                </c:pt>
                <c:pt idx="30">
                  <c:v>325.87799071199993</c:v>
                </c:pt>
                <c:pt idx="31">
                  <c:v>279.66363521200003</c:v>
                </c:pt>
                <c:pt idx="32">
                  <c:v>238.74432371199998</c:v>
                </c:pt>
                <c:pt idx="33">
                  <c:v>150.41778560699998</c:v>
                </c:pt>
                <c:pt idx="34">
                  <c:v>82.997863765000034</c:v>
                </c:pt>
                <c:pt idx="35">
                  <c:v>-63.952087389999996</c:v>
                </c:pt>
                <c:pt idx="36">
                  <c:v>-169.77935791000002</c:v>
                </c:pt>
                <c:pt idx="37">
                  <c:v>-201.78765868999997</c:v>
                </c:pt>
                <c:pt idx="38">
                  <c:v>-319.67858889999997</c:v>
                </c:pt>
                <c:pt idx="39">
                  <c:v>-374.30709839999997</c:v>
                </c:pt>
                <c:pt idx="40">
                  <c:v>-374.30709839999997</c:v>
                </c:pt>
                <c:pt idx="41">
                  <c:v>-347.41354369999999</c:v>
                </c:pt>
                <c:pt idx="42">
                  <c:v>-454.28845209999992</c:v>
                </c:pt>
                <c:pt idx="43">
                  <c:v>-526.06481929999984</c:v>
                </c:pt>
                <c:pt idx="44">
                  <c:v>-575.93981929999984</c:v>
                </c:pt>
                <c:pt idx="45">
                  <c:v>-595.73986820000005</c:v>
                </c:pt>
                <c:pt idx="46">
                  <c:v>-684.27441409999994</c:v>
                </c:pt>
                <c:pt idx="47">
                  <c:v>-791.14953609999998</c:v>
                </c:pt>
                <c:pt idx="48">
                  <c:v>-821.89605709999989</c:v>
                </c:pt>
                <c:pt idx="49">
                  <c:v>-828.21508789999996</c:v>
                </c:pt>
                <c:pt idx="50">
                  <c:v>-807.11834720000013</c:v>
                </c:pt>
                <c:pt idx="51">
                  <c:v>-778.94360349999988</c:v>
                </c:pt>
                <c:pt idx="52">
                  <c:v>-716.91888429999995</c:v>
                </c:pt>
                <c:pt idx="53">
                  <c:v>-741.69989009999995</c:v>
                </c:pt>
                <c:pt idx="54">
                  <c:v>-781.91040039999996</c:v>
                </c:pt>
                <c:pt idx="55">
                  <c:v>-854.67242429999999</c:v>
                </c:pt>
                <c:pt idx="56">
                  <c:v>-855</c:v>
                </c:pt>
                <c:pt idx="57">
                  <c:v>-855</c:v>
                </c:pt>
                <c:pt idx="58">
                  <c:v>-855</c:v>
                </c:pt>
                <c:pt idx="59">
                  <c:v>-854.67498780000005</c:v>
                </c:pt>
                <c:pt idx="60">
                  <c:v>-855</c:v>
                </c:pt>
                <c:pt idx="61">
                  <c:v>-766.79974370000014</c:v>
                </c:pt>
                <c:pt idx="62">
                  <c:v>-698.86303709999993</c:v>
                </c:pt>
                <c:pt idx="63">
                  <c:v>-643.7841797000001</c:v>
                </c:pt>
                <c:pt idx="64">
                  <c:v>-556.50195309999992</c:v>
                </c:pt>
                <c:pt idx="65">
                  <c:v>-476.16821289999996</c:v>
                </c:pt>
                <c:pt idx="66">
                  <c:v>-435.40246580000002</c:v>
                </c:pt>
                <c:pt idx="67">
                  <c:v>-421.56262210000006</c:v>
                </c:pt>
                <c:pt idx="68">
                  <c:v>-394.73898319999995</c:v>
                </c:pt>
                <c:pt idx="69">
                  <c:v>-386.83764650000001</c:v>
                </c:pt>
                <c:pt idx="70">
                  <c:v>-357.2722473</c:v>
                </c:pt>
                <c:pt idx="71">
                  <c:v>-306.81832889999993</c:v>
                </c:pt>
                <c:pt idx="72">
                  <c:v>-297.21832279999995</c:v>
                </c:pt>
                <c:pt idx="73">
                  <c:v>-287.61831669999992</c:v>
                </c:pt>
                <c:pt idx="74">
                  <c:v>-291.81610110000003</c:v>
                </c:pt>
                <c:pt idx="75">
                  <c:v>-257.09991459999992</c:v>
                </c:pt>
                <c:pt idx="76">
                  <c:v>-221.89996339999999</c:v>
                </c:pt>
                <c:pt idx="77">
                  <c:v>-177.4257202</c:v>
                </c:pt>
                <c:pt idx="78">
                  <c:v>-205.86877440000001</c:v>
                </c:pt>
                <c:pt idx="79">
                  <c:v>-233.63385009999996</c:v>
                </c:pt>
                <c:pt idx="80">
                  <c:v>-256.27145389999993</c:v>
                </c:pt>
                <c:pt idx="81">
                  <c:v>-203.55847170000001</c:v>
                </c:pt>
                <c:pt idx="82">
                  <c:v>-168.73730469999998</c:v>
                </c:pt>
                <c:pt idx="83">
                  <c:v>-134.01019289999999</c:v>
                </c:pt>
                <c:pt idx="84">
                  <c:v>-95.61029053</c:v>
                </c:pt>
                <c:pt idx="85">
                  <c:v>-74.800903320000003</c:v>
                </c:pt>
                <c:pt idx="86">
                  <c:v>-143.55090329999999</c:v>
                </c:pt>
                <c:pt idx="87">
                  <c:v>-237.3009644</c:v>
                </c:pt>
                <c:pt idx="88">
                  <c:v>-325.99877929999991</c:v>
                </c:pt>
                <c:pt idx="89">
                  <c:v>-344.74874879999999</c:v>
                </c:pt>
                <c:pt idx="90">
                  <c:v>-388.49871829999989</c:v>
                </c:pt>
                <c:pt idx="91">
                  <c:v>-482.2486877</c:v>
                </c:pt>
                <c:pt idx="92">
                  <c:v>-500.99865719999997</c:v>
                </c:pt>
                <c:pt idx="93">
                  <c:v>-397.96517943399994</c:v>
                </c:pt>
                <c:pt idx="94">
                  <c:v>-359.49880976999998</c:v>
                </c:pt>
                <c:pt idx="95">
                  <c:v>-321.99884037000004</c:v>
                </c:pt>
                <c:pt idx="96">
                  <c:v>-296.99887086999996</c:v>
                </c:pt>
                <c:pt idx="97">
                  <c:v>-288.31179806999995</c:v>
                </c:pt>
                <c:pt idx="98">
                  <c:v>-277.08966067000006</c:v>
                </c:pt>
                <c:pt idx="99">
                  <c:v>-248.86505126999998</c:v>
                </c:pt>
                <c:pt idx="100">
                  <c:v>-266.03057859999996</c:v>
                </c:pt>
                <c:pt idx="101">
                  <c:v>-242.58184810000003</c:v>
                </c:pt>
                <c:pt idx="102">
                  <c:v>-232.8390503</c:v>
                </c:pt>
                <c:pt idx="103">
                  <c:v>-201.55847170000001</c:v>
                </c:pt>
                <c:pt idx="104">
                  <c:v>-176.12518309999999</c:v>
                </c:pt>
                <c:pt idx="105">
                  <c:v>-142.44763180000001</c:v>
                </c:pt>
                <c:pt idx="106">
                  <c:v>-104.47479250000001</c:v>
                </c:pt>
                <c:pt idx="107">
                  <c:v>-65.965942380000001</c:v>
                </c:pt>
                <c:pt idx="108">
                  <c:v>-48.177429199999999</c:v>
                </c:pt>
                <c:pt idx="109">
                  <c:v>-41.910461429999991</c:v>
                </c:pt>
                <c:pt idx="110">
                  <c:v>-4.2697753909999996</c:v>
                </c:pt>
                <c:pt idx="111">
                  <c:v>-29.237182619999999</c:v>
                </c:pt>
                <c:pt idx="112">
                  <c:v>-91.176940919999993</c:v>
                </c:pt>
                <c:pt idx="113">
                  <c:v>-78.676940919999993</c:v>
                </c:pt>
                <c:pt idx="114">
                  <c:v>58.164672855000006</c:v>
                </c:pt>
                <c:pt idx="115">
                  <c:v>166.04797359999998</c:v>
                </c:pt>
                <c:pt idx="116">
                  <c:v>193.57470699999999</c:v>
                </c:pt>
                <c:pt idx="117">
                  <c:v>167.20349119999997</c:v>
                </c:pt>
                <c:pt idx="118">
                  <c:v>111.3621826</c:v>
                </c:pt>
                <c:pt idx="119">
                  <c:v>105.31726070000003</c:v>
                </c:pt>
                <c:pt idx="120">
                  <c:v>142.65844730000006</c:v>
                </c:pt>
                <c:pt idx="121">
                  <c:v>209.30352780000001</c:v>
                </c:pt>
                <c:pt idx="122">
                  <c:v>285.13244630000008</c:v>
                </c:pt>
                <c:pt idx="123">
                  <c:v>335.31958010000005</c:v>
                </c:pt>
                <c:pt idx="124">
                  <c:v>367.20153809999994</c:v>
                </c:pt>
                <c:pt idx="125">
                  <c:v>433.71328739999996</c:v>
                </c:pt>
                <c:pt idx="126">
                  <c:v>521.57305910000002</c:v>
                </c:pt>
                <c:pt idx="127">
                  <c:v>528.23974610000005</c:v>
                </c:pt>
                <c:pt idx="128">
                  <c:v>454.45599369999996</c:v>
                </c:pt>
                <c:pt idx="129">
                  <c:v>416.3485718</c:v>
                </c:pt>
                <c:pt idx="130">
                  <c:v>441.99060059999999</c:v>
                </c:pt>
                <c:pt idx="131">
                  <c:v>468.6132202</c:v>
                </c:pt>
                <c:pt idx="132">
                  <c:v>517.25006099999996</c:v>
                </c:pt>
                <c:pt idx="133">
                  <c:v>573.07800290000012</c:v>
                </c:pt>
                <c:pt idx="134">
                  <c:v>637.55358890000002</c:v>
                </c:pt>
                <c:pt idx="135">
                  <c:v>664.22027590000005</c:v>
                </c:pt>
                <c:pt idx="136">
                  <c:v>665.97961429999998</c:v>
                </c:pt>
                <c:pt idx="137">
                  <c:v>585.11267090000001</c:v>
                </c:pt>
                <c:pt idx="138">
                  <c:v>537.52770999999996</c:v>
                </c:pt>
                <c:pt idx="139">
                  <c:v>537.52770999999996</c:v>
                </c:pt>
                <c:pt idx="140">
                  <c:v>556.25085449999983</c:v>
                </c:pt>
                <c:pt idx="141">
                  <c:v>462.91754150000003</c:v>
                </c:pt>
                <c:pt idx="142">
                  <c:v>395.80081172799999</c:v>
                </c:pt>
                <c:pt idx="143">
                  <c:v>356.30252072799999</c:v>
                </c:pt>
                <c:pt idx="144">
                  <c:v>376.50695799999994</c:v>
                </c:pt>
                <c:pt idx="145">
                  <c:v>424.94644169999998</c:v>
                </c:pt>
                <c:pt idx="146">
                  <c:v>371.40780640000003</c:v>
                </c:pt>
                <c:pt idx="147">
                  <c:v>331.40777589999999</c:v>
                </c:pt>
                <c:pt idx="148">
                  <c:v>317.06201170000003</c:v>
                </c:pt>
                <c:pt idx="149">
                  <c:v>384.96548460000002</c:v>
                </c:pt>
                <c:pt idx="150">
                  <c:v>418.29885859999996</c:v>
                </c:pt>
                <c:pt idx="151">
                  <c:v>406.54400629999998</c:v>
                </c:pt>
                <c:pt idx="152">
                  <c:v>423.7502136</c:v>
                </c:pt>
                <c:pt idx="153">
                  <c:v>457.37734989999996</c:v>
                </c:pt>
                <c:pt idx="154">
                  <c:v>464.97155759999987</c:v>
                </c:pt>
                <c:pt idx="155">
                  <c:v>461.98529049999996</c:v>
                </c:pt>
                <c:pt idx="156">
                  <c:v>428.2605896</c:v>
                </c:pt>
                <c:pt idx="157">
                  <c:v>350.7693481</c:v>
                </c:pt>
                <c:pt idx="158">
                  <c:v>304.10269170000004</c:v>
                </c:pt>
                <c:pt idx="159">
                  <c:v>339.97961429999992</c:v>
                </c:pt>
                <c:pt idx="160">
                  <c:v>382.65878300000008</c:v>
                </c:pt>
                <c:pt idx="161">
                  <c:v>421.84558110000006</c:v>
                </c:pt>
                <c:pt idx="162">
                  <c:v>404.07702639999997</c:v>
                </c:pt>
                <c:pt idx="163">
                  <c:v>415.74371339999999</c:v>
                </c:pt>
                <c:pt idx="164">
                  <c:v>435.74371339999999</c:v>
                </c:pt>
                <c:pt idx="165">
                  <c:v>423.52362060000002</c:v>
                </c:pt>
                <c:pt idx="166">
                  <c:v>503.52362060000002</c:v>
                </c:pt>
                <c:pt idx="167">
                  <c:v>556.85699459999989</c:v>
                </c:pt>
                <c:pt idx="168">
                  <c:v>592.09893800000009</c:v>
                </c:pt>
                <c:pt idx="169">
                  <c:v>646.09790039999996</c:v>
                </c:pt>
                <c:pt idx="170">
                  <c:v>672.76458739999998</c:v>
                </c:pt>
                <c:pt idx="171">
                  <c:v>753.43701169999986</c:v>
                </c:pt>
                <c:pt idx="172">
                  <c:v>797.48791499999993</c:v>
                </c:pt>
                <c:pt idx="173">
                  <c:v>800</c:v>
                </c:pt>
                <c:pt idx="174">
                  <c:v>798.9833374000001</c:v>
                </c:pt>
                <c:pt idx="175">
                  <c:v>792.35369869999988</c:v>
                </c:pt>
                <c:pt idx="176">
                  <c:v>800</c:v>
                </c:pt>
                <c:pt idx="177">
                  <c:v>798.9833374000001</c:v>
                </c:pt>
                <c:pt idx="178">
                  <c:v>798.9833374000001</c:v>
                </c:pt>
                <c:pt idx="179">
                  <c:v>800</c:v>
                </c:pt>
                <c:pt idx="180">
                  <c:v>799.08337400000016</c:v>
                </c:pt>
                <c:pt idx="181">
                  <c:v>857.73339840000017</c:v>
                </c:pt>
                <c:pt idx="182">
                  <c:v>913.13348389999999</c:v>
                </c:pt>
                <c:pt idx="183">
                  <c:v>955.13708499999996</c:v>
                </c:pt>
                <c:pt idx="184">
                  <c:v>944.84875490000002</c:v>
                </c:pt>
                <c:pt idx="185">
                  <c:v>880.83087160000002</c:v>
                </c:pt>
                <c:pt idx="186">
                  <c:v>892.84936519999985</c:v>
                </c:pt>
                <c:pt idx="187">
                  <c:v>904.77178960000015</c:v>
                </c:pt>
                <c:pt idx="188">
                  <c:v>883.01452639999991</c:v>
                </c:pt>
                <c:pt idx="189">
                  <c:v>879.34826659999987</c:v>
                </c:pt>
                <c:pt idx="190">
                  <c:v>819.04040529999997</c:v>
                </c:pt>
                <c:pt idx="191">
                  <c:v>804.58587650000015</c:v>
                </c:pt>
                <c:pt idx="192">
                  <c:v>829.34460449999972</c:v>
                </c:pt>
                <c:pt idx="193">
                  <c:v>819.54589840000006</c:v>
                </c:pt>
                <c:pt idx="194">
                  <c:v>765.60852050000005</c:v>
                </c:pt>
                <c:pt idx="195">
                  <c:v>700.14367679999998</c:v>
                </c:pt>
                <c:pt idx="196">
                  <c:v>689.01568599999996</c:v>
                </c:pt>
                <c:pt idx="197">
                  <c:v>752.77453610000009</c:v>
                </c:pt>
                <c:pt idx="198">
                  <c:v>739.44403079999984</c:v>
                </c:pt>
                <c:pt idx="199">
                  <c:v>666.2265625</c:v>
                </c:pt>
                <c:pt idx="200">
                  <c:v>613.35699459999989</c:v>
                </c:pt>
                <c:pt idx="201">
                  <c:v>590.91174320000005</c:v>
                </c:pt>
                <c:pt idx="202">
                  <c:v>518.24334720000013</c:v>
                </c:pt>
                <c:pt idx="203">
                  <c:v>415.60607909999999</c:v>
                </c:pt>
                <c:pt idx="204">
                  <c:v>355.60931399999993</c:v>
                </c:pt>
                <c:pt idx="205">
                  <c:v>346.95928959999998</c:v>
                </c:pt>
                <c:pt idx="206">
                  <c:v>369.3184814</c:v>
                </c:pt>
                <c:pt idx="207">
                  <c:v>424.37011719999992</c:v>
                </c:pt>
                <c:pt idx="208">
                  <c:v>444.90185549999995</c:v>
                </c:pt>
                <c:pt idx="209">
                  <c:v>466.02038569999996</c:v>
                </c:pt>
                <c:pt idx="210">
                  <c:v>487.61578370000001</c:v>
                </c:pt>
                <c:pt idx="211">
                  <c:v>464.74182130000008</c:v>
                </c:pt>
                <c:pt idx="212">
                  <c:v>334.20281979999999</c:v>
                </c:pt>
                <c:pt idx="213">
                  <c:v>295.6914673</c:v>
                </c:pt>
                <c:pt idx="214">
                  <c:v>215.37347409999998</c:v>
                </c:pt>
                <c:pt idx="215">
                  <c:v>235.04431149999999</c:v>
                </c:pt>
                <c:pt idx="216">
                  <c:v>347.62792969999998</c:v>
                </c:pt>
                <c:pt idx="217">
                  <c:v>371.21661379999995</c:v>
                </c:pt>
                <c:pt idx="218">
                  <c:v>388.63323969999999</c:v>
                </c:pt>
                <c:pt idx="219">
                  <c:v>401.71343989999997</c:v>
                </c:pt>
                <c:pt idx="220">
                  <c:v>348.2724609</c:v>
                </c:pt>
                <c:pt idx="221">
                  <c:v>287.67395019999998</c:v>
                </c:pt>
                <c:pt idx="222">
                  <c:v>270.44531249999994</c:v>
                </c:pt>
                <c:pt idx="223">
                  <c:v>262.54937740000003</c:v>
                </c:pt>
                <c:pt idx="224">
                  <c:v>180.75903319999998</c:v>
                </c:pt>
                <c:pt idx="225">
                  <c:v>189.46728519999999</c:v>
                </c:pt>
                <c:pt idx="226">
                  <c:v>260.83898929999992</c:v>
                </c:pt>
                <c:pt idx="227">
                  <c:v>284.68530269999997</c:v>
                </c:pt>
                <c:pt idx="228">
                  <c:v>284.68530269999997</c:v>
                </c:pt>
                <c:pt idx="229">
                  <c:v>299.13134769999999</c:v>
                </c:pt>
                <c:pt idx="230">
                  <c:v>331.41577149999995</c:v>
                </c:pt>
                <c:pt idx="231">
                  <c:v>358.13708500000001</c:v>
                </c:pt>
                <c:pt idx="232">
                  <c:v>394.06762700000002</c:v>
                </c:pt>
                <c:pt idx="233">
                  <c:v>394.50976559999998</c:v>
                </c:pt>
                <c:pt idx="234">
                  <c:v>433.68780520000001</c:v>
                </c:pt>
                <c:pt idx="235">
                  <c:v>446.54083250000002</c:v>
                </c:pt>
                <c:pt idx="236">
                  <c:v>423.35168460000006</c:v>
                </c:pt>
                <c:pt idx="237">
                  <c:v>391.70056149999999</c:v>
                </c:pt>
                <c:pt idx="238">
                  <c:v>301.96716309999999</c:v>
                </c:pt>
                <c:pt idx="239">
                  <c:v>258.42553709999993</c:v>
                </c:pt>
                <c:pt idx="240">
                  <c:v>268.73413089999997</c:v>
                </c:pt>
                <c:pt idx="241">
                  <c:v>312.96154789999997</c:v>
                </c:pt>
                <c:pt idx="242">
                  <c:v>339.0166931</c:v>
                </c:pt>
                <c:pt idx="243">
                  <c:v>309.41668699999997</c:v>
                </c:pt>
                <c:pt idx="244">
                  <c:v>258.30236820000005</c:v>
                </c:pt>
                <c:pt idx="245">
                  <c:v>201.49029540000001</c:v>
                </c:pt>
                <c:pt idx="246">
                  <c:v>200.152771</c:v>
                </c:pt>
                <c:pt idx="247">
                  <c:v>293.27770999999996</c:v>
                </c:pt>
                <c:pt idx="248">
                  <c:v>339.9113463999999</c:v>
                </c:pt>
                <c:pt idx="249">
                  <c:v>413.81130979999995</c:v>
                </c:pt>
                <c:pt idx="250">
                  <c:v>497.97662349999996</c:v>
                </c:pt>
                <c:pt idx="251">
                  <c:v>541.39794919999986</c:v>
                </c:pt>
                <c:pt idx="252">
                  <c:v>597.92864989999987</c:v>
                </c:pt>
                <c:pt idx="253">
                  <c:v>663.38024899999994</c:v>
                </c:pt>
                <c:pt idx="254">
                  <c:v>701.39959720000002</c:v>
                </c:pt>
                <c:pt idx="255">
                  <c:v>716.08843990000014</c:v>
                </c:pt>
                <c:pt idx="256">
                  <c:v>716.08843990000014</c:v>
                </c:pt>
                <c:pt idx="257">
                  <c:v>716.08843990000014</c:v>
                </c:pt>
                <c:pt idx="258">
                  <c:v>730.89672849999988</c:v>
                </c:pt>
                <c:pt idx="259">
                  <c:v>743.26672359999998</c:v>
                </c:pt>
                <c:pt idx="260">
                  <c:v>744.83331299999998</c:v>
                </c:pt>
                <c:pt idx="261">
                  <c:v>744.75836179999999</c:v>
                </c:pt>
                <c:pt idx="262">
                  <c:v>744.74163820000001</c:v>
                </c:pt>
                <c:pt idx="263">
                  <c:v>744.74163820000001</c:v>
                </c:pt>
                <c:pt idx="264">
                  <c:v>744.75836179999999</c:v>
                </c:pt>
                <c:pt idx="265">
                  <c:v>743.72503659999995</c:v>
                </c:pt>
                <c:pt idx="266">
                  <c:v>744.14996339999993</c:v>
                </c:pt>
                <c:pt idx="267">
                  <c:v>744.6416625999999</c:v>
                </c:pt>
                <c:pt idx="268">
                  <c:v>744.88336179999999</c:v>
                </c:pt>
                <c:pt idx="269">
                  <c:v>744.41668699999991</c:v>
                </c:pt>
                <c:pt idx="270">
                  <c:v>744.75</c:v>
                </c:pt>
                <c:pt idx="271">
                  <c:v>744.94995119999987</c:v>
                </c:pt>
                <c:pt idx="272">
                  <c:v>744.49169919999986</c:v>
                </c:pt>
                <c:pt idx="273">
                  <c:v>744.75</c:v>
                </c:pt>
                <c:pt idx="274">
                  <c:v>745</c:v>
                </c:pt>
                <c:pt idx="275">
                  <c:v>743.19171140000003</c:v>
                </c:pt>
                <c:pt idx="276">
                  <c:v>743.90832520000004</c:v>
                </c:pt>
                <c:pt idx="277">
                  <c:v>745</c:v>
                </c:pt>
                <c:pt idx="278">
                  <c:v>741.85003659999984</c:v>
                </c:pt>
                <c:pt idx="279">
                  <c:v>744.11669919999986</c:v>
                </c:pt>
                <c:pt idx="280">
                  <c:v>745</c:v>
                </c:pt>
                <c:pt idx="281">
                  <c:v>744.83337400000005</c:v>
                </c:pt>
                <c:pt idx="282">
                  <c:v>744.70831300000009</c:v>
                </c:pt>
                <c:pt idx="283">
                  <c:v>742.57501219999983</c:v>
                </c:pt>
                <c:pt idx="284">
                  <c:v>744.75</c:v>
                </c:pt>
                <c:pt idx="285">
                  <c:v>743.12506099999996</c:v>
                </c:pt>
                <c:pt idx="286">
                  <c:v>743.67504880000001</c:v>
                </c:pt>
                <c:pt idx="287">
                  <c:v>743.875</c:v>
                </c:pt>
                <c:pt idx="288">
                  <c:v>744.75</c:v>
                </c:pt>
                <c:pt idx="289">
                  <c:v>744.75</c:v>
                </c:pt>
                <c:pt idx="290">
                  <c:v>744.70837400000016</c:v>
                </c:pt>
                <c:pt idx="291">
                  <c:v>743.84167479999985</c:v>
                </c:pt>
                <c:pt idx="292">
                  <c:v>743.20007320000013</c:v>
                </c:pt>
                <c:pt idx="293">
                  <c:v>744.75</c:v>
                </c:pt>
                <c:pt idx="294">
                  <c:v>743.12506099999996</c:v>
                </c:pt>
                <c:pt idx="295">
                  <c:v>743.92498779999994</c:v>
                </c:pt>
                <c:pt idx="296">
                  <c:v>743.5166625999999</c:v>
                </c:pt>
                <c:pt idx="297">
                  <c:v>744.63330080000003</c:v>
                </c:pt>
                <c:pt idx="298">
                  <c:v>743.64172359999998</c:v>
                </c:pt>
                <c:pt idx="299">
                  <c:v>743.91662599999972</c:v>
                </c:pt>
                <c:pt idx="300">
                  <c:v>744.46667479999985</c:v>
                </c:pt>
                <c:pt idx="301">
                  <c:v>675.82513429999983</c:v>
                </c:pt>
                <c:pt idx="302">
                  <c:v>638.09399410000003</c:v>
                </c:pt>
                <c:pt idx="303">
                  <c:v>548.99823000000004</c:v>
                </c:pt>
                <c:pt idx="304">
                  <c:v>454.14816279799999</c:v>
                </c:pt>
                <c:pt idx="305">
                  <c:v>360.27313229999999</c:v>
                </c:pt>
                <c:pt idx="306">
                  <c:v>237.88140869000003</c:v>
                </c:pt>
                <c:pt idx="307">
                  <c:v>114.00634769</c:v>
                </c:pt>
                <c:pt idx="308">
                  <c:v>-9.8687132999999978</c:v>
                </c:pt>
                <c:pt idx="309">
                  <c:v>-96.591735809999989</c:v>
                </c:pt>
                <c:pt idx="310">
                  <c:v>-119.31677242000001</c:v>
                </c:pt>
                <c:pt idx="311">
                  <c:v>-210.92834473000005</c:v>
                </c:pt>
                <c:pt idx="312">
                  <c:v>-331.51599125299987</c:v>
                </c:pt>
                <c:pt idx="313">
                  <c:v>-446.13555909999997</c:v>
                </c:pt>
                <c:pt idx="314">
                  <c:v>-527.81060789999992</c:v>
                </c:pt>
                <c:pt idx="315">
                  <c:v>-608.70892330000004</c:v>
                </c:pt>
                <c:pt idx="316">
                  <c:v>-659.38946529999998</c:v>
                </c:pt>
                <c:pt idx="317">
                  <c:v>-672.12658690000001</c:v>
                </c:pt>
                <c:pt idx="318">
                  <c:v>-736.02655029999994</c:v>
                </c:pt>
                <c:pt idx="319">
                  <c:v>-785.68054199999995</c:v>
                </c:pt>
                <c:pt idx="320">
                  <c:v>-810.13922119999972</c:v>
                </c:pt>
                <c:pt idx="321">
                  <c:v>-847.41430660000003</c:v>
                </c:pt>
                <c:pt idx="322">
                  <c:v>-886.78930660000015</c:v>
                </c:pt>
                <c:pt idx="323">
                  <c:v>-895.33935550000001</c:v>
                </c:pt>
                <c:pt idx="324">
                  <c:v>-917.02581789999988</c:v>
                </c:pt>
                <c:pt idx="325">
                  <c:v>-933.14422609999986</c:v>
                </c:pt>
                <c:pt idx="326">
                  <c:v>-956.47955320000005</c:v>
                </c:pt>
                <c:pt idx="327">
                  <c:v>-986.5540160999999</c:v>
                </c:pt>
                <c:pt idx="328">
                  <c:v>-992.90002439999989</c:v>
                </c:pt>
                <c:pt idx="329">
                  <c:v>-995</c:v>
                </c:pt>
                <c:pt idx="330">
                  <c:v>-992.90002439999989</c:v>
                </c:pt>
                <c:pt idx="331">
                  <c:v>-993.91247559999999</c:v>
                </c:pt>
                <c:pt idx="332">
                  <c:v>-992.41668699999991</c:v>
                </c:pt>
                <c:pt idx="333">
                  <c:v>-992.90002439999989</c:v>
                </c:pt>
                <c:pt idx="334">
                  <c:v>-993.40832520000004</c:v>
                </c:pt>
                <c:pt idx="335">
                  <c:v>-993.94165039999984</c:v>
                </c:pt>
                <c:pt idx="336">
                  <c:v>-992.40002439999989</c:v>
                </c:pt>
                <c:pt idx="337">
                  <c:v>-995</c:v>
                </c:pt>
                <c:pt idx="338">
                  <c:v>-995</c:v>
                </c:pt>
                <c:pt idx="339">
                  <c:v>-891.00415039999996</c:v>
                </c:pt>
                <c:pt idx="340">
                  <c:v>-835.09643549999998</c:v>
                </c:pt>
                <c:pt idx="341">
                  <c:v>-786.04809569999998</c:v>
                </c:pt>
                <c:pt idx="342">
                  <c:v>-777.75646969999991</c:v>
                </c:pt>
                <c:pt idx="343">
                  <c:v>-691.97448730000008</c:v>
                </c:pt>
                <c:pt idx="344">
                  <c:v>-718.72766109999986</c:v>
                </c:pt>
                <c:pt idx="345">
                  <c:v>-780.71899410000003</c:v>
                </c:pt>
                <c:pt idx="346">
                  <c:v>-771.51580809999996</c:v>
                </c:pt>
                <c:pt idx="347">
                  <c:v>-771.51580809999996</c:v>
                </c:pt>
                <c:pt idx="348">
                  <c:v>-793.42425539999988</c:v>
                </c:pt>
                <c:pt idx="349">
                  <c:v>-705.84289549999994</c:v>
                </c:pt>
                <c:pt idx="350">
                  <c:v>-643.87548830200001</c:v>
                </c:pt>
                <c:pt idx="351">
                  <c:v>-594.12548830200001</c:v>
                </c:pt>
                <c:pt idx="352">
                  <c:v>-485.88516240199993</c:v>
                </c:pt>
                <c:pt idx="353">
                  <c:v>-459.81964110200005</c:v>
                </c:pt>
                <c:pt idx="354">
                  <c:v>-545.00292969999987</c:v>
                </c:pt>
                <c:pt idx="355">
                  <c:v>-484.69461060200001</c:v>
                </c:pt>
                <c:pt idx="356">
                  <c:v>-326.31964110000001</c:v>
                </c:pt>
                <c:pt idx="357">
                  <c:v>-167.94458006999997</c:v>
                </c:pt>
                <c:pt idx="358">
                  <c:v>-41.244445760000005</c:v>
                </c:pt>
                <c:pt idx="359">
                  <c:v>-41.244445760000005</c:v>
                </c:pt>
                <c:pt idx="360">
                  <c:v>51.513671889999998</c:v>
                </c:pt>
                <c:pt idx="361">
                  <c:v>131.26519780000001</c:v>
                </c:pt>
                <c:pt idx="362">
                  <c:v>189.64019780000001</c:v>
                </c:pt>
                <c:pt idx="363">
                  <c:v>257.26519779999995</c:v>
                </c:pt>
                <c:pt idx="364">
                  <c:v>324.89019779999995</c:v>
                </c:pt>
                <c:pt idx="365">
                  <c:v>328.48425289999994</c:v>
                </c:pt>
                <c:pt idx="366">
                  <c:v>328.48425289999994</c:v>
                </c:pt>
                <c:pt idx="367">
                  <c:v>357.3592529</c:v>
                </c:pt>
                <c:pt idx="368">
                  <c:v>418.64379880000001</c:v>
                </c:pt>
                <c:pt idx="369">
                  <c:v>422.51879879999996</c:v>
                </c:pt>
                <c:pt idx="370">
                  <c:v>457.09271239999993</c:v>
                </c:pt>
                <c:pt idx="371">
                  <c:v>492.71777339999994</c:v>
                </c:pt>
                <c:pt idx="372">
                  <c:v>528.34283449999987</c:v>
                </c:pt>
                <c:pt idx="373">
                  <c:v>495.06143189999995</c:v>
                </c:pt>
                <c:pt idx="374">
                  <c:v>425.68640139999997</c:v>
                </c:pt>
                <c:pt idx="375">
                  <c:v>421.06140139999997</c:v>
                </c:pt>
                <c:pt idx="376">
                  <c:v>472.77471919999999</c:v>
                </c:pt>
                <c:pt idx="377">
                  <c:v>500.50503539999994</c:v>
                </c:pt>
                <c:pt idx="378">
                  <c:v>458.88000489999996</c:v>
                </c:pt>
                <c:pt idx="379">
                  <c:v>405.29284669999998</c:v>
                </c:pt>
                <c:pt idx="380">
                  <c:v>391.41784669999998</c:v>
                </c:pt>
                <c:pt idx="381">
                  <c:v>399.24575809999999</c:v>
                </c:pt>
                <c:pt idx="382">
                  <c:v>426.99578860000003</c:v>
                </c:pt>
                <c:pt idx="383">
                  <c:v>371.49572749999993</c:v>
                </c:pt>
                <c:pt idx="384">
                  <c:v>349.55416870000005</c:v>
                </c:pt>
                <c:pt idx="385">
                  <c:v>354.74917599999992</c:v>
                </c:pt>
                <c:pt idx="386">
                  <c:v>418.85617069999995</c:v>
                </c:pt>
                <c:pt idx="387">
                  <c:v>437.35620120000004</c:v>
                </c:pt>
                <c:pt idx="388">
                  <c:v>460.48120119999999</c:v>
                </c:pt>
                <c:pt idx="389">
                  <c:v>465.10620120000004</c:v>
                </c:pt>
                <c:pt idx="390">
                  <c:v>460.48120119999999</c:v>
                </c:pt>
                <c:pt idx="391">
                  <c:v>494.18765259999998</c:v>
                </c:pt>
                <c:pt idx="392">
                  <c:v>459.10107420000003</c:v>
                </c:pt>
                <c:pt idx="393">
                  <c:v>409.95568850000001</c:v>
                </c:pt>
                <c:pt idx="394">
                  <c:v>401.3492432000001</c:v>
                </c:pt>
                <c:pt idx="395">
                  <c:v>415.22424320000005</c:v>
                </c:pt>
                <c:pt idx="396">
                  <c:v>423.97055049999994</c:v>
                </c:pt>
                <c:pt idx="397">
                  <c:v>411.73739619999992</c:v>
                </c:pt>
                <c:pt idx="398">
                  <c:v>392.65707400000002</c:v>
                </c:pt>
                <c:pt idx="399">
                  <c:v>348.76422120000001</c:v>
                </c:pt>
                <c:pt idx="400">
                  <c:v>302.66040040000001</c:v>
                </c:pt>
                <c:pt idx="401">
                  <c:v>321.16040040000001</c:v>
                </c:pt>
                <c:pt idx="402">
                  <c:v>390.53540039999996</c:v>
                </c:pt>
                <c:pt idx="403">
                  <c:v>431.99722289999994</c:v>
                </c:pt>
                <c:pt idx="404">
                  <c:v>435.89251709999996</c:v>
                </c:pt>
                <c:pt idx="405">
                  <c:v>449.76751709999996</c:v>
                </c:pt>
                <c:pt idx="406">
                  <c:v>437.03253169999999</c:v>
                </c:pt>
                <c:pt idx="407">
                  <c:v>407.48089599999992</c:v>
                </c:pt>
                <c:pt idx="408">
                  <c:v>379.73089599999992</c:v>
                </c:pt>
                <c:pt idx="409">
                  <c:v>336.25006100000002</c:v>
                </c:pt>
                <c:pt idx="410">
                  <c:v>308.62274170000001</c:v>
                </c:pt>
                <c:pt idx="411">
                  <c:v>260.87738040000005</c:v>
                </c:pt>
                <c:pt idx="412">
                  <c:v>311.75238040000005</c:v>
                </c:pt>
                <c:pt idx="413">
                  <c:v>376.50238040000005</c:v>
                </c:pt>
                <c:pt idx="414">
                  <c:v>385.75241089999997</c:v>
                </c:pt>
                <c:pt idx="415">
                  <c:v>441.52120969999999</c:v>
                </c:pt>
                <c:pt idx="416">
                  <c:v>427.64617919999995</c:v>
                </c:pt>
                <c:pt idx="417">
                  <c:v>405.38488770000004</c:v>
                </c:pt>
                <c:pt idx="418">
                  <c:v>417.59954829999992</c:v>
                </c:pt>
                <c:pt idx="419">
                  <c:v>446.74603269999994</c:v>
                </c:pt>
                <c:pt idx="420">
                  <c:v>485.98837279999987</c:v>
                </c:pt>
                <c:pt idx="421">
                  <c:v>495.23837279999987</c:v>
                </c:pt>
                <c:pt idx="422">
                  <c:v>500.74896239999998</c:v>
                </c:pt>
                <c:pt idx="423">
                  <c:v>503.0514526</c:v>
                </c:pt>
                <c:pt idx="424">
                  <c:v>449.6092529</c:v>
                </c:pt>
                <c:pt idx="425">
                  <c:v>376.98419189999993</c:v>
                </c:pt>
                <c:pt idx="426">
                  <c:v>304.35919189999998</c:v>
                </c:pt>
                <c:pt idx="427">
                  <c:v>259.97143549999987</c:v>
                </c:pt>
                <c:pt idx="428">
                  <c:v>187.88201900000004</c:v>
                </c:pt>
                <c:pt idx="429">
                  <c:v>121.00701900000001</c:v>
                </c:pt>
                <c:pt idx="430">
                  <c:v>53.715393069999998</c:v>
                </c:pt>
                <c:pt idx="431">
                  <c:v>-6.4596557600000049</c:v>
                </c:pt>
                <c:pt idx="432">
                  <c:v>6.1341552799999928</c:v>
                </c:pt>
                <c:pt idx="433">
                  <c:v>2.6436767599999986</c:v>
                </c:pt>
                <c:pt idx="434">
                  <c:v>-30.720703123000003</c:v>
                </c:pt>
                <c:pt idx="435">
                  <c:v>-23.772399899999996</c:v>
                </c:pt>
                <c:pt idx="436">
                  <c:v>-17.19750977</c:v>
                </c:pt>
                <c:pt idx="437">
                  <c:v>0</c:v>
                </c:pt>
                <c:pt idx="438">
                  <c:v>74.374999999999986</c:v>
                </c:pt>
                <c:pt idx="439">
                  <c:v>110.44677729999998</c:v>
                </c:pt>
                <c:pt idx="440">
                  <c:v>41.030090330000007</c:v>
                </c:pt>
                <c:pt idx="441">
                  <c:v>-40.5</c:v>
                </c:pt>
                <c:pt idx="442">
                  <c:v>-102.71282960000003</c:v>
                </c:pt>
                <c:pt idx="443">
                  <c:v>-112.58764650000002</c:v>
                </c:pt>
                <c:pt idx="444">
                  <c:v>-194.89990230000001</c:v>
                </c:pt>
                <c:pt idx="445">
                  <c:v>-275.48260499999992</c:v>
                </c:pt>
                <c:pt idx="446">
                  <c:v>-329.48260499999992</c:v>
                </c:pt>
                <c:pt idx="447">
                  <c:v>-430.73266599999999</c:v>
                </c:pt>
                <c:pt idx="448">
                  <c:v>-531.9825439</c:v>
                </c:pt>
                <c:pt idx="449">
                  <c:v>-558.9825439</c:v>
                </c:pt>
                <c:pt idx="450">
                  <c:v>-558.9825439</c:v>
                </c:pt>
                <c:pt idx="451">
                  <c:v>-570.36340329999996</c:v>
                </c:pt>
                <c:pt idx="452">
                  <c:v>-608.16564939999989</c:v>
                </c:pt>
                <c:pt idx="453">
                  <c:v>-635.20190430000002</c:v>
                </c:pt>
                <c:pt idx="454">
                  <c:v>-722.95172119999972</c:v>
                </c:pt>
                <c:pt idx="455">
                  <c:v>-771.88916019999988</c:v>
                </c:pt>
                <c:pt idx="456">
                  <c:v>-810</c:v>
                </c:pt>
                <c:pt idx="457">
                  <c:v>-810</c:v>
                </c:pt>
                <c:pt idx="458">
                  <c:v>-810</c:v>
                </c:pt>
                <c:pt idx="459">
                  <c:v>-796.5</c:v>
                </c:pt>
                <c:pt idx="460">
                  <c:v>-807.63433840000005</c:v>
                </c:pt>
                <c:pt idx="461">
                  <c:v>-810</c:v>
                </c:pt>
                <c:pt idx="462">
                  <c:v>-809.52496339999993</c:v>
                </c:pt>
                <c:pt idx="463">
                  <c:v>-810</c:v>
                </c:pt>
                <c:pt idx="464">
                  <c:v>-749.25012209999988</c:v>
                </c:pt>
                <c:pt idx="465">
                  <c:v>-708.78845210000009</c:v>
                </c:pt>
                <c:pt idx="466">
                  <c:v>-707.37231450000002</c:v>
                </c:pt>
                <c:pt idx="467">
                  <c:v>-685.60107419999997</c:v>
                </c:pt>
                <c:pt idx="468">
                  <c:v>-587.91772459099991</c:v>
                </c:pt>
                <c:pt idx="469">
                  <c:v>-574.70361329100001</c:v>
                </c:pt>
                <c:pt idx="470">
                  <c:v>-499.27590939099991</c:v>
                </c:pt>
                <c:pt idx="471">
                  <c:v>-462.57528689100002</c:v>
                </c:pt>
                <c:pt idx="472">
                  <c:v>-497.25860599999999</c:v>
                </c:pt>
                <c:pt idx="473">
                  <c:v>-591.75854489999983</c:v>
                </c:pt>
                <c:pt idx="474">
                  <c:v>-597.24176030000001</c:v>
                </c:pt>
                <c:pt idx="475">
                  <c:v>-518.90917969999998</c:v>
                </c:pt>
                <c:pt idx="476">
                  <c:v>-441.47586059100001</c:v>
                </c:pt>
                <c:pt idx="477">
                  <c:v>-434.72589109099999</c:v>
                </c:pt>
                <c:pt idx="478">
                  <c:v>-477.59777829999996</c:v>
                </c:pt>
                <c:pt idx="479">
                  <c:v>-578.84765629999981</c:v>
                </c:pt>
                <c:pt idx="480">
                  <c:v>-635.83105469999987</c:v>
                </c:pt>
                <c:pt idx="481">
                  <c:v>-707.69824219999998</c:v>
                </c:pt>
                <c:pt idx="482">
                  <c:v>-714.21826169999997</c:v>
                </c:pt>
                <c:pt idx="483">
                  <c:v>-695.12469479999993</c:v>
                </c:pt>
                <c:pt idx="484">
                  <c:v>-705.54699709999988</c:v>
                </c:pt>
                <c:pt idx="485">
                  <c:v>-723.79705809999996</c:v>
                </c:pt>
                <c:pt idx="486">
                  <c:v>-742.0471190999998</c:v>
                </c:pt>
                <c:pt idx="487">
                  <c:v>-760.29711909999992</c:v>
                </c:pt>
                <c:pt idx="488">
                  <c:v>-778.54699709999988</c:v>
                </c:pt>
                <c:pt idx="489">
                  <c:v>-790</c:v>
                </c:pt>
                <c:pt idx="490">
                  <c:v>-790</c:v>
                </c:pt>
                <c:pt idx="491">
                  <c:v>-790</c:v>
                </c:pt>
                <c:pt idx="492">
                  <c:v>-788</c:v>
                </c:pt>
                <c:pt idx="493">
                  <c:v>-790</c:v>
                </c:pt>
                <c:pt idx="494">
                  <c:v>-789.25</c:v>
                </c:pt>
                <c:pt idx="495">
                  <c:v>-787.53338620000011</c:v>
                </c:pt>
                <c:pt idx="496">
                  <c:v>-788.78338620000022</c:v>
                </c:pt>
                <c:pt idx="497">
                  <c:v>-790</c:v>
                </c:pt>
                <c:pt idx="498">
                  <c:v>-786.15002439999989</c:v>
                </c:pt>
                <c:pt idx="499">
                  <c:v>-789.61663820000001</c:v>
                </c:pt>
                <c:pt idx="500">
                  <c:v>-790</c:v>
                </c:pt>
                <c:pt idx="501">
                  <c:v>-789.25</c:v>
                </c:pt>
                <c:pt idx="502">
                  <c:v>-790</c:v>
                </c:pt>
                <c:pt idx="503">
                  <c:v>-790</c:v>
                </c:pt>
                <c:pt idx="504">
                  <c:v>-788.40002439999989</c:v>
                </c:pt>
                <c:pt idx="505">
                  <c:v>-790</c:v>
                </c:pt>
                <c:pt idx="506">
                  <c:v>-787.65008539999997</c:v>
                </c:pt>
                <c:pt idx="507">
                  <c:v>-785.76672359999998</c:v>
                </c:pt>
                <c:pt idx="508">
                  <c:v>-790.00006099999996</c:v>
                </c:pt>
                <c:pt idx="509">
                  <c:v>-790.00006099999996</c:v>
                </c:pt>
                <c:pt idx="510">
                  <c:v>-789.61663820000001</c:v>
                </c:pt>
                <c:pt idx="511">
                  <c:v>-721.92041019999988</c:v>
                </c:pt>
                <c:pt idx="512">
                  <c:v>-645.02880860000005</c:v>
                </c:pt>
                <c:pt idx="513">
                  <c:v>-579.19549560000007</c:v>
                </c:pt>
                <c:pt idx="514">
                  <c:v>-475.07891849999999</c:v>
                </c:pt>
                <c:pt idx="515">
                  <c:v>-355.11224368000006</c:v>
                </c:pt>
                <c:pt idx="516">
                  <c:v>-241.72900387999999</c:v>
                </c:pt>
                <c:pt idx="517">
                  <c:v>-181.74560546999996</c:v>
                </c:pt>
                <c:pt idx="518">
                  <c:v>-48.245605500000011</c:v>
                </c:pt>
                <c:pt idx="519">
                  <c:v>-21.545623800000012</c:v>
                </c:pt>
                <c:pt idx="520">
                  <c:v>58.554382299999986</c:v>
                </c:pt>
                <c:pt idx="521">
                  <c:v>161.93304441000001</c:v>
                </c:pt>
                <c:pt idx="522">
                  <c:v>211.54980469999995</c:v>
                </c:pt>
                <c:pt idx="523">
                  <c:v>274.38317869999992</c:v>
                </c:pt>
                <c:pt idx="524">
                  <c:v>346.88320919999995</c:v>
                </c:pt>
                <c:pt idx="525">
                  <c:v>404.125946</c:v>
                </c:pt>
                <c:pt idx="526">
                  <c:v>441.875946</c:v>
                </c:pt>
                <c:pt idx="527">
                  <c:v>479.625946</c:v>
                </c:pt>
                <c:pt idx="528">
                  <c:v>516.99475099999995</c:v>
                </c:pt>
                <c:pt idx="529">
                  <c:v>555.0059814</c:v>
                </c:pt>
                <c:pt idx="530">
                  <c:v>579.94165039999984</c:v>
                </c:pt>
                <c:pt idx="531">
                  <c:v>580</c:v>
                </c:pt>
                <c:pt idx="532">
                  <c:v>579.94165039999984</c:v>
                </c:pt>
                <c:pt idx="533">
                  <c:v>578.16668699999991</c:v>
                </c:pt>
                <c:pt idx="534">
                  <c:v>578.66668699999991</c:v>
                </c:pt>
                <c:pt idx="535">
                  <c:v>578.17498780000005</c:v>
                </c:pt>
                <c:pt idx="536">
                  <c:v>580</c:v>
                </c:pt>
                <c:pt idx="537">
                  <c:v>579.94165039999984</c:v>
                </c:pt>
                <c:pt idx="538">
                  <c:v>578.71875000000011</c:v>
                </c:pt>
                <c:pt idx="539">
                  <c:v>579.15832520000004</c:v>
                </c:pt>
                <c:pt idx="540">
                  <c:v>579.80834960000004</c:v>
                </c:pt>
                <c:pt idx="541">
                  <c:v>564.61669919999986</c:v>
                </c:pt>
                <c:pt idx="542">
                  <c:v>550.94995119999987</c:v>
                </c:pt>
                <c:pt idx="543">
                  <c:v>538.1915894</c:v>
                </c:pt>
                <c:pt idx="544">
                  <c:v>518.87487790000012</c:v>
                </c:pt>
                <c:pt idx="545">
                  <c:v>501.54153439999999</c:v>
                </c:pt>
                <c:pt idx="546">
                  <c:v>482.41656489999997</c:v>
                </c:pt>
                <c:pt idx="547">
                  <c:v>466.26654049999996</c:v>
                </c:pt>
                <c:pt idx="548">
                  <c:v>450.32489010000006</c:v>
                </c:pt>
                <c:pt idx="549">
                  <c:v>444.75</c:v>
                </c:pt>
                <c:pt idx="550">
                  <c:v>440.70001219999995</c:v>
                </c:pt>
                <c:pt idx="551">
                  <c:v>442.94592290000003</c:v>
                </c:pt>
                <c:pt idx="552">
                  <c:v>444.25833129999995</c:v>
                </c:pt>
                <c:pt idx="553">
                  <c:v>444.75</c:v>
                </c:pt>
                <c:pt idx="554">
                  <c:v>445</c:v>
                </c:pt>
                <c:pt idx="555">
                  <c:v>442.12503049999992</c:v>
                </c:pt>
                <c:pt idx="556">
                  <c:v>442.13540649999999</c:v>
                </c:pt>
                <c:pt idx="557">
                  <c:v>444.10833739999993</c:v>
                </c:pt>
                <c:pt idx="558">
                  <c:v>445</c:v>
                </c:pt>
                <c:pt idx="559">
                  <c:v>444.72500609999992</c:v>
                </c:pt>
                <c:pt idx="560">
                  <c:v>389.09991459999992</c:v>
                </c:pt>
                <c:pt idx="561">
                  <c:v>331.62066650000008</c:v>
                </c:pt>
                <c:pt idx="562">
                  <c:v>277.84982300000007</c:v>
                </c:pt>
                <c:pt idx="563">
                  <c:v>251.89151000000001</c:v>
                </c:pt>
                <c:pt idx="564">
                  <c:v>259.30816650000003</c:v>
                </c:pt>
                <c:pt idx="565">
                  <c:v>300.19152829999996</c:v>
                </c:pt>
                <c:pt idx="566">
                  <c:v>281.32659909999995</c:v>
                </c:pt>
                <c:pt idx="567">
                  <c:v>225.70162959999999</c:v>
                </c:pt>
                <c:pt idx="568">
                  <c:v>170.07666019999996</c:v>
                </c:pt>
                <c:pt idx="569">
                  <c:v>114.45166020000003</c:v>
                </c:pt>
                <c:pt idx="570">
                  <c:v>58.82662964</c:v>
                </c:pt>
                <c:pt idx="571">
                  <c:v>1.5021362299999999</c:v>
                </c:pt>
                <c:pt idx="572">
                  <c:v>-76.25</c:v>
                </c:pt>
                <c:pt idx="573">
                  <c:v>-152.5</c:v>
                </c:pt>
                <c:pt idx="574">
                  <c:v>-228.75</c:v>
                </c:pt>
                <c:pt idx="575">
                  <c:v>-304.99990839999992</c:v>
                </c:pt>
                <c:pt idx="576">
                  <c:v>-381.24990839999998</c:v>
                </c:pt>
                <c:pt idx="577">
                  <c:v>-457.49981689999993</c:v>
                </c:pt>
                <c:pt idx="578">
                  <c:v>-506.88726810000009</c:v>
                </c:pt>
                <c:pt idx="579">
                  <c:v>-517.05395509999994</c:v>
                </c:pt>
                <c:pt idx="580">
                  <c:v>-562.8645019999999</c:v>
                </c:pt>
                <c:pt idx="581">
                  <c:v>-596.59497070000009</c:v>
                </c:pt>
                <c:pt idx="582">
                  <c:v>-610</c:v>
                </c:pt>
                <c:pt idx="583">
                  <c:v>-610</c:v>
                </c:pt>
                <c:pt idx="584">
                  <c:v>-579.5</c:v>
                </c:pt>
                <c:pt idx="585">
                  <c:v>-503.25</c:v>
                </c:pt>
                <c:pt idx="586">
                  <c:v>-503.25</c:v>
                </c:pt>
                <c:pt idx="587">
                  <c:v>-445.95037839999992</c:v>
                </c:pt>
                <c:pt idx="588">
                  <c:v>-400.98889159999999</c:v>
                </c:pt>
                <c:pt idx="589">
                  <c:v>-463.03204349999999</c:v>
                </c:pt>
                <c:pt idx="590">
                  <c:v>-488.44873049999995</c:v>
                </c:pt>
                <c:pt idx="591">
                  <c:v>-493.53204349999999</c:v>
                </c:pt>
                <c:pt idx="592">
                  <c:v>-425.46685789999992</c:v>
                </c:pt>
                <c:pt idx="593">
                  <c:v>-425.46685789999992</c:v>
                </c:pt>
                <c:pt idx="594">
                  <c:v>-345.88702391000004</c:v>
                </c:pt>
                <c:pt idx="595">
                  <c:v>-305.58703611000004</c:v>
                </c:pt>
                <c:pt idx="596">
                  <c:v>-295.42034910999996</c:v>
                </c:pt>
                <c:pt idx="597">
                  <c:v>-296.12869261400004</c:v>
                </c:pt>
                <c:pt idx="598">
                  <c:v>-325.64645389999998</c:v>
                </c:pt>
                <c:pt idx="599">
                  <c:v>-313.44754030000001</c:v>
                </c:pt>
                <c:pt idx="600">
                  <c:v>-335.91870119999999</c:v>
                </c:pt>
                <c:pt idx="601">
                  <c:v>-379.70425419999998</c:v>
                </c:pt>
                <c:pt idx="602">
                  <c:v>-442.49600219999991</c:v>
                </c:pt>
                <c:pt idx="603">
                  <c:v>-467.6164551</c:v>
                </c:pt>
                <c:pt idx="604">
                  <c:v>-492.26049799999993</c:v>
                </c:pt>
                <c:pt idx="605">
                  <c:v>-507.41522219999996</c:v>
                </c:pt>
                <c:pt idx="606">
                  <c:v>-457.10333249999996</c:v>
                </c:pt>
                <c:pt idx="607">
                  <c:v>-402.20208739999998</c:v>
                </c:pt>
                <c:pt idx="608">
                  <c:v>-427.98626709999996</c:v>
                </c:pt>
                <c:pt idx="609">
                  <c:v>-455.52978520000005</c:v>
                </c:pt>
                <c:pt idx="610">
                  <c:v>-420.50311279999994</c:v>
                </c:pt>
                <c:pt idx="611">
                  <c:v>-394.67819209999999</c:v>
                </c:pt>
                <c:pt idx="612">
                  <c:v>-382.11767579999997</c:v>
                </c:pt>
                <c:pt idx="613">
                  <c:v>-397.62084960000004</c:v>
                </c:pt>
                <c:pt idx="614">
                  <c:v>-381.25717159999999</c:v>
                </c:pt>
                <c:pt idx="615">
                  <c:v>-341.61801149999997</c:v>
                </c:pt>
                <c:pt idx="616">
                  <c:v>-341.61801149999997</c:v>
                </c:pt>
                <c:pt idx="617">
                  <c:v>-341.61801149999997</c:v>
                </c:pt>
                <c:pt idx="618">
                  <c:v>-330.85134889999995</c:v>
                </c:pt>
                <c:pt idx="619">
                  <c:v>-313.42007449999994</c:v>
                </c:pt>
                <c:pt idx="620">
                  <c:v>-397.05126949999999</c:v>
                </c:pt>
                <c:pt idx="621">
                  <c:v>-425.59298710000002</c:v>
                </c:pt>
                <c:pt idx="622">
                  <c:v>-425.59298710000002</c:v>
                </c:pt>
                <c:pt idx="623">
                  <c:v>-332.03454588</c:v>
                </c:pt>
                <c:pt idx="624">
                  <c:v>-332.03454588</c:v>
                </c:pt>
                <c:pt idx="625">
                  <c:v>-284.11474607999997</c:v>
                </c:pt>
                <c:pt idx="626">
                  <c:v>-203.27770998</c:v>
                </c:pt>
                <c:pt idx="627">
                  <c:v>-176.36102298000003</c:v>
                </c:pt>
                <c:pt idx="628">
                  <c:v>-182.81103519000001</c:v>
                </c:pt>
                <c:pt idx="629">
                  <c:v>-103.30053709000001</c:v>
                </c:pt>
                <c:pt idx="630">
                  <c:v>-27.860900880000003</c:v>
                </c:pt>
                <c:pt idx="631">
                  <c:v>6.2180175739999992</c:v>
                </c:pt>
                <c:pt idx="632">
                  <c:v>66.899963380000017</c:v>
                </c:pt>
                <c:pt idx="633">
                  <c:v>137.03576659999999</c:v>
                </c:pt>
                <c:pt idx="634">
                  <c:v>191.03576659999999</c:v>
                </c:pt>
                <c:pt idx="635">
                  <c:v>273.14205930000008</c:v>
                </c:pt>
                <c:pt idx="636">
                  <c:v>364.64215090000005</c:v>
                </c:pt>
                <c:pt idx="637">
                  <c:v>454.64208980000006</c:v>
                </c:pt>
                <c:pt idx="638">
                  <c:v>462.4406128</c:v>
                </c:pt>
                <c:pt idx="639">
                  <c:v>493.50292969999998</c:v>
                </c:pt>
                <c:pt idx="640">
                  <c:v>541.10046390000002</c:v>
                </c:pt>
                <c:pt idx="641">
                  <c:v>574.30895999999996</c:v>
                </c:pt>
                <c:pt idx="642">
                  <c:v>601.37884520000011</c:v>
                </c:pt>
                <c:pt idx="643">
                  <c:v>595.37884520000011</c:v>
                </c:pt>
                <c:pt idx="644">
                  <c:v>571.37884520000011</c:v>
                </c:pt>
                <c:pt idx="645">
                  <c:v>591.2315673999999</c:v>
                </c:pt>
                <c:pt idx="646">
                  <c:v>663.19396970000003</c:v>
                </c:pt>
                <c:pt idx="647">
                  <c:v>706.04956049999987</c:v>
                </c:pt>
                <c:pt idx="648">
                  <c:v>690</c:v>
                </c:pt>
                <c:pt idx="649">
                  <c:v>618.65325929999983</c:v>
                </c:pt>
                <c:pt idx="650">
                  <c:v>637.64495850000003</c:v>
                </c:pt>
                <c:pt idx="651">
                  <c:v>708.14495850000003</c:v>
                </c:pt>
                <c:pt idx="652">
                  <c:v>690</c:v>
                </c:pt>
                <c:pt idx="653">
                  <c:v>630</c:v>
                </c:pt>
                <c:pt idx="654">
                  <c:v>630</c:v>
                </c:pt>
                <c:pt idx="655">
                  <c:v>585.3136596999999</c:v>
                </c:pt>
                <c:pt idx="656">
                  <c:v>578.13079830000004</c:v>
                </c:pt>
                <c:pt idx="657">
                  <c:v>600.57830810000007</c:v>
                </c:pt>
                <c:pt idx="658">
                  <c:v>542.77221679999991</c:v>
                </c:pt>
                <c:pt idx="659">
                  <c:v>508.71166989999995</c:v>
                </c:pt>
                <c:pt idx="660">
                  <c:v>472.71166989999995</c:v>
                </c:pt>
                <c:pt idx="661">
                  <c:v>456.94726559999998</c:v>
                </c:pt>
                <c:pt idx="662">
                  <c:v>426.98849489999992</c:v>
                </c:pt>
                <c:pt idx="663">
                  <c:v>383.65640259999998</c:v>
                </c:pt>
                <c:pt idx="664">
                  <c:v>349.26690669999999</c:v>
                </c:pt>
                <c:pt idx="665">
                  <c:v>299.63491819999996</c:v>
                </c:pt>
                <c:pt idx="666">
                  <c:v>219.34014890000003</c:v>
                </c:pt>
                <c:pt idx="667">
                  <c:v>147.09021000000001</c:v>
                </c:pt>
                <c:pt idx="668">
                  <c:v>179.7533569</c:v>
                </c:pt>
                <c:pt idx="669">
                  <c:v>216.3988037</c:v>
                </c:pt>
                <c:pt idx="670">
                  <c:v>170.21997069999995</c:v>
                </c:pt>
                <c:pt idx="671">
                  <c:v>130.54907229999998</c:v>
                </c:pt>
                <c:pt idx="672">
                  <c:v>160.63385009999996</c:v>
                </c:pt>
                <c:pt idx="673">
                  <c:v>135.96716309999999</c:v>
                </c:pt>
                <c:pt idx="674">
                  <c:v>135.96716309999999</c:v>
                </c:pt>
                <c:pt idx="675">
                  <c:v>135.96716309999999</c:v>
                </c:pt>
                <c:pt idx="676">
                  <c:v>135.96716309999999</c:v>
                </c:pt>
                <c:pt idx="677">
                  <c:v>135.96716309999999</c:v>
                </c:pt>
                <c:pt idx="678">
                  <c:v>135.96716309999999</c:v>
                </c:pt>
                <c:pt idx="679">
                  <c:v>135.96716309999999</c:v>
                </c:pt>
                <c:pt idx="680">
                  <c:v>135.96716309999999</c:v>
                </c:pt>
                <c:pt idx="681">
                  <c:v>135.96716309999999</c:v>
                </c:pt>
                <c:pt idx="682">
                  <c:v>135.96716309999999</c:v>
                </c:pt>
                <c:pt idx="683">
                  <c:v>135.96716309999999</c:v>
                </c:pt>
                <c:pt idx="684">
                  <c:v>135.96716309999999</c:v>
                </c:pt>
                <c:pt idx="685">
                  <c:v>-265.16668700000002</c:v>
                </c:pt>
                <c:pt idx="686">
                  <c:v>-192.04101559999998</c:v>
                </c:pt>
                <c:pt idx="687">
                  <c:v>-192.04101559999998</c:v>
                </c:pt>
                <c:pt idx="688">
                  <c:v>-240.20819090000001</c:v>
                </c:pt>
                <c:pt idx="689">
                  <c:v>-273.39498900000001</c:v>
                </c:pt>
                <c:pt idx="690">
                  <c:v>-195.27789309999997</c:v>
                </c:pt>
                <c:pt idx="691">
                  <c:v>-149.0278931</c:v>
                </c:pt>
                <c:pt idx="692">
                  <c:v>-131.9621582</c:v>
                </c:pt>
                <c:pt idx="693">
                  <c:v>-154.44775389999998</c:v>
                </c:pt>
                <c:pt idx="694">
                  <c:v>-215.42260740000003</c:v>
                </c:pt>
                <c:pt idx="695">
                  <c:v>-241.71563719999997</c:v>
                </c:pt>
                <c:pt idx="696">
                  <c:v>-271.52587889999995</c:v>
                </c:pt>
                <c:pt idx="697">
                  <c:v>-301.07971189999995</c:v>
                </c:pt>
                <c:pt idx="698">
                  <c:v>-240.75952149999998</c:v>
                </c:pt>
                <c:pt idx="699">
                  <c:v>-191.42614750000004</c:v>
                </c:pt>
                <c:pt idx="700">
                  <c:v>-177.98181150000002</c:v>
                </c:pt>
                <c:pt idx="701">
                  <c:v>-233.48181150000002</c:v>
                </c:pt>
                <c:pt idx="702">
                  <c:v>-301.31512449999997</c:v>
                </c:pt>
                <c:pt idx="703">
                  <c:v>-338.34976200000006</c:v>
                </c:pt>
                <c:pt idx="704">
                  <c:v>-261.85226440000002</c:v>
                </c:pt>
                <c:pt idx="705">
                  <c:v>-190.38592530000003</c:v>
                </c:pt>
                <c:pt idx="706">
                  <c:v>-169.77685549999995</c:v>
                </c:pt>
                <c:pt idx="707">
                  <c:v>-138.1558838</c:v>
                </c:pt>
                <c:pt idx="708">
                  <c:v>-119.708252</c:v>
                </c:pt>
                <c:pt idx="709">
                  <c:v>-125.874939</c:v>
                </c:pt>
                <c:pt idx="710">
                  <c:v>-187.8742676</c:v>
                </c:pt>
                <c:pt idx="711">
                  <c:v>-250.16351319999995</c:v>
                </c:pt>
                <c:pt idx="712">
                  <c:v>-188.49682620000002</c:v>
                </c:pt>
                <c:pt idx="713">
                  <c:v>-162.1724854</c:v>
                </c:pt>
                <c:pt idx="714">
                  <c:v>-203.4961548</c:v>
                </c:pt>
                <c:pt idx="715">
                  <c:v>-266.70446779999997</c:v>
                </c:pt>
                <c:pt idx="716">
                  <c:v>-293.15271000000001</c:v>
                </c:pt>
                <c:pt idx="717">
                  <c:v>-333.42703249999994</c:v>
                </c:pt>
                <c:pt idx="718">
                  <c:v>-358.09368899999993</c:v>
                </c:pt>
                <c:pt idx="719">
                  <c:v>-382.76037599999995</c:v>
                </c:pt>
                <c:pt idx="720">
                  <c:v>-436.71874999999994</c:v>
                </c:pt>
                <c:pt idx="721">
                  <c:v>-405.97821039999991</c:v>
                </c:pt>
                <c:pt idx="722">
                  <c:v>-403.29138179999995</c:v>
                </c:pt>
                <c:pt idx="723">
                  <c:v>-415.65069580000005</c:v>
                </c:pt>
                <c:pt idx="724">
                  <c:v>-453.33258060000009</c:v>
                </c:pt>
                <c:pt idx="725">
                  <c:v>-493.8623657</c:v>
                </c:pt>
                <c:pt idx="726">
                  <c:v>-536.40539550000005</c:v>
                </c:pt>
                <c:pt idx="727">
                  <c:v>-555.47155759999998</c:v>
                </c:pt>
                <c:pt idx="728">
                  <c:v>-480.56341549999996</c:v>
                </c:pt>
                <c:pt idx="729">
                  <c:v>-445.5634766</c:v>
                </c:pt>
                <c:pt idx="730">
                  <c:v>-405.4578247</c:v>
                </c:pt>
                <c:pt idx="731">
                  <c:v>-383.22766109999998</c:v>
                </c:pt>
                <c:pt idx="732">
                  <c:v>-391.97766109999998</c:v>
                </c:pt>
                <c:pt idx="733">
                  <c:v>-377.9718628</c:v>
                </c:pt>
                <c:pt idx="734">
                  <c:v>-377.9718628</c:v>
                </c:pt>
                <c:pt idx="735">
                  <c:v>-408.19470209999997</c:v>
                </c:pt>
                <c:pt idx="736">
                  <c:v>-464.91088870000004</c:v>
                </c:pt>
                <c:pt idx="737">
                  <c:v>-485.55590819999998</c:v>
                </c:pt>
                <c:pt idx="738">
                  <c:v>-448.20050049999992</c:v>
                </c:pt>
                <c:pt idx="739">
                  <c:v>-381.09838869999999</c:v>
                </c:pt>
                <c:pt idx="740">
                  <c:v>-316.98205569999999</c:v>
                </c:pt>
                <c:pt idx="741">
                  <c:v>-316.98205569999999</c:v>
                </c:pt>
                <c:pt idx="742">
                  <c:v>-299.06182860000001</c:v>
                </c:pt>
                <c:pt idx="743">
                  <c:v>-280.3407593</c:v>
                </c:pt>
                <c:pt idx="744">
                  <c:v>-285.99084470000003</c:v>
                </c:pt>
                <c:pt idx="745">
                  <c:v>-285.99084470000003</c:v>
                </c:pt>
                <c:pt idx="746">
                  <c:v>-285.99084470000003</c:v>
                </c:pt>
                <c:pt idx="747">
                  <c:v>-312.1015625</c:v>
                </c:pt>
                <c:pt idx="748">
                  <c:v>-409.31695560000003</c:v>
                </c:pt>
                <c:pt idx="749">
                  <c:v>-337.28070069999995</c:v>
                </c:pt>
                <c:pt idx="750">
                  <c:v>-238.36083986100004</c:v>
                </c:pt>
                <c:pt idx="751">
                  <c:v>-223.22753906100002</c:v>
                </c:pt>
                <c:pt idx="752">
                  <c:v>-171.90124516100002</c:v>
                </c:pt>
                <c:pt idx="753">
                  <c:v>-59.015563950000008</c:v>
                </c:pt>
                <c:pt idx="754">
                  <c:v>109.19268794</c:v>
                </c:pt>
                <c:pt idx="755">
                  <c:v>248.28442384000002</c:v>
                </c:pt>
                <c:pt idx="756">
                  <c:v>166.06774904000002</c:v>
                </c:pt>
                <c:pt idx="757">
                  <c:v>1.8592529299999969</c:v>
                </c:pt>
                <c:pt idx="758">
                  <c:v>-105.04943845000001</c:v>
                </c:pt>
                <c:pt idx="759">
                  <c:v>-84.91192626000003</c:v>
                </c:pt>
                <c:pt idx="760">
                  <c:v>-84.91192626000003</c:v>
                </c:pt>
                <c:pt idx="761">
                  <c:v>-84.91192626000003</c:v>
                </c:pt>
                <c:pt idx="762">
                  <c:v>-21.815429689999991</c:v>
                </c:pt>
                <c:pt idx="763">
                  <c:v>2.0527343699999996</c:v>
                </c:pt>
                <c:pt idx="764">
                  <c:v>10.802856443000001</c:v>
                </c:pt>
                <c:pt idx="765">
                  <c:v>7.0195312530000002</c:v>
                </c:pt>
                <c:pt idx="766">
                  <c:v>8.769531253000002</c:v>
                </c:pt>
                <c:pt idx="767">
                  <c:v>25.867309569999996</c:v>
                </c:pt>
                <c:pt idx="768">
                  <c:v>0.48559570300000005</c:v>
                </c:pt>
                <c:pt idx="769">
                  <c:v>22.402099609999997</c:v>
                </c:pt>
                <c:pt idx="770">
                  <c:v>131.98559569999998</c:v>
                </c:pt>
                <c:pt idx="771">
                  <c:v>44.318847659999989</c:v>
                </c:pt>
                <c:pt idx="772">
                  <c:v>91.684570309999984</c:v>
                </c:pt>
                <c:pt idx="773">
                  <c:v>234.14294430000001</c:v>
                </c:pt>
                <c:pt idx="774">
                  <c:v>192.95068359999999</c:v>
                </c:pt>
                <c:pt idx="775">
                  <c:v>140.92675779999999</c:v>
                </c:pt>
                <c:pt idx="776">
                  <c:v>188.10351559999995</c:v>
                </c:pt>
                <c:pt idx="777">
                  <c:v>242.89514160000002</c:v>
                </c:pt>
                <c:pt idx="778">
                  <c:v>198.75317379999998</c:v>
                </c:pt>
                <c:pt idx="779">
                  <c:v>99.953857420000006</c:v>
                </c:pt>
                <c:pt idx="780">
                  <c:v>32.666259770000003</c:v>
                </c:pt>
                <c:pt idx="781">
                  <c:v>0.85595703100000009</c:v>
                </c:pt>
                <c:pt idx="782">
                  <c:v>-103.75</c:v>
                </c:pt>
                <c:pt idx="783">
                  <c:v>-175.26342769999999</c:v>
                </c:pt>
                <c:pt idx="784">
                  <c:v>-277.82208250000002</c:v>
                </c:pt>
                <c:pt idx="785">
                  <c:v>-288.1971436</c:v>
                </c:pt>
                <c:pt idx="786">
                  <c:v>-412.69726559999998</c:v>
                </c:pt>
                <c:pt idx="787">
                  <c:v>-543.44708249999985</c:v>
                </c:pt>
                <c:pt idx="788">
                  <c:v>-543.44708249999985</c:v>
                </c:pt>
                <c:pt idx="789">
                  <c:v>-503.61364750000001</c:v>
                </c:pt>
                <c:pt idx="790">
                  <c:v>-477.99475099999995</c:v>
                </c:pt>
                <c:pt idx="791">
                  <c:v>-492.49572749999993</c:v>
                </c:pt>
                <c:pt idx="792">
                  <c:v>-555.93951419999985</c:v>
                </c:pt>
                <c:pt idx="793">
                  <c:v>-541.21069339999997</c:v>
                </c:pt>
                <c:pt idx="794">
                  <c:v>-585.99743650000005</c:v>
                </c:pt>
                <c:pt idx="795">
                  <c:v>-662.59198000000004</c:v>
                </c:pt>
                <c:pt idx="796">
                  <c:v>-705.79150389999984</c:v>
                </c:pt>
                <c:pt idx="797">
                  <c:v>-735.7651977999999</c:v>
                </c:pt>
                <c:pt idx="798">
                  <c:v>-746.93188479999992</c:v>
                </c:pt>
                <c:pt idx="799">
                  <c:v>-720.04626459999986</c:v>
                </c:pt>
                <c:pt idx="800">
                  <c:v>-833.9212035999999</c:v>
                </c:pt>
                <c:pt idx="801">
                  <c:v>-758.50030519999996</c:v>
                </c:pt>
                <c:pt idx="802">
                  <c:v>-696.25036620000003</c:v>
                </c:pt>
                <c:pt idx="803">
                  <c:v>-683.94372559999999</c:v>
                </c:pt>
                <c:pt idx="804">
                  <c:v>-652.22045900000001</c:v>
                </c:pt>
                <c:pt idx="805">
                  <c:v>-670.61999509999998</c:v>
                </c:pt>
                <c:pt idx="806">
                  <c:v>-619.90026859999989</c:v>
                </c:pt>
                <c:pt idx="807">
                  <c:v>-585.50085449999983</c:v>
                </c:pt>
                <c:pt idx="808">
                  <c:v>-457.93170169999991</c:v>
                </c:pt>
                <c:pt idx="809">
                  <c:v>-457.93170169999991</c:v>
                </c:pt>
                <c:pt idx="810">
                  <c:v>-381.87878419999998</c:v>
                </c:pt>
                <c:pt idx="811">
                  <c:v>-319.35034180000002</c:v>
                </c:pt>
                <c:pt idx="812">
                  <c:v>-158.63366699999997</c:v>
                </c:pt>
                <c:pt idx="813">
                  <c:v>-171.14318845</c:v>
                </c:pt>
                <c:pt idx="814">
                  <c:v>-181.75439449999999</c:v>
                </c:pt>
                <c:pt idx="815">
                  <c:v>-181.75439449999999</c:v>
                </c:pt>
                <c:pt idx="816">
                  <c:v>-203.53625489999999</c:v>
                </c:pt>
                <c:pt idx="817">
                  <c:v>-174.45703130000004</c:v>
                </c:pt>
                <c:pt idx="818">
                  <c:v>-191.9768066</c:v>
                </c:pt>
                <c:pt idx="819">
                  <c:v>-196.52746579999999</c:v>
                </c:pt>
                <c:pt idx="820">
                  <c:v>-203.18200680000004</c:v>
                </c:pt>
                <c:pt idx="821">
                  <c:v>-242.01104740000002</c:v>
                </c:pt>
                <c:pt idx="822">
                  <c:v>-268.03161619999992</c:v>
                </c:pt>
                <c:pt idx="823">
                  <c:v>-333.35034180000002</c:v>
                </c:pt>
                <c:pt idx="824">
                  <c:v>-377.1834106</c:v>
                </c:pt>
                <c:pt idx="825">
                  <c:v>-348.00244140000001</c:v>
                </c:pt>
                <c:pt idx="826">
                  <c:v>-437.15277099999997</c:v>
                </c:pt>
                <c:pt idx="827">
                  <c:v>-466.30804439999997</c:v>
                </c:pt>
                <c:pt idx="828">
                  <c:v>-497.60485840000001</c:v>
                </c:pt>
                <c:pt idx="829">
                  <c:v>-529.21588130000009</c:v>
                </c:pt>
                <c:pt idx="830">
                  <c:v>-518.8408202999999</c:v>
                </c:pt>
                <c:pt idx="831">
                  <c:v>-547.9825439</c:v>
                </c:pt>
                <c:pt idx="832">
                  <c:v>-603.68664550000005</c:v>
                </c:pt>
                <c:pt idx="833">
                  <c:v>-683.51403809999999</c:v>
                </c:pt>
                <c:pt idx="834">
                  <c:v>-703.2778320000001</c:v>
                </c:pt>
                <c:pt idx="835">
                  <c:v>-641.91784669999993</c:v>
                </c:pt>
                <c:pt idx="836">
                  <c:v>-604.08660889999987</c:v>
                </c:pt>
                <c:pt idx="837">
                  <c:v>-584.61938480000003</c:v>
                </c:pt>
                <c:pt idx="838">
                  <c:v>-605.1407471</c:v>
                </c:pt>
                <c:pt idx="839">
                  <c:v>-602.97113039999999</c:v>
                </c:pt>
                <c:pt idx="840">
                  <c:v>-629.63964840000006</c:v>
                </c:pt>
                <c:pt idx="841">
                  <c:v>-653.21569820000002</c:v>
                </c:pt>
                <c:pt idx="842">
                  <c:v>-581.3156737999999</c:v>
                </c:pt>
                <c:pt idx="843">
                  <c:v>-520.07653809999999</c:v>
                </c:pt>
                <c:pt idx="844">
                  <c:v>-554.63421629999993</c:v>
                </c:pt>
                <c:pt idx="845">
                  <c:v>-554.24084470000003</c:v>
                </c:pt>
                <c:pt idx="846">
                  <c:v>-495.07977289999997</c:v>
                </c:pt>
                <c:pt idx="847">
                  <c:v>-435.36367799999999</c:v>
                </c:pt>
                <c:pt idx="848">
                  <c:v>-378.3868713</c:v>
                </c:pt>
                <c:pt idx="849">
                  <c:v>-328.37011719999992</c:v>
                </c:pt>
                <c:pt idx="850">
                  <c:v>-328.37011719999992</c:v>
                </c:pt>
                <c:pt idx="851">
                  <c:v>-290.22897339999992</c:v>
                </c:pt>
                <c:pt idx="852">
                  <c:v>-270.22900389999995</c:v>
                </c:pt>
                <c:pt idx="853">
                  <c:v>-182.84320069999998</c:v>
                </c:pt>
                <c:pt idx="854">
                  <c:v>-149.50982669999999</c:v>
                </c:pt>
                <c:pt idx="855">
                  <c:v>-151.51593019999999</c:v>
                </c:pt>
                <c:pt idx="856">
                  <c:v>-85.21801757999998</c:v>
                </c:pt>
                <c:pt idx="857">
                  <c:v>2.5201416100000031</c:v>
                </c:pt>
                <c:pt idx="858">
                  <c:v>28.502563479999996</c:v>
                </c:pt>
                <c:pt idx="859">
                  <c:v>28.502563479999996</c:v>
                </c:pt>
                <c:pt idx="860">
                  <c:v>54.789184569999996</c:v>
                </c:pt>
                <c:pt idx="861">
                  <c:v>140.08312990000002</c:v>
                </c:pt>
                <c:pt idx="862">
                  <c:v>249.41644290000002</c:v>
                </c:pt>
                <c:pt idx="863">
                  <c:v>268.83367919999995</c:v>
                </c:pt>
                <c:pt idx="864">
                  <c:v>371.33361819999999</c:v>
                </c:pt>
                <c:pt idx="865">
                  <c:v>446.50030519999996</c:v>
                </c:pt>
                <c:pt idx="866">
                  <c:v>380.15075680000001</c:v>
                </c:pt>
                <c:pt idx="867">
                  <c:v>298.15075680000001</c:v>
                </c:pt>
                <c:pt idx="868">
                  <c:v>339.60717769999997</c:v>
                </c:pt>
                <c:pt idx="869">
                  <c:v>373.77380369999997</c:v>
                </c:pt>
                <c:pt idx="870">
                  <c:v>440.51589969999998</c:v>
                </c:pt>
                <c:pt idx="871">
                  <c:v>490.76159669999993</c:v>
                </c:pt>
                <c:pt idx="872">
                  <c:v>506.28985599999999</c:v>
                </c:pt>
                <c:pt idx="873">
                  <c:v>526.78991699999995</c:v>
                </c:pt>
                <c:pt idx="874">
                  <c:v>502.00344849999999</c:v>
                </c:pt>
                <c:pt idx="875">
                  <c:v>465.64459230000006</c:v>
                </c:pt>
                <c:pt idx="876">
                  <c:v>502.62588499999998</c:v>
                </c:pt>
                <c:pt idx="877">
                  <c:v>571.52459720000002</c:v>
                </c:pt>
                <c:pt idx="878">
                  <c:v>508.59570309999992</c:v>
                </c:pt>
                <c:pt idx="879">
                  <c:v>488.09570309999992</c:v>
                </c:pt>
                <c:pt idx="880">
                  <c:v>556.42907709999997</c:v>
                </c:pt>
                <c:pt idx="881">
                  <c:v>610.91198729999996</c:v>
                </c:pt>
                <c:pt idx="882">
                  <c:v>635.98950200000002</c:v>
                </c:pt>
                <c:pt idx="883">
                  <c:v>610.15869139999984</c:v>
                </c:pt>
                <c:pt idx="884">
                  <c:v>560.80474849999996</c:v>
                </c:pt>
                <c:pt idx="885">
                  <c:v>540.30474849999996</c:v>
                </c:pt>
                <c:pt idx="886">
                  <c:v>563.67749019999997</c:v>
                </c:pt>
                <c:pt idx="887">
                  <c:v>555.24597170000004</c:v>
                </c:pt>
                <c:pt idx="888">
                  <c:v>499.75100709999992</c:v>
                </c:pt>
                <c:pt idx="889">
                  <c:v>452.53875729999993</c:v>
                </c:pt>
                <c:pt idx="890">
                  <c:v>401.20486450000004</c:v>
                </c:pt>
                <c:pt idx="891">
                  <c:v>326.03823849999986</c:v>
                </c:pt>
                <c:pt idx="892">
                  <c:v>237.20495609999998</c:v>
                </c:pt>
                <c:pt idx="893">
                  <c:v>186.2974854</c:v>
                </c:pt>
                <c:pt idx="894">
                  <c:v>83.797546389999994</c:v>
                </c:pt>
                <c:pt idx="895">
                  <c:v>26.730895993999997</c:v>
                </c:pt>
                <c:pt idx="896">
                  <c:v>-32.705322270000011</c:v>
                </c:pt>
                <c:pt idx="897">
                  <c:v>-96.038696290000004</c:v>
                </c:pt>
                <c:pt idx="898">
                  <c:v>-121.46777340000001</c:v>
                </c:pt>
                <c:pt idx="899">
                  <c:v>-10.492797850000004</c:v>
                </c:pt>
                <c:pt idx="900">
                  <c:v>104.13446039999998</c:v>
                </c:pt>
                <c:pt idx="901">
                  <c:v>151.9677734</c:v>
                </c:pt>
                <c:pt idx="902">
                  <c:v>124.08166500000002</c:v>
                </c:pt>
                <c:pt idx="903">
                  <c:v>91.811828610000006</c:v>
                </c:pt>
                <c:pt idx="904">
                  <c:v>74.866210940000016</c:v>
                </c:pt>
                <c:pt idx="905">
                  <c:v>154.67864990000001</c:v>
                </c:pt>
                <c:pt idx="906">
                  <c:v>166.48211670000003</c:v>
                </c:pt>
                <c:pt idx="907">
                  <c:v>195.28515630000001</c:v>
                </c:pt>
                <c:pt idx="908">
                  <c:v>197.80139160000002</c:v>
                </c:pt>
                <c:pt idx="909">
                  <c:v>151.79931640000001</c:v>
                </c:pt>
                <c:pt idx="910">
                  <c:v>205.08538820000001</c:v>
                </c:pt>
                <c:pt idx="911">
                  <c:v>337.25207519999998</c:v>
                </c:pt>
                <c:pt idx="912">
                  <c:v>421.75207519999998</c:v>
                </c:pt>
                <c:pt idx="913">
                  <c:v>471.49945069999995</c:v>
                </c:pt>
                <c:pt idx="914">
                  <c:v>577.90026859999989</c:v>
                </c:pt>
                <c:pt idx="915">
                  <c:v>685.57580570000005</c:v>
                </c:pt>
                <c:pt idx="916">
                  <c:v>763.57586670000001</c:v>
                </c:pt>
                <c:pt idx="917">
                  <c:v>867.3869019</c:v>
                </c:pt>
                <c:pt idx="918">
                  <c:v>876.05358890000002</c:v>
                </c:pt>
                <c:pt idx="919">
                  <c:v>832.43652339999994</c:v>
                </c:pt>
                <c:pt idx="920">
                  <c:v>837.53771969999991</c:v>
                </c:pt>
                <c:pt idx="921">
                  <c:v>837.53771969999991</c:v>
                </c:pt>
                <c:pt idx="922">
                  <c:v>837.53771969999991</c:v>
                </c:pt>
                <c:pt idx="923">
                  <c:v>752.39160159999983</c:v>
                </c:pt>
                <c:pt idx="924">
                  <c:v>702.05139159999999</c:v>
                </c:pt>
                <c:pt idx="925">
                  <c:v>606.71795650000001</c:v>
                </c:pt>
                <c:pt idx="926">
                  <c:v>492.32373049999995</c:v>
                </c:pt>
                <c:pt idx="927">
                  <c:v>407.20617679999987</c:v>
                </c:pt>
                <c:pt idx="928">
                  <c:v>446.52105709999995</c:v>
                </c:pt>
                <c:pt idx="929">
                  <c:v>385.99865719999997</c:v>
                </c:pt>
                <c:pt idx="930">
                  <c:v>363.15106200000002</c:v>
                </c:pt>
                <c:pt idx="931">
                  <c:v>424.72540279999993</c:v>
                </c:pt>
                <c:pt idx="932">
                  <c:v>414.42053219999997</c:v>
                </c:pt>
                <c:pt idx="933">
                  <c:v>410.8572388</c:v>
                </c:pt>
                <c:pt idx="934">
                  <c:v>347.59069819999996</c:v>
                </c:pt>
                <c:pt idx="935">
                  <c:v>314.5458984</c:v>
                </c:pt>
                <c:pt idx="936">
                  <c:v>276.66577150000001</c:v>
                </c:pt>
                <c:pt idx="937">
                  <c:v>291.24041749999992</c:v>
                </c:pt>
                <c:pt idx="938">
                  <c:v>235.15112300000001</c:v>
                </c:pt>
                <c:pt idx="939">
                  <c:v>206.53973389999999</c:v>
                </c:pt>
                <c:pt idx="940">
                  <c:v>197.45733640000006</c:v>
                </c:pt>
                <c:pt idx="941">
                  <c:v>272.06451419999996</c:v>
                </c:pt>
                <c:pt idx="942">
                  <c:v>342.10247800000002</c:v>
                </c:pt>
                <c:pt idx="943">
                  <c:v>402.27136229999996</c:v>
                </c:pt>
                <c:pt idx="944">
                  <c:v>440.39471439999994</c:v>
                </c:pt>
                <c:pt idx="945">
                  <c:v>477.69488530000007</c:v>
                </c:pt>
                <c:pt idx="946">
                  <c:v>469.95886230000002</c:v>
                </c:pt>
                <c:pt idx="947">
                  <c:v>527.14910889999987</c:v>
                </c:pt>
                <c:pt idx="948">
                  <c:v>575.78540040000007</c:v>
                </c:pt>
                <c:pt idx="949">
                  <c:v>624.21118160000003</c:v>
                </c:pt>
                <c:pt idx="950">
                  <c:v>719.54461669999989</c:v>
                </c:pt>
                <c:pt idx="951">
                  <c:v>758.80230709999989</c:v>
                </c:pt>
                <c:pt idx="952">
                  <c:v>705.40295409999987</c:v>
                </c:pt>
                <c:pt idx="953">
                  <c:v>669.19018549999998</c:v>
                </c:pt>
                <c:pt idx="954">
                  <c:v>587.97357179999995</c:v>
                </c:pt>
                <c:pt idx="955">
                  <c:v>551.77587889999995</c:v>
                </c:pt>
                <c:pt idx="956">
                  <c:v>595.69134520000011</c:v>
                </c:pt>
                <c:pt idx="957">
                  <c:v>609.29809570000009</c:v>
                </c:pt>
                <c:pt idx="958">
                  <c:v>637.59948730000008</c:v>
                </c:pt>
                <c:pt idx="959">
                  <c:v>659.20605469999998</c:v>
                </c:pt>
                <c:pt idx="960">
                  <c:v>589.87268069999993</c:v>
                </c:pt>
                <c:pt idx="961">
                  <c:v>584.78735349999999</c:v>
                </c:pt>
                <c:pt idx="962">
                  <c:v>551.8370971999999</c:v>
                </c:pt>
                <c:pt idx="963">
                  <c:v>507.7059021</c:v>
                </c:pt>
                <c:pt idx="964">
                  <c:v>565.67187500000011</c:v>
                </c:pt>
                <c:pt idx="965">
                  <c:v>646.90234379999993</c:v>
                </c:pt>
                <c:pt idx="966">
                  <c:v>695.23852539999996</c:v>
                </c:pt>
                <c:pt idx="967">
                  <c:v>746.36083979999989</c:v>
                </c:pt>
                <c:pt idx="968">
                  <c:v>756.76916499999993</c:v>
                </c:pt>
                <c:pt idx="969">
                  <c:v>694.61816409999983</c:v>
                </c:pt>
                <c:pt idx="970">
                  <c:v>646.03869629999997</c:v>
                </c:pt>
                <c:pt idx="971">
                  <c:v>577.33038329999999</c:v>
                </c:pt>
                <c:pt idx="972">
                  <c:v>535.98803710000004</c:v>
                </c:pt>
                <c:pt idx="973">
                  <c:v>493.38974000000002</c:v>
                </c:pt>
                <c:pt idx="974">
                  <c:v>440.27706910000001</c:v>
                </c:pt>
                <c:pt idx="975">
                  <c:v>349.13726810000009</c:v>
                </c:pt>
                <c:pt idx="976">
                  <c:v>297.60260010000007</c:v>
                </c:pt>
                <c:pt idx="977">
                  <c:v>304.76922610000008</c:v>
                </c:pt>
                <c:pt idx="978">
                  <c:v>292.66442870000003</c:v>
                </c:pt>
                <c:pt idx="979">
                  <c:v>251.94213870000002</c:v>
                </c:pt>
                <c:pt idx="980">
                  <c:v>244.77545169999996</c:v>
                </c:pt>
                <c:pt idx="981">
                  <c:v>130.10876459999997</c:v>
                </c:pt>
                <c:pt idx="982">
                  <c:v>117.13391110000001</c:v>
                </c:pt>
                <c:pt idx="983">
                  <c:v>103.30053709999999</c:v>
                </c:pt>
                <c:pt idx="984">
                  <c:v>53.262939450000012</c:v>
                </c:pt>
                <c:pt idx="985">
                  <c:v>48.690002440000008</c:v>
                </c:pt>
                <c:pt idx="986">
                  <c:v>108.4796753</c:v>
                </c:pt>
                <c:pt idx="987">
                  <c:v>138.30780030000003</c:v>
                </c:pt>
                <c:pt idx="988">
                  <c:v>132.68261720000001</c:v>
                </c:pt>
                <c:pt idx="989">
                  <c:v>81.836425779999999</c:v>
                </c:pt>
                <c:pt idx="990">
                  <c:v>47.587646479999989</c:v>
                </c:pt>
                <c:pt idx="991">
                  <c:v>47.587646479999989</c:v>
                </c:pt>
                <c:pt idx="992">
                  <c:v>73.239990230000004</c:v>
                </c:pt>
                <c:pt idx="993">
                  <c:v>62.721130370000012</c:v>
                </c:pt>
                <c:pt idx="994">
                  <c:v>28.8135376</c:v>
                </c:pt>
                <c:pt idx="995">
                  <c:v>19.58752441</c:v>
                </c:pt>
                <c:pt idx="996">
                  <c:v>1.948486328</c:v>
                </c:pt>
                <c:pt idx="997">
                  <c:v>-74.708312989999982</c:v>
                </c:pt>
                <c:pt idx="998">
                  <c:v>-67.916687010000004</c:v>
                </c:pt>
                <c:pt idx="999">
                  <c:v>-72.093444820000002</c:v>
                </c:pt>
                <c:pt idx="1000">
                  <c:v>-90.505004880000001</c:v>
                </c:pt>
                <c:pt idx="1001">
                  <c:v>-91.716430660000015</c:v>
                </c:pt>
                <c:pt idx="1002">
                  <c:v>-161.92700200000002</c:v>
                </c:pt>
                <c:pt idx="1003">
                  <c:v>-229.84374999999997</c:v>
                </c:pt>
                <c:pt idx="1004">
                  <c:v>-250.21874999999997</c:v>
                </c:pt>
                <c:pt idx="1005">
                  <c:v>-291.86761470000005</c:v>
                </c:pt>
                <c:pt idx="1006">
                  <c:v>-291.86761470000005</c:v>
                </c:pt>
                <c:pt idx="1007">
                  <c:v>-304.72192379999996</c:v>
                </c:pt>
                <c:pt idx="1008">
                  <c:v>-307.3349609</c:v>
                </c:pt>
                <c:pt idx="1009">
                  <c:v>-359.05279539999998</c:v>
                </c:pt>
                <c:pt idx="1010">
                  <c:v>-440.55279539999998</c:v>
                </c:pt>
                <c:pt idx="1011">
                  <c:v>-440.55279539999998</c:v>
                </c:pt>
                <c:pt idx="1012">
                  <c:v>-469.04779050000002</c:v>
                </c:pt>
                <c:pt idx="1013">
                  <c:v>-523.38110349999988</c:v>
                </c:pt>
                <c:pt idx="1014">
                  <c:v>-435.71441655299986</c:v>
                </c:pt>
                <c:pt idx="1015">
                  <c:v>-388.17272945299993</c:v>
                </c:pt>
                <c:pt idx="1016">
                  <c:v>-367.79766845300003</c:v>
                </c:pt>
                <c:pt idx="1017">
                  <c:v>-295.76318355299986</c:v>
                </c:pt>
                <c:pt idx="1018">
                  <c:v>-270.52124026399991</c:v>
                </c:pt>
                <c:pt idx="1019">
                  <c:v>-307.13833619999997</c:v>
                </c:pt>
                <c:pt idx="1020">
                  <c:v>-295.0018311</c:v>
                </c:pt>
              </c:numCache>
            </c:numRef>
          </c:yVal>
          <c:smooth val="1"/>
        </c:ser>
        <c:ser>
          <c:idx val="3"/>
          <c:order val="3"/>
          <c:tx>
            <c:v>Total RRS Deployed</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Samples'!$G$2:$G$1022</c:f>
              <c:numCache>
                <c:formatCode>0.0</c:formatCode>
                <c:ptCount val="10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389.53790279999993</c:v>
                </c:pt>
                <c:pt idx="281">
                  <c:v>388.90869139999995</c:v>
                </c:pt>
                <c:pt idx="282">
                  <c:v>385.31695560000003</c:v>
                </c:pt>
                <c:pt idx="283">
                  <c:v>385.31695560000003</c:v>
                </c:pt>
                <c:pt idx="284">
                  <c:v>385.31695560000003</c:v>
                </c:pt>
                <c:pt idx="285">
                  <c:v>385.31695560000003</c:v>
                </c:pt>
                <c:pt idx="286">
                  <c:v>385.31695560000003</c:v>
                </c:pt>
                <c:pt idx="287">
                  <c:v>385.31695560000003</c:v>
                </c:pt>
                <c:pt idx="288">
                  <c:v>385.31695560000003</c:v>
                </c:pt>
                <c:pt idx="289">
                  <c:v>385.31695560000003</c:v>
                </c:pt>
                <c:pt idx="290">
                  <c:v>385.31695560000003</c:v>
                </c:pt>
                <c:pt idx="291">
                  <c:v>385.31695560000003</c:v>
                </c:pt>
                <c:pt idx="292">
                  <c:v>385.31695560000003</c:v>
                </c:pt>
                <c:pt idx="293">
                  <c:v>385.31695560000003</c:v>
                </c:pt>
                <c:pt idx="294">
                  <c:v>385.31695560000003</c:v>
                </c:pt>
                <c:pt idx="295">
                  <c:v>385.31695560000003</c:v>
                </c:pt>
                <c:pt idx="296">
                  <c:v>385.31695560000003</c:v>
                </c:pt>
                <c:pt idx="297">
                  <c:v>385.31695560000003</c:v>
                </c:pt>
                <c:pt idx="298">
                  <c:v>385.31695560000003</c:v>
                </c:pt>
                <c:pt idx="299">
                  <c:v>385.31695560000003</c:v>
                </c:pt>
                <c:pt idx="300">
                  <c:v>361.43362429999996</c:v>
                </c:pt>
                <c:pt idx="301">
                  <c:v>328.75143430000003</c:v>
                </c:pt>
                <c:pt idx="302">
                  <c:v>294.26403809999999</c:v>
                </c:pt>
                <c:pt idx="303">
                  <c:v>255.77664179999996</c:v>
                </c:pt>
                <c:pt idx="304">
                  <c:v>210.06838990000003</c:v>
                </c:pt>
                <c:pt idx="305">
                  <c:v>161.00593569999998</c:v>
                </c:pt>
                <c:pt idx="306">
                  <c:v>99.943412780000017</c:v>
                </c:pt>
                <c:pt idx="307">
                  <c:v>38.880916599999999</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400.204071</c:v>
                </c:pt>
                <c:pt idx="537">
                  <c:v>400.204071</c:v>
                </c:pt>
                <c:pt idx="538">
                  <c:v>400.204071</c:v>
                </c:pt>
                <c:pt idx="539">
                  <c:v>400.204071</c:v>
                </c:pt>
                <c:pt idx="540">
                  <c:v>400.204071</c:v>
                </c:pt>
                <c:pt idx="541">
                  <c:v>400.204071</c:v>
                </c:pt>
                <c:pt idx="542">
                  <c:v>400.204071</c:v>
                </c:pt>
                <c:pt idx="543">
                  <c:v>400.204071</c:v>
                </c:pt>
                <c:pt idx="544">
                  <c:v>400.204071</c:v>
                </c:pt>
                <c:pt idx="545">
                  <c:v>400.204071</c:v>
                </c:pt>
                <c:pt idx="546">
                  <c:v>400.204071</c:v>
                </c:pt>
                <c:pt idx="547">
                  <c:v>400.204071</c:v>
                </c:pt>
                <c:pt idx="548">
                  <c:v>400.204071</c:v>
                </c:pt>
                <c:pt idx="549">
                  <c:v>400.204071</c:v>
                </c:pt>
                <c:pt idx="550">
                  <c:v>400.204071</c:v>
                </c:pt>
                <c:pt idx="551">
                  <c:v>400.204071</c:v>
                </c:pt>
                <c:pt idx="552">
                  <c:v>400.204071</c:v>
                </c:pt>
                <c:pt idx="553">
                  <c:v>400.204071</c:v>
                </c:pt>
                <c:pt idx="554">
                  <c:v>400.204071</c:v>
                </c:pt>
                <c:pt idx="555">
                  <c:v>400.204071</c:v>
                </c:pt>
                <c:pt idx="556">
                  <c:v>400.204071</c:v>
                </c:pt>
                <c:pt idx="557">
                  <c:v>400.204071</c:v>
                </c:pt>
                <c:pt idx="558">
                  <c:v>398.09149169999995</c:v>
                </c:pt>
                <c:pt idx="559">
                  <c:v>394.74136349999992</c:v>
                </c:pt>
                <c:pt idx="560">
                  <c:v>366.92889399999996</c:v>
                </c:pt>
                <c:pt idx="561">
                  <c:v>339.1164551</c:v>
                </c:pt>
                <c:pt idx="562">
                  <c:v>311.30407709999997</c:v>
                </c:pt>
                <c:pt idx="563">
                  <c:v>283.49166869999999</c:v>
                </c:pt>
                <c:pt idx="564">
                  <c:v>255.67916869999996</c:v>
                </c:pt>
                <c:pt idx="565">
                  <c:v>238.99162290000001</c:v>
                </c:pt>
                <c:pt idx="566">
                  <c:v>211.17903139999999</c:v>
                </c:pt>
                <c:pt idx="567">
                  <c:v>183.36642460000002</c:v>
                </c:pt>
                <c:pt idx="568">
                  <c:v>155.55384830000003</c:v>
                </c:pt>
                <c:pt idx="569">
                  <c:v>127.74121090000003</c:v>
                </c:pt>
                <c:pt idx="570">
                  <c:v>99.928710940000002</c:v>
                </c:pt>
                <c:pt idx="571">
                  <c:v>70.907905580000019</c:v>
                </c:pt>
                <c:pt idx="572">
                  <c:v>22.532917019999999</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1045.8719479999997</c:v>
                </c:pt>
                <c:pt idx="754">
                  <c:v>1045.8719479999997</c:v>
                </c:pt>
                <c:pt idx="755">
                  <c:v>1040.5511469999997</c:v>
                </c:pt>
                <c:pt idx="756">
                  <c:v>960.73803710000004</c:v>
                </c:pt>
                <c:pt idx="757">
                  <c:v>878.00500490000002</c:v>
                </c:pt>
                <c:pt idx="758">
                  <c:v>792.25451659999999</c:v>
                </c:pt>
                <c:pt idx="759">
                  <c:v>769.38793950000002</c:v>
                </c:pt>
                <c:pt idx="760">
                  <c:v>700.78790279999998</c:v>
                </c:pt>
                <c:pt idx="761">
                  <c:v>632.18798830000003</c:v>
                </c:pt>
                <c:pt idx="762">
                  <c:v>632.18798830000003</c:v>
                </c:pt>
                <c:pt idx="763">
                  <c:v>632.18798830000003</c:v>
                </c:pt>
                <c:pt idx="764">
                  <c:v>563.01660159999983</c:v>
                </c:pt>
                <c:pt idx="765">
                  <c:v>474.55804439999997</c:v>
                </c:pt>
                <c:pt idx="766">
                  <c:v>431.9913024999999</c:v>
                </c:pt>
                <c:pt idx="767">
                  <c:v>421.03305049999994</c:v>
                </c:pt>
                <c:pt idx="768">
                  <c:v>336.65393070000005</c:v>
                </c:pt>
                <c:pt idx="769">
                  <c:v>281.86224370000002</c:v>
                </c:pt>
                <c:pt idx="770">
                  <c:v>259.94555659999992</c:v>
                </c:pt>
                <c:pt idx="771">
                  <c:v>177.7580719</c:v>
                </c:pt>
                <c:pt idx="772">
                  <c:v>133.92472840000002</c:v>
                </c:pt>
                <c:pt idx="773">
                  <c:v>133.92472840000002</c:v>
                </c:pt>
                <c:pt idx="774">
                  <c:v>57.216392520000007</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numCache>
            </c:numRef>
          </c:yVal>
          <c:smooth val="1"/>
        </c:ser>
        <c:axId val="99646080"/>
        <c:axId val="104534016"/>
      </c:scatterChart>
      <c:scatterChart>
        <c:scatterStyle val="smoothMarker"/>
        <c:ser>
          <c:idx val="1"/>
          <c:order val="1"/>
          <c:tx>
            <c:v>System Frequency</c:v>
          </c:tx>
          <c:spPr>
            <a:ln w="38100"/>
          </c:spPr>
          <c:marker>
            <c:symbol val="none"/>
          </c:marker>
          <c:xVal>
            <c:numRef>
              <c:f>'1 Min Samples'!$A$2:$A$1022</c:f>
              <c:numCache>
                <c:formatCode>m/d/yyyy\ h:mm</c:formatCode>
                <c:ptCount val="1021"/>
                <c:pt idx="0">
                  <c:v>40206.208333333336</c:v>
                </c:pt>
                <c:pt idx="1">
                  <c:v>40206.209027777775</c:v>
                </c:pt>
                <c:pt idx="2">
                  <c:v>40206.209722222215</c:v>
                </c:pt>
                <c:pt idx="3">
                  <c:v>40206.210416666661</c:v>
                </c:pt>
                <c:pt idx="4">
                  <c:v>40206.211111111101</c:v>
                </c:pt>
                <c:pt idx="5">
                  <c:v>40206.211805555555</c:v>
                </c:pt>
                <c:pt idx="6">
                  <c:v>40206.212500000001</c:v>
                </c:pt>
                <c:pt idx="7">
                  <c:v>40206.213194444441</c:v>
                </c:pt>
                <c:pt idx="8">
                  <c:v>40206.213888888888</c:v>
                </c:pt>
                <c:pt idx="9">
                  <c:v>40206.214583333334</c:v>
                </c:pt>
                <c:pt idx="10">
                  <c:v>40206.215277777781</c:v>
                </c:pt>
                <c:pt idx="11">
                  <c:v>40206.21597222222</c:v>
                </c:pt>
                <c:pt idx="12">
                  <c:v>40206.21666666666</c:v>
                </c:pt>
                <c:pt idx="13">
                  <c:v>40206.217361111107</c:v>
                </c:pt>
                <c:pt idx="14">
                  <c:v>40206.218055555553</c:v>
                </c:pt>
                <c:pt idx="15">
                  <c:v>40206.21875</c:v>
                </c:pt>
                <c:pt idx="16">
                  <c:v>40206.219444444447</c:v>
                </c:pt>
                <c:pt idx="17">
                  <c:v>40206.220138888886</c:v>
                </c:pt>
                <c:pt idx="18">
                  <c:v>40206.220833333326</c:v>
                </c:pt>
                <c:pt idx="19">
                  <c:v>40206.221527777772</c:v>
                </c:pt>
                <c:pt idx="20">
                  <c:v>40206.222222222212</c:v>
                </c:pt>
                <c:pt idx="21">
                  <c:v>40206.222916666658</c:v>
                </c:pt>
                <c:pt idx="22">
                  <c:v>40206.223611111098</c:v>
                </c:pt>
                <c:pt idx="23">
                  <c:v>40206.224305555552</c:v>
                </c:pt>
                <c:pt idx="24">
                  <c:v>40206.224999999999</c:v>
                </c:pt>
                <c:pt idx="25">
                  <c:v>40206.225694444445</c:v>
                </c:pt>
                <c:pt idx="26">
                  <c:v>40206.226388888885</c:v>
                </c:pt>
                <c:pt idx="27">
                  <c:v>40206.227083333317</c:v>
                </c:pt>
                <c:pt idx="28">
                  <c:v>40206.227777777771</c:v>
                </c:pt>
                <c:pt idx="29">
                  <c:v>40206.228472222225</c:v>
                </c:pt>
                <c:pt idx="30">
                  <c:v>40206.22916666665</c:v>
                </c:pt>
                <c:pt idx="31">
                  <c:v>40206.229861111096</c:v>
                </c:pt>
                <c:pt idx="32">
                  <c:v>40206.230555555558</c:v>
                </c:pt>
                <c:pt idx="33">
                  <c:v>40206.231249999997</c:v>
                </c:pt>
                <c:pt idx="34">
                  <c:v>40206.231944444444</c:v>
                </c:pt>
                <c:pt idx="35">
                  <c:v>40206.232638888891</c:v>
                </c:pt>
                <c:pt idx="36">
                  <c:v>40206.233333333323</c:v>
                </c:pt>
                <c:pt idx="37">
                  <c:v>40206.234027777777</c:v>
                </c:pt>
                <c:pt idx="38">
                  <c:v>40206.234722222216</c:v>
                </c:pt>
                <c:pt idx="39">
                  <c:v>40206.235416666663</c:v>
                </c:pt>
                <c:pt idx="40">
                  <c:v>40206.236111111102</c:v>
                </c:pt>
                <c:pt idx="41">
                  <c:v>40206.236805555556</c:v>
                </c:pt>
                <c:pt idx="42">
                  <c:v>40206.237499999996</c:v>
                </c:pt>
                <c:pt idx="43">
                  <c:v>40206.238194444442</c:v>
                </c:pt>
                <c:pt idx="44">
                  <c:v>40206.238888888889</c:v>
                </c:pt>
                <c:pt idx="45">
                  <c:v>40206.239583333328</c:v>
                </c:pt>
                <c:pt idx="46">
                  <c:v>40206.240277777782</c:v>
                </c:pt>
                <c:pt idx="47">
                  <c:v>40206.240972222222</c:v>
                </c:pt>
                <c:pt idx="48">
                  <c:v>40206.241666666654</c:v>
                </c:pt>
                <c:pt idx="49">
                  <c:v>40206.242361111101</c:v>
                </c:pt>
                <c:pt idx="50">
                  <c:v>40206.243055555555</c:v>
                </c:pt>
                <c:pt idx="51">
                  <c:v>40206.243749999994</c:v>
                </c:pt>
                <c:pt idx="52">
                  <c:v>40206.244444444441</c:v>
                </c:pt>
                <c:pt idx="53">
                  <c:v>40206.245138888888</c:v>
                </c:pt>
                <c:pt idx="54">
                  <c:v>40206.245833333334</c:v>
                </c:pt>
                <c:pt idx="55">
                  <c:v>40206.246527777781</c:v>
                </c:pt>
                <c:pt idx="56">
                  <c:v>40206.24722222222</c:v>
                </c:pt>
                <c:pt idx="57">
                  <c:v>40206.24791666666</c:v>
                </c:pt>
                <c:pt idx="58">
                  <c:v>40206.248611111114</c:v>
                </c:pt>
                <c:pt idx="59">
                  <c:v>40206.249305555546</c:v>
                </c:pt>
                <c:pt idx="60">
                  <c:v>40206.25</c:v>
                </c:pt>
                <c:pt idx="61">
                  <c:v>40206.250694444454</c:v>
                </c:pt>
                <c:pt idx="62">
                  <c:v>40206.251388888886</c:v>
                </c:pt>
                <c:pt idx="63">
                  <c:v>40206.252083333326</c:v>
                </c:pt>
                <c:pt idx="64">
                  <c:v>40206.25277777778</c:v>
                </c:pt>
                <c:pt idx="65">
                  <c:v>40206.253472222212</c:v>
                </c:pt>
                <c:pt idx="66">
                  <c:v>40206.254166666658</c:v>
                </c:pt>
                <c:pt idx="67">
                  <c:v>40206.254861111105</c:v>
                </c:pt>
                <c:pt idx="68">
                  <c:v>40206.255555555559</c:v>
                </c:pt>
                <c:pt idx="69">
                  <c:v>40206.256250000006</c:v>
                </c:pt>
                <c:pt idx="70">
                  <c:v>40206.256944444453</c:v>
                </c:pt>
                <c:pt idx="71">
                  <c:v>40206.257638888892</c:v>
                </c:pt>
                <c:pt idx="72">
                  <c:v>40206.258333333331</c:v>
                </c:pt>
                <c:pt idx="73">
                  <c:v>40206.259027777778</c:v>
                </c:pt>
                <c:pt idx="74">
                  <c:v>40206.259722222225</c:v>
                </c:pt>
                <c:pt idx="75">
                  <c:v>40206.260416666657</c:v>
                </c:pt>
                <c:pt idx="76">
                  <c:v>40206.261111111096</c:v>
                </c:pt>
                <c:pt idx="77">
                  <c:v>40206.26180555555</c:v>
                </c:pt>
                <c:pt idx="78">
                  <c:v>40206.262499999997</c:v>
                </c:pt>
                <c:pt idx="79">
                  <c:v>40206.263194444444</c:v>
                </c:pt>
                <c:pt idx="80">
                  <c:v>40206.263888888883</c:v>
                </c:pt>
                <c:pt idx="81">
                  <c:v>40206.264583333323</c:v>
                </c:pt>
                <c:pt idx="82">
                  <c:v>40206.265277777777</c:v>
                </c:pt>
                <c:pt idx="83">
                  <c:v>40206.265972222216</c:v>
                </c:pt>
                <c:pt idx="84">
                  <c:v>40206.266666666663</c:v>
                </c:pt>
                <c:pt idx="85">
                  <c:v>40206.267361111095</c:v>
                </c:pt>
                <c:pt idx="86">
                  <c:v>40206.268055555556</c:v>
                </c:pt>
                <c:pt idx="87">
                  <c:v>40206.268749999996</c:v>
                </c:pt>
                <c:pt idx="88">
                  <c:v>40206.269444444435</c:v>
                </c:pt>
                <c:pt idx="89">
                  <c:v>40206.270138888889</c:v>
                </c:pt>
                <c:pt idx="90">
                  <c:v>40206.270833333336</c:v>
                </c:pt>
                <c:pt idx="91">
                  <c:v>40206.271527777775</c:v>
                </c:pt>
                <c:pt idx="92">
                  <c:v>40206.272222222222</c:v>
                </c:pt>
                <c:pt idx="93">
                  <c:v>40206.272916666661</c:v>
                </c:pt>
                <c:pt idx="94">
                  <c:v>40206.273611111101</c:v>
                </c:pt>
                <c:pt idx="95">
                  <c:v>40206.274305555555</c:v>
                </c:pt>
                <c:pt idx="96">
                  <c:v>40206.274999999994</c:v>
                </c:pt>
                <c:pt idx="97">
                  <c:v>40206.275694444441</c:v>
                </c:pt>
                <c:pt idx="98">
                  <c:v>40206.276388888888</c:v>
                </c:pt>
                <c:pt idx="99">
                  <c:v>40206.277083333327</c:v>
                </c:pt>
                <c:pt idx="100">
                  <c:v>40206.277777777774</c:v>
                </c:pt>
                <c:pt idx="101">
                  <c:v>40206.27847222222</c:v>
                </c:pt>
                <c:pt idx="102">
                  <c:v>40206.279166666653</c:v>
                </c:pt>
                <c:pt idx="103">
                  <c:v>40206.279861111107</c:v>
                </c:pt>
                <c:pt idx="104">
                  <c:v>40206.280555555553</c:v>
                </c:pt>
                <c:pt idx="105">
                  <c:v>40206.28125</c:v>
                </c:pt>
                <c:pt idx="106">
                  <c:v>40206.281944444447</c:v>
                </c:pt>
                <c:pt idx="107">
                  <c:v>40206.282638888893</c:v>
                </c:pt>
                <c:pt idx="108">
                  <c:v>40206.283333333326</c:v>
                </c:pt>
                <c:pt idx="109">
                  <c:v>40206.28402777778</c:v>
                </c:pt>
                <c:pt idx="110">
                  <c:v>40206.284722222212</c:v>
                </c:pt>
                <c:pt idx="111">
                  <c:v>40206.285416666658</c:v>
                </c:pt>
                <c:pt idx="112">
                  <c:v>40206.286111111105</c:v>
                </c:pt>
                <c:pt idx="113">
                  <c:v>40206.286805555559</c:v>
                </c:pt>
                <c:pt idx="114">
                  <c:v>40206.287499999999</c:v>
                </c:pt>
                <c:pt idx="115">
                  <c:v>40206.288194444453</c:v>
                </c:pt>
                <c:pt idx="116">
                  <c:v>40206.288888888892</c:v>
                </c:pt>
                <c:pt idx="117">
                  <c:v>40206.289583333324</c:v>
                </c:pt>
                <c:pt idx="118">
                  <c:v>40206.290277777778</c:v>
                </c:pt>
                <c:pt idx="119">
                  <c:v>40206.290972222225</c:v>
                </c:pt>
                <c:pt idx="120">
                  <c:v>40206.29166666665</c:v>
                </c:pt>
                <c:pt idx="121">
                  <c:v>40206.292361111096</c:v>
                </c:pt>
                <c:pt idx="122">
                  <c:v>40206.29305555555</c:v>
                </c:pt>
                <c:pt idx="123">
                  <c:v>40206.29374999999</c:v>
                </c:pt>
                <c:pt idx="124">
                  <c:v>40206.294444444444</c:v>
                </c:pt>
                <c:pt idx="125">
                  <c:v>40206.295138888883</c:v>
                </c:pt>
                <c:pt idx="126">
                  <c:v>40206.295833333323</c:v>
                </c:pt>
                <c:pt idx="127">
                  <c:v>40206.296527777777</c:v>
                </c:pt>
                <c:pt idx="128">
                  <c:v>40206.297222222216</c:v>
                </c:pt>
                <c:pt idx="129">
                  <c:v>40206.297916666663</c:v>
                </c:pt>
                <c:pt idx="130">
                  <c:v>40206.298611111102</c:v>
                </c:pt>
                <c:pt idx="131">
                  <c:v>40206.299305555549</c:v>
                </c:pt>
                <c:pt idx="132">
                  <c:v>40206.300000000003</c:v>
                </c:pt>
                <c:pt idx="133">
                  <c:v>40206.30069444445</c:v>
                </c:pt>
                <c:pt idx="134">
                  <c:v>40206.301388888889</c:v>
                </c:pt>
                <c:pt idx="135">
                  <c:v>40206.302083333336</c:v>
                </c:pt>
                <c:pt idx="136">
                  <c:v>40206.302777777782</c:v>
                </c:pt>
                <c:pt idx="137">
                  <c:v>40206.303472222222</c:v>
                </c:pt>
                <c:pt idx="138">
                  <c:v>40206.304166666661</c:v>
                </c:pt>
                <c:pt idx="139">
                  <c:v>40206.304861111108</c:v>
                </c:pt>
                <c:pt idx="140">
                  <c:v>40206.305555555562</c:v>
                </c:pt>
                <c:pt idx="141">
                  <c:v>40206.306250000009</c:v>
                </c:pt>
                <c:pt idx="142">
                  <c:v>40206.306944444448</c:v>
                </c:pt>
                <c:pt idx="143">
                  <c:v>40206.307638888895</c:v>
                </c:pt>
                <c:pt idx="144">
                  <c:v>40206.308333333342</c:v>
                </c:pt>
                <c:pt idx="145">
                  <c:v>40206.309027777781</c:v>
                </c:pt>
                <c:pt idx="146">
                  <c:v>40206.30972222222</c:v>
                </c:pt>
                <c:pt idx="147">
                  <c:v>40206.310416666667</c:v>
                </c:pt>
                <c:pt idx="148">
                  <c:v>40206.311111111114</c:v>
                </c:pt>
                <c:pt idx="149">
                  <c:v>40206.311805555553</c:v>
                </c:pt>
                <c:pt idx="150">
                  <c:v>40206.312500000007</c:v>
                </c:pt>
                <c:pt idx="151">
                  <c:v>40206.313194444454</c:v>
                </c:pt>
                <c:pt idx="152">
                  <c:v>40206.313888888893</c:v>
                </c:pt>
                <c:pt idx="153">
                  <c:v>40206.314583333333</c:v>
                </c:pt>
                <c:pt idx="154">
                  <c:v>40206.315277777787</c:v>
                </c:pt>
                <c:pt idx="155">
                  <c:v>40206.315972222219</c:v>
                </c:pt>
                <c:pt idx="156">
                  <c:v>40206.316666666666</c:v>
                </c:pt>
                <c:pt idx="157">
                  <c:v>40206.317361111105</c:v>
                </c:pt>
                <c:pt idx="158">
                  <c:v>40206.318055555566</c:v>
                </c:pt>
                <c:pt idx="159">
                  <c:v>40206.318750000006</c:v>
                </c:pt>
                <c:pt idx="160">
                  <c:v>40206.319444444453</c:v>
                </c:pt>
                <c:pt idx="161">
                  <c:v>40206.320138888892</c:v>
                </c:pt>
                <c:pt idx="162">
                  <c:v>40206.320833333331</c:v>
                </c:pt>
                <c:pt idx="163">
                  <c:v>40206.321527777778</c:v>
                </c:pt>
                <c:pt idx="164">
                  <c:v>40206.322222222232</c:v>
                </c:pt>
                <c:pt idx="165">
                  <c:v>40206.322916666664</c:v>
                </c:pt>
                <c:pt idx="166">
                  <c:v>40206.323611111104</c:v>
                </c:pt>
                <c:pt idx="167">
                  <c:v>40206.324305555558</c:v>
                </c:pt>
                <c:pt idx="168">
                  <c:v>40206.325000000004</c:v>
                </c:pt>
                <c:pt idx="169">
                  <c:v>40206.325694444451</c:v>
                </c:pt>
                <c:pt idx="170">
                  <c:v>40206.326388888891</c:v>
                </c:pt>
                <c:pt idx="171">
                  <c:v>40206.327083333323</c:v>
                </c:pt>
                <c:pt idx="172">
                  <c:v>40206.327777777777</c:v>
                </c:pt>
                <c:pt idx="173">
                  <c:v>40206.328472222223</c:v>
                </c:pt>
                <c:pt idx="174">
                  <c:v>40206.329166666663</c:v>
                </c:pt>
                <c:pt idx="175">
                  <c:v>40206.329861111102</c:v>
                </c:pt>
                <c:pt idx="176">
                  <c:v>40206.330555555563</c:v>
                </c:pt>
                <c:pt idx="177">
                  <c:v>40206.331250000003</c:v>
                </c:pt>
                <c:pt idx="178">
                  <c:v>40206.331944444442</c:v>
                </c:pt>
                <c:pt idx="179">
                  <c:v>40206.332638888896</c:v>
                </c:pt>
                <c:pt idx="180">
                  <c:v>40206.333333333336</c:v>
                </c:pt>
                <c:pt idx="181">
                  <c:v>40206.334027777782</c:v>
                </c:pt>
                <c:pt idx="182">
                  <c:v>40206.334722222222</c:v>
                </c:pt>
                <c:pt idx="183">
                  <c:v>40206.335416666661</c:v>
                </c:pt>
                <c:pt idx="184">
                  <c:v>40206.336111111108</c:v>
                </c:pt>
                <c:pt idx="185">
                  <c:v>40206.336805555562</c:v>
                </c:pt>
                <c:pt idx="186">
                  <c:v>40206.337500000001</c:v>
                </c:pt>
                <c:pt idx="187">
                  <c:v>40206.338194444448</c:v>
                </c:pt>
                <c:pt idx="188">
                  <c:v>40206.338888888895</c:v>
                </c:pt>
                <c:pt idx="189">
                  <c:v>40206.339583333334</c:v>
                </c:pt>
                <c:pt idx="190">
                  <c:v>40206.340277777788</c:v>
                </c:pt>
                <c:pt idx="191">
                  <c:v>40206.340972222228</c:v>
                </c:pt>
                <c:pt idx="192">
                  <c:v>40206.34166666666</c:v>
                </c:pt>
                <c:pt idx="193">
                  <c:v>40206.342361111114</c:v>
                </c:pt>
                <c:pt idx="194">
                  <c:v>40206.343055555553</c:v>
                </c:pt>
                <c:pt idx="195">
                  <c:v>40206.34375</c:v>
                </c:pt>
                <c:pt idx="196">
                  <c:v>40206.344444444454</c:v>
                </c:pt>
                <c:pt idx="197">
                  <c:v>40206.345138888893</c:v>
                </c:pt>
                <c:pt idx="198">
                  <c:v>40206.345833333333</c:v>
                </c:pt>
                <c:pt idx="199">
                  <c:v>40206.346527777787</c:v>
                </c:pt>
                <c:pt idx="200">
                  <c:v>40206.347222222219</c:v>
                </c:pt>
                <c:pt idx="201">
                  <c:v>40206.347916666666</c:v>
                </c:pt>
                <c:pt idx="202">
                  <c:v>40206.348611111112</c:v>
                </c:pt>
                <c:pt idx="203">
                  <c:v>40206.349305555559</c:v>
                </c:pt>
                <c:pt idx="204">
                  <c:v>40206.350000000006</c:v>
                </c:pt>
                <c:pt idx="205">
                  <c:v>40206.35069444446</c:v>
                </c:pt>
                <c:pt idx="206">
                  <c:v>40206.351388888892</c:v>
                </c:pt>
                <c:pt idx="207">
                  <c:v>40206.352083333331</c:v>
                </c:pt>
                <c:pt idx="208">
                  <c:v>40206.352777777785</c:v>
                </c:pt>
                <c:pt idx="209">
                  <c:v>40206.353472222232</c:v>
                </c:pt>
                <c:pt idx="210">
                  <c:v>40206.354166666664</c:v>
                </c:pt>
                <c:pt idx="211">
                  <c:v>40206.354861111111</c:v>
                </c:pt>
                <c:pt idx="212">
                  <c:v>40206.355555555565</c:v>
                </c:pt>
                <c:pt idx="213">
                  <c:v>40206.356250000012</c:v>
                </c:pt>
                <c:pt idx="214">
                  <c:v>40206.356944444458</c:v>
                </c:pt>
                <c:pt idx="215">
                  <c:v>40206.357638888898</c:v>
                </c:pt>
                <c:pt idx="216">
                  <c:v>40206.358333333337</c:v>
                </c:pt>
                <c:pt idx="217">
                  <c:v>40206.359027777784</c:v>
                </c:pt>
                <c:pt idx="218">
                  <c:v>40206.359722222223</c:v>
                </c:pt>
                <c:pt idx="219">
                  <c:v>40206.36041666667</c:v>
                </c:pt>
                <c:pt idx="220">
                  <c:v>40206.361111111102</c:v>
                </c:pt>
                <c:pt idx="221">
                  <c:v>40206.361805555556</c:v>
                </c:pt>
                <c:pt idx="222">
                  <c:v>40206.362500000003</c:v>
                </c:pt>
                <c:pt idx="223">
                  <c:v>40206.363194444442</c:v>
                </c:pt>
                <c:pt idx="224">
                  <c:v>40206.363888888889</c:v>
                </c:pt>
                <c:pt idx="225">
                  <c:v>40206.364583333336</c:v>
                </c:pt>
                <c:pt idx="226">
                  <c:v>40206.365277777782</c:v>
                </c:pt>
                <c:pt idx="227">
                  <c:v>40206.365972222222</c:v>
                </c:pt>
                <c:pt idx="228">
                  <c:v>40206.366666666661</c:v>
                </c:pt>
                <c:pt idx="229">
                  <c:v>40206.367361111101</c:v>
                </c:pt>
                <c:pt idx="230">
                  <c:v>40206.368055555562</c:v>
                </c:pt>
                <c:pt idx="231">
                  <c:v>40206.368750000001</c:v>
                </c:pt>
                <c:pt idx="232">
                  <c:v>40206.369444444441</c:v>
                </c:pt>
                <c:pt idx="233">
                  <c:v>40206.370138888895</c:v>
                </c:pt>
                <c:pt idx="234">
                  <c:v>40206.370833333342</c:v>
                </c:pt>
                <c:pt idx="235">
                  <c:v>40206.371527777781</c:v>
                </c:pt>
                <c:pt idx="236">
                  <c:v>40206.372222222228</c:v>
                </c:pt>
                <c:pt idx="237">
                  <c:v>40206.372916666667</c:v>
                </c:pt>
                <c:pt idx="238">
                  <c:v>40206.373611111114</c:v>
                </c:pt>
                <c:pt idx="239">
                  <c:v>40206.374305555553</c:v>
                </c:pt>
                <c:pt idx="240">
                  <c:v>40206.375</c:v>
                </c:pt>
                <c:pt idx="241">
                  <c:v>40206.375694444454</c:v>
                </c:pt>
                <c:pt idx="242">
                  <c:v>40206.376388888893</c:v>
                </c:pt>
                <c:pt idx="243">
                  <c:v>40206.377083333326</c:v>
                </c:pt>
                <c:pt idx="244">
                  <c:v>40206.37777777778</c:v>
                </c:pt>
                <c:pt idx="245">
                  <c:v>40206.378472222219</c:v>
                </c:pt>
                <c:pt idx="246">
                  <c:v>40206.379166666658</c:v>
                </c:pt>
                <c:pt idx="247">
                  <c:v>40206.379861111105</c:v>
                </c:pt>
                <c:pt idx="248">
                  <c:v>40206.380555555566</c:v>
                </c:pt>
                <c:pt idx="249">
                  <c:v>40206.381250000006</c:v>
                </c:pt>
                <c:pt idx="250">
                  <c:v>40206.381944444453</c:v>
                </c:pt>
                <c:pt idx="251">
                  <c:v>40206.382638888899</c:v>
                </c:pt>
                <c:pt idx="252">
                  <c:v>40206.383333333331</c:v>
                </c:pt>
                <c:pt idx="253">
                  <c:v>40206.384027777785</c:v>
                </c:pt>
                <c:pt idx="254">
                  <c:v>40206.384722222232</c:v>
                </c:pt>
                <c:pt idx="255">
                  <c:v>40206.385416666664</c:v>
                </c:pt>
                <c:pt idx="256">
                  <c:v>40206.386111111111</c:v>
                </c:pt>
                <c:pt idx="257">
                  <c:v>40206.386805555565</c:v>
                </c:pt>
                <c:pt idx="258">
                  <c:v>40206.387500000004</c:v>
                </c:pt>
                <c:pt idx="259">
                  <c:v>40206.388194444458</c:v>
                </c:pt>
                <c:pt idx="260">
                  <c:v>40206.388888888898</c:v>
                </c:pt>
                <c:pt idx="261">
                  <c:v>40206.38958333333</c:v>
                </c:pt>
                <c:pt idx="262">
                  <c:v>40206.390277777784</c:v>
                </c:pt>
                <c:pt idx="263">
                  <c:v>40206.390972222223</c:v>
                </c:pt>
                <c:pt idx="264">
                  <c:v>40206.391666666663</c:v>
                </c:pt>
                <c:pt idx="265">
                  <c:v>40206.392361111102</c:v>
                </c:pt>
                <c:pt idx="266">
                  <c:v>40206.393055555556</c:v>
                </c:pt>
                <c:pt idx="267">
                  <c:v>40206.393749999996</c:v>
                </c:pt>
                <c:pt idx="268">
                  <c:v>40206.394444444442</c:v>
                </c:pt>
                <c:pt idx="269">
                  <c:v>40206.395138888889</c:v>
                </c:pt>
                <c:pt idx="270">
                  <c:v>40206.395833333336</c:v>
                </c:pt>
                <c:pt idx="271">
                  <c:v>40206.396527777782</c:v>
                </c:pt>
                <c:pt idx="272">
                  <c:v>40206.397222222222</c:v>
                </c:pt>
                <c:pt idx="273">
                  <c:v>40206.397916666661</c:v>
                </c:pt>
                <c:pt idx="274">
                  <c:v>40206.398611111108</c:v>
                </c:pt>
                <c:pt idx="275">
                  <c:v>40206.399305555555</c:v>
                </c:pt>
                <c:pt idx="276">
                  <c:v>40206.400000000001</c:v>
                </c:pt>
                <c:pt idx="277">
                  <c:v>40206.400694444448</c:v>
                </c:pt>
                <c:pt idx="278">
                  <c:v>40206.401388888888</c:v>
                </c:pt>
                <c:pt idx="279">
                  <c:v>40206.402083333334</c:v>
                </c:pt>
                <c:pt idx="280">
                  <c:v>40206.402777777781</c:v>
                </c:pt>
                <c:pt idx="281">
                  <c:v>40206.40347222222</c:v>
                </c:pt>
                <c:pt idx="282">
                  <c:v>40206.40416666666</c:v>
                </c:pt>
                <c:pt idx="283">
                  <c:v>40206.404861111114</c:v>
                </c:pt>
                <c:pt idx="284">
                  <c:v>40206.405555555553</c:v>
                </c:pt>
                <c:pt idx="285">
                  <c:v>40206.406250000007</c:v>
                </c:pt>
                <c:pt idx="286">
                  <c:v>40206.406944444454</c:v>
                </c:pt>
                <c:pt idx="287">
                  <c:v>40206.407638888893</c:v>
                </c:pt>
                <c:pt idx="288">
                  <c:v>40206.408333333333</c:v>
                </c:pt>
                <c:pt idx="289">
                  <c:v>40206.40902777778</c:v>
                </c:pt>
                <c:pt idx="290">
                  <c:v>40206.409722222212</c:v>
                </c:pt>
                <c:pt idx="291">
                  <c:v>40206.410416666666</c:v>
                </c:pt>
                <c:pt idx="292">
                  <c:v>40206.411111111105</c:v>
                </c:pt>
                <c:pt idx="293">
                  <c:v>40206.411805555559</c:v>
                </c:pt>
                <c:pt idx="294">
                  <c:v>40206.412500000006</c:v>
                </c:pt>
                <c:pt idx="295">
                  <c:v>40206.413194444453</c:v>
                </c:pt>
                <c:pt idx="296">
                  <c:v>40206.413888888892</c:v>
                </c:pt>
                <c:pt idx="297">
                  <c:v>40206.414583333331</c:v>
                </c:pt>
                <c:pt idx="298">
                  <c:v>40206.415277777785</c:v>
                </c:pt>
                <c:pt idx="299">
                  <c:v>40206.415972222232</c:v>
                </c:pt>
                <c:pt idx="300">
                  <c:v>40206.416666666664</c:v>
                </c:pt>
                <c:pt idx="301">
                  <c:v>40206.417361111104</c:v>
                </c:pt>
                <c:pt idx="302">
                  <c:v>40206.418055555565</c:v>
                </c:pt>
                <c:pt idx="303">
                  <c:v>40206.418750000004</c:v>
                </c:pt>
                <c:pt idx="304">
                  <c:v>40206.419444444451</c:v>
                </c:pt>
                <c:pt idx="305">
                  <c:v>40206.420138888891</c:v>
                </c:pt>
                <c:pt idx="306">
                  <c:v>40206.42083333333</c:v>
                </c:pt>
                <c:pt idx="307">
                  <c:v>40206.421527777777</c:v>
                </c:pt>
                <c:pt idx="308">
                  <c:v>40206.422222222223</c:v>
                </c:pt>
                <c:pt idx="309">
                  <c:v>40206.42291666667</c:v>
                </c:pt>
                <c:pt idx="310">
                  <c:v>40206.423611111102</c:v>
                </c:pt>
                <c:pt idx="311">
                  <c:v>40206.424305555556</c:v>
                </c:pt>
                <c:pt idx="312">
                  <c:v>40206.424999999996</c:v>
                </c:pt>
                <c:pt idx="313">
                  <c:v>40206.425694444442</c:v>
                </c:pt>
                <c:pt idx="314">
                  <c:v>40206.426388888889</c:v>
                </c:pt>
                <c:pt idx="315">
                  <c:v>40206.427083333328</c:v>
                </c:pt>
                <c:pt idx="316">
                  <c:v>40206.427777777775</c:v>
                </c:pt>
                <c:pt idx="317">
                  <c:v>40206.428472222222</c:v>
                </c:pt>
                <c:pt idx="318">
                  <c:v>40206.429166666654</c:v>
                </c:pt>
                <c:pt idx="319">
                  <c:v>40206.429861111101</c:v>
                </c:pt>
                <c:pt idx="320">
                  <c:v>40206.430555555562</c:v>
                </c:pt>
                <c:pt idx="321">
                  <c:v>40206.431250000001</c:v>
                </c:pt>
                <c:pt idx="322">
                  <c:v>40206.431944444441</c:v>
                </c:pt>
                <c:pt idx="323">
                  <c:v>40206.432638888895</c:v>
                </c:pt>
                <c:pt idx="324">
                  <c:v>40206.433333333334</c:v>
                </c:pt>
                <c:pt idx="325">
                  <c:v>40206.434027777781</c:v>
                </c:pt>
                <c:pt idx="326">
                  <c:v>40206.43472222222</c:v>
                </c:pt>
                <c:pt idx="327">
                  <c:v>40206.43541666666</c:v>
                </c:pt>
                <c:pt idx="328">
                  <c:v>40206.436111111114</c:v>
                </c:pt>
                <c:pt idx="329">
                  <c:v>40206.436805555553</c:v>
                </c:pt>
                <c:pt idx="330">
                  <c:v>40206.4375</c:v>
                </c:pt>
                <c:pt idx="331">
                  <c:v>40206.438194444454</c:v>
                </c:pt>
                <c:pt idx="332">
                  <c:v>40206.438888888893</c:v>
                </c:pt>
                <c:pt idx="333">
                  <c:v>40206.439583333326</c:v>
                </c:pt>
                <c:pt idx="334">
                  <c:v>40206.440277777787</c:v>
                </c:pt>
                <c:pt idx="335">
                  <c:v>40206.440972222219</c:v>
                </c:pt>
                <c:pt idx="336">
                  <c:v>40206.441666666658</c:v>
                </c:pt>
                <c:pt idx="337">
                  <c:v>40206.442361111105</c:v>
                </c:pt>
                <c:pt idx="338">
                  <c:v>40206.443055555559</c:v>
                </c:pt>
                <c:pt idx="339">
                  <c:v>40206.443749999999</c:v>
                </c:pt>
                <c:pt idx="340">
                  <c:v>40206.444444444453</c:v>
                </c:pt>
                <c:pt idx="341">
                  <c:v>40206.445138888892</c:v>
                </c:pt>
                <c:pt idx="342">
                  <c:v>40206.445833333331</c:v>
                </c:pt>
                <c:pt idx="343">
                  <c:v>40206.446527777785</c:v>
                </c:pt>
                <c:pt idx="344">
                  <c:v>40206.447222222232</c:v>
                </c:pt>
                <c:pt idx="345">
                  <c:v>40206.447916666664</c:v>
                </c:pt>
                <c:pt idx="346">
                  <c:v>40206.448611111111</c:v>
                </c:pt>
                <c:pt idx="347">
                  <c:v>40206.449305555558</c:v>
                </c:pt>
                <c:pt idx="348">
                  <c:v>40206.450000000004</c:v>
                </c:pt>
                <c:pt idx="349">
                  <c:v>40206.450694444458</c:v>
                </c:pt>
                <c:pt idx="350">
                  <c:v>40206.451388888891</c:v>
                </c:pt>
                <c:pt idx="351">
                  <c:v>40206.45208333333</c:v>
                </c:pt>
                <c:pt idx="352">
                  <c:v>40206.452777777784</c:v>
                </c:pt>
                <c:pt idx="353">
                  <c:v>40206.453472222223</c:v>
                </c:pt>
                <c:pt idx="354">
                  <c:v>40206.45416666667</c:v>
                </c:pt>
                <c:pt idx="355">
                  <c:v>40206.454861111109</c:v>
                </c:pt>
                <c:pt idx="356">
                  <c:v>40206.455555555563</c:v>
                </c:pt>
                <c:pt idx="357">
                  <c:v>40206.45625000001</c:v>
                </c:pt>
                <c:pt idx="358">
                  <c:v>40206.45694444445</c:v>
                </c:pt>
                <c:pt idx="359">
                  <c:v>40206.457638888896</c:v>
                </c:pt>
                <c:pt idx="360">
                  <c:v>40206.458333333343</c:v>
                </c:pt>
                <c:pt idx="361">
                  <c:v>40206.459027777782</c:v>
                </c:pt>
                <c:pt idx="362">
                  <c:v>40206.459722222222</c:v>
                </c:pt>
                <c:pt idx="363">
                  <c:v>40206.460416666661</c:v>
                </c:pt>
                <c:pt idx="364">
                  <c:v>40206.461111111101</c:v>
                </c:pt>
                <c:pt idx="365">
                  <c:v>40206.461805555555</c:v>
                </c:pt>
                <c:pt idx="366">
                  <c:v>40206.462500000001</c:v>
                </c:pt>
                <c:pt idx="367">
                  <c:v>40206.463194444441</c:v>
                </c:pt>
                <c:pt idx="368">
                  <c:v>40206.463888888888</c:v>
                </c:pt>
                <c:pt idx="369">
                  <c:v>40206.464583333334</c:v>
                </c:pt>
                <c:pt idx="370">
                  <c:v>40206.465277777781</c:v>
                </c:pt>
                <c:pt idx="371">
                  <c:v>40206.46597222222</c:v>
                </c:pt>
                <c:pt idx="372">
                  <c:v>40206.46666666666</c:v>
                </c:pt>
                <c:pt idx="373">
                  <c:v>40206.467361111107</c:v>
                </c:pt>
                <c:pt idx="374">
                  <c:v>40206.468055555553</c:v>
                </c:pt>
                <c:pt idx="375">
                  <c:v>40206.46875</c:v>
                </c:pt>
                <c:pt idx="376">
                  <c:v>40206.469444444447</c:v>
                </c:pt>
                <c:pt idx="377">
                  <c:v>40206.470138888893</c:v>
                </c:pt>
                <c:pt idx="378">
                  <c:v>40206.470833333333</c:v>
                </c:pt>
                <c:pt idx="379">
                  <c:v>40206.47152777778</c:v>
                </c:pt>
                <c:pt idx="380">
                  <c:v>40206.472222222219</c:v>
                </c:pt>
                <c:pt idx="381">
                  <c:v>40206.472916666666</c:v>
                </c:pt>
                <c:pt idx="382">
                  <c:v>40206.473611111105</c:v>
                </c:pt>
                <c:pt idx="383">
                  <c:v>40206.474305555559</c:v>
                </c:pt>
                <c:pt idx="384">
                  <c:v>40206.475000000006</c:v>
                </c:pt>
                <c:pt idx="385">
                  <c:v>40206.475694444453</c:v>
                </c:pt>
                <c:pt idx="386">
                  <c:v>40206.476388888892</c:v>
                </c:pt>
                <c:pt idx="387">
                  <c:v>40206.477083333324</c:v>
                </c:pt>
                <c:pt idx="388">
                  <c:v>40206.477777777778</c:v>
                </c:pt>
                <c:pt idx="389">
                  <c:v>40206.478472222232</c:v>
                </c:pt>
                <c:pt idx="390">
                  <c:v>40206.479166666657</c:v>
                </c:pt>
                <c:pt idx="391">
                  <c:v>40206.479861111104</c:v>
                </c:pt>
                <c:pt idx="392">
                  <c:v>40206.480555555565</c:v>
                </c:pt>
                <c:pt idx="393">
                  <c:v>40206.481250000004</c:v>
                </c:pt>
                <c:pt idx="394">
                  <c:v>40206.481944444451</c:v>
                </c:pt>
                <c:pt idx="395">
                  <c:v>40206.482638888898</c:v>
                </c:pt>
                <c:pt idx="396">
                  <c:v>40206.48333333333</c:v>
                </c:pt>
                <c:pt idx="397">
                  <c:v>40206.484027777784</c:v>
                </c:pt>
                <c:pt idx="398">
                  <c:v>40206.484722222223</c:v>
                </c:pt>
                <c:pt idx="399">
                  <c:v>40206.48541666667</c:v>
                </c:pt>
                <c:pt idx="400">
                  <c:v>40206.486111111109</c:v>
                </c:pt>
                <c:pt idx="401">
                  <c:v>40206.486805555563</c:v>
                </c:pt>
                <c:pt idx="402">
                  <c:v>40206.487500000003</c:v>
                </c:pt>
                <c:pt idx="403">
                  <c:v>40206.48819444445</c:v>
                </c:pt>
                <c:pt idx="404">
                  <c:v>40206.488888888896</c:v>
                </c:pt>
                <c:pt idx="405">
                  <c:v>40206.489583333336</c:v>
                </c:pt>
                <c:pt idx="406">
                  <c:v>40206.490277777782</c:v>
                </c:pt>
                <c:pt idx="407">
                  <c:v>40206.490972222222</c:v>
                </c:pt>
                <c:pt idx="408">
                  <c:v>40206.491666666654</c:v>
                </c:pt>
                <c:pt idx="409">
                  <c:v>40206.492361111101</c:v>
                </c:pt>
                <c:pt idx="410">
                  <c:v>40206.493055555555</c:v>
                </c:pt>
                <c:pt idx="411">
                  <c:v>40206.493749999994</c:v>
                </c:pt>
                <c:pt idx="412">
                  <c:v>40206.494444444441</c:v>
                </c:pt>
                <c:pt idx="413">
                  <c:v>40206.495138888888</c:v>
                </c:pt>
                <c:pt idx="414">
                  <c:v>40206.495833333334</c:v>
                </c:pt>
                <c:pt idx="415">
                  <c:v>40206.496527777781</c:v>
                </c:pt>
                <c:pt idx="416">
                  <c:v>40206.49722222222</c:v>
                </c:pt>
                <c:pt idx="417">
                  <c:v>40206.49791666666</c:v>
                </c:pt>
                <c:pt idx="418">
                  <c:v>40206.498611111114</c:v>
                </c:pt>
                <c:pt idx="419">
                  <c:v>40206.499305555546</c:v>
                </c:pt>
                <c:pt idx="420">
                  <c:v>40206.5</c:v>
                </c:pt>
                <c:pt idx="421">
                  <c:v>40206.500694444454</c:v>
                </c:pt>
                <c:pt idx="422">
                  <c:v>40206.501388888886</c:v>
                </c:pt>
                <c:pt idx="423">
                  <c:v>40206.502083333326</c:v>
                </c:pt>
                <c:pt idx="424">
                  <c:v>40206.50277777778</c:v>
                </c:pt>
                <c:pt idx="425">
                  <c:v>40206.503472222212</c:v>
                </c:pt>
                <c:pt idx="426">
                  <c:v>40206.504166666658</c:v>
                </c:pt>
                <c:pt idx="427">
                  <c:v>40206.504861111105</c:v>
                </c:pt>
                <c:pt idx="428">
                  <c:v>40206.505555555559</c:v>
                </c:pt>
                <c:pt idx="429">
                  <c:v>40206.506250000006</c:v>
                </c:pt>
                <c:pt idx="430">
                  <c:v>40206.506944444453</c:v>
                </c:pt>
                <c:pt idx="431">
                  <c:v>40206.507638888892</c:v>
                </c:pt>
                <c:pt idx="432">
                  <c:v>40206.508333333331</c:v>
                </c:pt>
                <c:pt idx="433">
                  <c:v>40206.509027777778</c:v>
                </c:pt>
                <c:pt idx="434">
                  <c:v>40206.509722222225</c:v>
                </c:pt>
                <c:pt idx="435">
                  <c:v>40206.510416666664</c:v>
                </c:pt>
                <c:pt idx="436">
                  <c:v>40206.511111111104</c:v>
                </c:pt>
                <c:pt idx="437">
                  <c:v>40206.511805555558</c:v>
                </c:pt>
                <c:pt idx="438">
                  <c:v>40206.512500000004</c:v>
                </c:pt>
                <c:pt idx="439">
                  <c:v>40206.513194444451</c:v>
                </c:pt>
                <c:pt idx="440">
                  <c:v>40206.513888888891</c:v>
                </c:pt>
                <c:pt idx="441">
                  <c:v>40206.51458333333</c:v>
                </c:pt>
                <c:pt idx="442">
                  <c:v>40206.515277777784</c:v>
                </c:pt>
                <c:pt idx="443">
                  <c:v>40206.515972222223</c:v>
                </c:pt>
                <c:pt idx="444">
                  <c:v>40206.51666666667</c:v>
                </c:pt>
                <c:pt idx="445">
                  <c:v>40206.517361111102</c:v>
                </c:pt>
                <c:pt idx="446">
                  <c:v>40206.518055555563</c:v>
                </c:pt>
                <c:pt idx="447">
                  <c:v>40206.518750000003</c:v>
                </c:pt>
                <c:pt idx="448">
                  <c:v>40206.519444444442</c:v>
                </c:pt>
                <c:pt idx="449">
                  <c:v>40206.520138888889</c:v>
                </c:pt>
                <c:pt idx="450">
                  <c:v>40206.520833333336</c:v>
                </c:pt>
                <c:pt idx="451">
                  <c:v>40206.521527777775</c:v>
                </c:pt>
                <c:pt idx="452">
                  <c:v>40206.522222222222</c:v>
                </c:pt>
                <c:pt idx="453">
                  <c:v>40206.522916666661</c:v>
                </c:pt>
                <c:pt idx="454">
                  <c:v>40206.523611111101</c:v>
                </c:pt>
                <c:pt idx="455">
                  <c:v>40206.524305555555</c:v>
                </c:pt>
                <c:pt idx="456">
                  <c:v>40206.524999999994</c:v>
                </c:pt>
                <c:pt idx="457">
                  <c:v>40206.525694444441</c:v>
                </c:pt>
                <c:pt idx="458">
                  <c:v>40206.526388888888</c:v>
                </c:pt>
                <c:pt idx="459">
                  <c:v>40206.527083333327</c:v>
                </c:pt>
                <c:pt idx="460">
                  <c:v>40206.527777777774</c:v>
                </c:pt>
                <c:pt idx="461">
                  <c:v>40206.52847222222</c:v>
                </c:pt>
                <c:pt idx="462">
                  <c:v>40206.529166666653</c:v>
                </c:pt>
                <c:pt idx="463">
                  <c:v>40206.529861111107</c:v>
                </c:pt>
                <c:pt idx="464">
                  <c:v>40206.530555555553</c:v>
                </c:pt>
                <c:pt idx="465">
                  <c:v>40206.53125</c:v>
                </c:pt>
                <c:pt idx="466">
                  <c:v>40206.531944444447</c:v>
                </c:pt>
                <c:pt idx="467">
                  <c:v>40206.532638888893</c:v>
                </c:pt>
                <c:pt idx="468">
                  <c:v>40206.533333333326</c:v>
                </c:pt>
                <c:pt idx="469">
                  <c:v>40206.53402777778</c:v>
                </c:pt>
                <c:pt idx="470">
                  <c:v>40206.534722222212</c:v>
                </c:pt>
                <c:pt idx="471">
                  <c:v>40206.535416666658</c:v>
                </c:pt>
                <c:pt idx="472">
                  <c:v>40206.536111111105</c:v>
                </c:pt>
                <c:pt idx="473">
                  <c:v>40206.536805555559</c:v>
                </c:pt>
                <c:pt idx="474">
                  <c:v>40206.537499999999</c:v>
                </c:pt>
                <c:pt idx="475">
                  <c:v>40206.538194444453</c:v>
                </c:pt>
                <c:pt idx="476">
                  <c:v>40206.538888888892</c:v>
                </c:pt>
                <c:pt idx="477">
                  <c:v>40206.539583333324</c:v>
                </c:pt>
                <c:pt idx="478">
                  <c:v>40206.540277777785</c:v>
                </c:pt>
                <c:pt idx="479">
                  <c:v>40206.540972222232</c:v>
                </c:pt>
                <c:pt idx="480">
                  <c:v>40206.541666666657</c:v>
                </c:pt>
                <c:pt idx="481">
                  <c:v>40206.542361111104</c:v>
                </c:pt>
                <c:pt idx="482">
                  <c:v>40206.543055555558</c:v>
                </c:pt>
                <c:pt idx="483">
                  <c:v>40206.543749999997</c:v>
                </c:pt>
                <c:pt idx="484">
                  <c:v>40206.544444444451</c:v>
                </c:pt>
                <c:pt idx="485">
                  <c:v>40206.545138888891</c:v>
                </c:pt>
                <c:pt idx="486">
                  <c:v>40206.54583333333</c:v>
                </c:pt>
                <c:pt idx="487">
                  <c:v>40206.546527777784</c:v>
                </c:pt>
                <c:pt idx="488">
                  <c:v>40206.547222222223</c:v>
                </c:pt>
                <c:pt idx="489">
                  <c:v>40206.54791666667</c:v>
                </c:pt>
                <c:pt idx="490">
                  <c:v>40206.548611111109</c:v>
                </c:pt>
                <c:pt idx="491">
                  <c:v>40206.549305555556</c:v>
                </c:pt>
                <c:pt idx="492">
                  <c:v>40206.550000000003</c:v>
                </c:pt>
                <c:pt idx="493">
                  <c:v>40206.55069444445</c:v>
                </c:pt>
                <c:pt idx="494">
                  <c:v>40206.551388888889</c:v>
                </c:pt>
                <c:pt idx="495">
                  <c:v>40206.552083333336</c:v>
                </c:pt>
                <c:pt idx="496">
                  <c:v>40206.552777777782</c:v>
                </c:pt>
                <c:pt idx="497">
                  <c:v>40206.553472222222</c:v>
                </c:pt>
                <c:pt idx="498">
                  <c:v>40206.554166666661</c:v>
                </c:pt>
                <c:pt idx="499">
                  <c:v>40206.554861111108</c:v>
                </c:pt>
                <c:pt idx="500">
                  <c:v>40206.555555555562</c:v>
                </c:pt>
                <c:pt idx="501">
                  <c:v>40206.556250000009</c:v>
                </c:pt>
                <c:pt idx="502">
                  <c:v>40206.556944444448</c:v>
                </c:pt>
                <c:pt idx="503">
                  <c:v>40206.557638888895</c:v>
                </c:pt>
                <c:pt idx="504">
                  <c:v>40206.558333333342</c:v>
                </c:pt>
                <c:pt idx="505">
                  <c:v>40206.559027777781</c:v>
                </c:pt>
                <c:pt idx="506">
                  <c:v>40206.55972222222</c:v>
                </c:pt>
                <c:pt idx="507">
                  <c:v>40206.56041666666</c:v>
                </c:pt>
                <c:pt idx="508">
                  <c:v>40206.561111111107</c:v>
                </c:pt>
                <c:pt idx="509">
                  <c:v>40206.561805555546</c:v>
                </c:pt>
                <c:pt idx="510">
                  <c:v>40206.5625</c:v>
                </c:pt>
                <c:pt idx="511">
                  <c:v>40206.563194444447</c:v>
                </c:pt>
                <c:pt idx="512">
                  <c:v>40206.563888888886</c:v>
                </c:pt>
                <c:pt idx="513">
                  <c:v>40206.564583333326</c:v>
                </c:pt>
                <c:pt idx="514">
                  <c:v>40206.56527777778</c:v>
                </c:pt>
                <c:pt idx="515">
                  <c:v>40206.565972222212</c:v>
                </c:pt>
                <c:pt idx="516">
                  <c:v>40206.566666666658</c:v>
                </c:pt>
                <c:pt idx="517">
                  <c:v>40206.567361111098</c:v>
                </c:pt>
                <c:pt idx="518">
                  <c:v>40206.568055555559</c:v>
                </c:pt>
                <c:pt idx="519">
                  <c:v>40206.568749999999</c:v>
                </c:pt>
                <c:pt idx="520">
                  <c:v>40206.569444444445</c:v>
                </c:pt>
                <c:pt idx="521">
                  <c:v>40206.570138888892</c:v>
                </c:pt>
                <c:pt idx="522">
                  <c:v>40206.570833333331</c:v>
                </c:pt>
                <c:pt idx="523">
                  <c:v>40206.571527777778</c:v>
                </c:pt>
                <c:pt idx="524">
                  <c:v>40206.572222222232</c:v>
                </c:pt>
                <c:pt idx="525">
                  <c:v>40206.572916666664</c:v>
                </c:pt>
                <c:pt idx="526">
                  <c:v>40206.573611111104</c:v>
                </c:pt>
                <c:pt idx="527">
                  <c:v>40206.574305555558</c:v>
                </c:pt>
                <c:pt idx="528">
                  <c:v>40206.575000000004</c:v>
                </c:pt>
                <c:pt idx="529">
                  <c:v>40206.575694444451</c:v>
                </c:pt>
                <c:pt idx="530">
                  <c:v>40206.576388888891</c:v>
                </c:pt>
                <c:pt idx="531">
                  <c:v>40206.577083333323</c:v>
                </c:pt>
                <c:pt idx="532">
                  <c:v>40206.577777777777</c:v>
                </c:pt>
                <c:pt idx="533">
                  <c:v>40206.578472222223</c:v>
                </c:pt>
                <c:pt idx="534">
                  <c:v>40206.579166666663</c:v>
                </c:pt>
                <c:pt idx="535">
                  <c:v>40206.579861111102</c:v>
                </c:pt>
                <c:pt idx="536">
                  <c:v>40206.580555555563</c:v>
                </c:pt>
                <c:pt idx="537">
                  <c:v>40206.581250000003</c:v>
                </c:pt>
                <c:pt idx="538">
                  <c:v>40206.581944444442</c:v>
                </c:pt>
                <c:pt idx="539">
                  <c:v>40206.582638888896</c:v>
                </c:pt>
                <c:pt idx="540">
                  <c:v>40206.583333333336</c:v>
                </c:pt>
                <c:pt idx="541">
                  <c:v>40206.584027777782</c:v>
                </c:pt>
                <c:pt idx="542">
                  <c:v>40206.584722222222</c:v>
                </c:pt>
                <c:pt idx="543">
                  <c:v>40206.585416666661</c:v>
                </c:pt>
                <c:pt idx="544">
                  <c:v>40206.586111111108</c:v>
                </c:pt>
                <c:pt idx="545">
                  <c:v>40206.586805555562</c:v>
                </c:pt>
                <c:pt idx="546">
                  <c:v>40206.587500000001</c:v>
                </c:pt>
                <c:pt idx="547">
                  <c:v>40206.588194444448</c:v>
                </c:pt>
                <c:pt idx="548">
                  <c:v>40206.588888888895</c:v>
                </c:pt>
                <c:pt idx="549">
                  <c:v>40206.589583333334</c:v>
                </c:pt>
                <c:pt idx="550">
                  <c:v>40206.590277777781</c:v>
                </c:pt>
                <c:pt idx="551">
                  <c:v>40206.59097222222</c:v>
                </c:pt>
                <c:pt idx="552">
                  <c:v>40206.591666666653</c:v>
                </c:pt>
                <c:pt idx="553">
                  <c:v>40206.592361111107</c:v>
                </c:pt>
                <c:pt idx="554">
                  <c:v>40206.593055555546</c:v>
                </c:pt>
                <c:pt idx="555">
                  <c:v>40206.593749999993</c:v>
                </c:pt>
                <c:pt idx="556">
                  <c:v>40206.594444444447</c:v>
                </c:pt>
                <c:pt idx="557">
                  <c:v>40206.595138888886</c:v>
                </c:pt>
                <c:pt idx="558">
                  <c:v>40206.595833333326</c:v>
                </c:pt>
                <c:pt idx="559">
                  <c:v>40206.59652777778</c:v>
                </c:pt>
                <c:pt idx="560">
                  <c:v>40206.597222222212</c:v>
                </c:pt>
                <c:pt idx="561">
                  <c:v>40206.597916666658</c:v>
                </c:pt>
                <c:pt idx="562">
                  <c:v>40206.598611111105</c:v>
                </c:pt>
                <c:pt idx="563">
                  <c:v>40206.599305555552</c:v>
                </c:pt>
                <c:pt idx="564">
                  <c:v>40206.6</c:v>
                </c:pt>
                <c:pt idx="565">
                  <c:v>40206.600694444453</c:v>
                </c:pt>
                <c:pt idx="566">
                  <c:v>40206.601388888885</c:v>
                </c:pt>
                <c:pt idx="567">
                  <c:v>40206.602083333324</c:v>
                </c:pt>
                <c:pt idx="568">
                  <c:v>40206.602777777778</c:v>
                </c:pt>
                <c:pt idx="569">
                  <c:v>40206.603472222225</c:v>
                </c:pt>
                <c:pt idx="570">
                  <c:v>40206.604166666657</c:v>
                </c:pt>
                <c:pt idx="571">
                  <c:v>40206.604861111104</c:v>
                </c:pt>
                <c:pt idx="572">
                  <c:v>40206.605555555558</c:v>
                </c:pt>
                <c:pt idx="573">
                  <c:v>40206.606250000004</c:v>
                </c:pt>
                <c:pt idx="574">
                  <c:v>40206.606944444451</c:v>
                </c:pt>
                <c:pt idx="575">
                  <c:v>40206.607638888891</c:v>
                </c:pt>
                <c:pt idx="576">
                  <c:v>40206.60833333333</c:v>
                </c:pt>
                <c:pt idx="577">
                  <c:v>40206.609027777777</c:v>
                </c:pt>
                <c:pt idx="578">
                  <c:v>40206.609722222216</c:v>
                </c:pt>
                <c:pt idx="579">
                  <c:v>40206.61041666667</c:v>
                </c:pt>
                <c:pt idx="580">
                  <c:v>40206.611111111102</c:v>
                </c:pt>
                <c:pt idx="581">
                  <c:v>40206.611805555556</c:v>
                </c:pt>
                <c:pt idx="582">
                  <c:v>40206.612500000003</c:v>
                </c:pt>
                <c:pt idx="583">
                  <c:v>40206.613194444442</c:v>
                </c:pt>
                <c:pt idx="584">
                  <c:v>40206.613888888889</c:v>
                </c:pt>
                <c:pt idx="585">
                  <c:v>40206.614583333336</c:v>
                </c:pt>
                <c:pt idx="586">
                  <c:v>40206.615277777782</c:v>
                </c:pt>
                <c:pt idx="587">
                  <c:v>40206.615972222222</c:v>
                </c:pt>
                <c:pt idx="588">
                  <c:v>40206.616666666661</c:v>
                </c:pt>
                <c:pt idx="589">
                  <c:v>40206.617361111101</c:v>
                </c:pt>
                <c:pt idx="590">
                  <c:v>40206.618055555562</c:v>
                </c:pt>
                <c:pt idx="591">
                  <c:v>40206.618750000001</c:v>
                </c:pt>
                <c:pt idx="592">
                  <c:v>40206.619444444441</c:v>
                </c:pt>
                <c:pt idx="593">
                  <c:v>40206.620138888888</c:v>
                </c:pt>
                <c:pt idx="594">
                  <c:v>40206.620833333334</c:v>
                </c:pt>
                <c:pt idx="595">
                  <c:v>40206.621527777774</c:v>
                </c:pt>
                <c:pt idx="596">
                  <c:v>40206.62222222222</c:v>
                </c:pt>
                <c:pt idx="597">
                  <c:v>40206.62291666666</c:v>
                </c:pt>
                <c:pt idx="598">
                  <c:v>40206.623611111107</c:v>
                </c:pt>
                <c:pt idx="599">
                  <c:v>40206.624305555546</c:v>
                </c:pt>
                <c:pt idx="600">
                  <c:v>40206.624999999993</c:v>
                </c:pt>
                <c:pt idx="601">
                  <c:v>40206.625694444447</c:v>
                </c:pt>
                <c:pt idx="602">
                  <c:v>40206.626388888886</c:v>
                </c:pt>
                <c:pt idx="603">
                  <c:v>40206.627083333318</c:v>
                </c:pt>
                <c:pt idx="604">
                  <c:v>40206.627777777772</c:v>
                </c:pt>
                <c:pt idx="605">
                  <c:v>40206.628472222212</c:v>
                </c:pt>
                <c:pt idx="606">
                  <c:v>40206.629166666651</c:v>
                </c:pt>
                <c:pt idx="607">
                  <c:v>40206.629861111098</c:v>
                </c:pt>
                <c:pt idx="608">
                  <c:v>40206.630555555559</c:v>
                </c:pt>
                <c:pt idx="609">
                  <c:v>40206.631249999999</c:v>
                </c:pt>
                <c:pt idx="610">
                  <c:v>40206.631944444445</c:v>
                </c:pt>
                <c:pt idx="611">
                  <c:v>40206.632638888892</c:v>
                </c:pt>
                <c:pt idx="612">
                  <c:v>40206.633333333324</c:v>
                </c:pt>
                <c:pt idx="613">
                  <c:v>40206.634027777778</c:v>
                </c:pt>
                <c:pt idx="614">
                  <c:v>40206.634722222225</c:v>
                </c:pt>
                <c:pt idx="615">
                  <c:v>40206.635416666657</c:v>
                </c:pt>
                <c:pt idx="616">
                  <c:v>40206.636111111104</c:v>
                </c:pt>
                <c:pt idx="617">
                  <c:v>40206.636805555558</c:v>
                </c:pt>
                <c:pt idx="618">
                  <c:v>40206.637499999997</c:v>
                </c:pt>
                <c:pt idx="619">
                  <c:v>40206.638194444451</c:v>
                </c:pt>
                <c:pt idx="620">
                  <c:v>40206.638888888891</c:v>
                </c:pt>
                <c:pt idx="621">
                  <c:v>40206.639583333323</c:v>
                </c:pt>
                <c:pt idx="622">
                  <c:v>40206.640277777784</c:v>
                </c:pt>
                <c:pt idx="623">
                  <c:v>40206.640972222223</c:v>
                </c:pt>
                <c:pt idx="624">
                  <c:v>40206.641666666663</c:v>
                </c:pt>
                <c:pt idx="625">
                  <c:v>40206.642361111102</c:v>
                </c:pt>
                <c:pt idx="626">
                  <c:v>40206.643055555556</c:v>
                </c:pt>
                <c:pt idx="627">
                  <c:v>40206.643749999996</c:v>
                </c:pt>
                <c:pt idx="628">
                  <c:v>40206.644444444442</c:v>
                </c:pt>
                <c:pt idx="629">
                  <c:v>40206.645138888889</c:v>
                </c:pt>
                <c:pt idx="630">
                  <c:v>40206.645833333336</c:v>
                </c:pt>
                <c:pt idx="631">
                  <c:v>40206.646527777782</c:v>
                </c:pt>
                <c:pt idx="632">
                  <c:v>40206.647222222222</c:v>
                </c:pt>
                <c:pt idx="633">
                  <c:v>40206.647916666661</c:v>
                </c:pt>
                <c:pt idx="634">
                  <c:v>40206.648611111108</c:v>
                </c:pt>
                <c:pt idx="635">
                  <c:v>40206.649305555555</c:v>
                </c:pt>
                <c:pt idx="636">
                  <c:v>40206.65</c:v>
                </c:pt>
                <c:pt idx="637">
                  <c:v>40206.650694444448</c:v>
                </c:pt>
                <c:pt idx="638">
                  <c:v>40206.651388888888</c:v>
                </c:pt>
                <c:pt idx="639">
                  <c:v>40206.652083333334</c:v>
                </c:pt>
                <c:pt idx="640">
                  <c:v>40206.652777777781</c:v>
                </c:pt>
                <c:pt idx="641">
                  <c:v>40206.65347222222</c:v>
                </c:pt>
                <c:pt idx="642">
                  <c:v>40206.65416666666</c:v>
                </c:pt>
                <c:pt idx="643">
                  <c:v>40206.654861111114</c:v>
                </c:pt>
                <c:pt idx="644">
                  <c:v>40206.655555555553</c:v>
                </c:pt>
                <c:pt idx="645">
                  <c:v>40206.656250000007</c:v>
                </c:pt>
                <c:pt idx="646">
                  <c:v>40206.656944444454</c:v>
                </c:pt>
                <c:pt idx="647">
                  <c:v>40206.657638888893</c:v>
                </c:pt>
                <c:pt idx="648">
                  <c:v>40206.658333333333</c:v>
                </c:pt>
                <c:pt idx="649">
                  <c:v>40206.65902777778</c:v>
                </c:pt>
                <c:pt idx="650">
                  <c:v>40206.659722222212</c:v>
                </c:pt>
                <c:pt idx="651">
                  <c:v>40206.660416666658</c:v>
                </c:pt>
                <c:pt idx="652">
                  <c:v>40206.661111111098</c:v>
                </c:pt>
                <c:pt idx="653">
                  <c:v>40206.661805555552</c:v>
                </c:pt>
                <c:pt idx="654">
                  <c:v>40206.662499999999</c:v>
                </c:pt>
                <c:pt idx="655">
                  <c:v>40206.663194444445</c:v>
                </c:pt>
                <c:pt idx="656">
                  <c:v>40206.663888888885</c:v>
                </c:pt>
                <c:pt idx="657">
                  <c:v>40206.664583333324</c:v>
                </c:pt>
                <c:pt idx="658">
                  <c:v>40206.665277777778</c:v>
                </c:pt>
                <c:pt idx="659">
                  <c:v>40206.665972222225</c:v>
                </c:pt>
                <c:pt idx="660">
                  <c:v>40206.666666666657</c:v>
                </c:pt>
                <c:pt idx="661">
                  <c:v>40206.667361111096</c:v>
                </c:pt>
                <c:pt idx="662">
                  <c:v>40206.668055555558</c:v>
                </c:pt>
                <c:pt idx="663">
                  <c:v>40206.668749999997</c:v>
                </c:pt>
                <c:pt idx="664">
                  <c:v>40206.669444444444</c:v>
                </c:pt>
                <c:pt idx="665">
                  <c:v>40206.670138888891</c:v>
                </c:pt>
                <c:pt idx="666">
                  <c:v>40206.67083333333</c:v>
                </c:pt>
                <c:pt idx="667">
                  <c:v>40206.671527777777</c:v>
                </c:pt>
                <c:pt idx="668">
                  <c:v>40206.672222222223</c:v>
                </c:pt>
                <c:pt idx="669">
                  <c:v>40206.67291666667</c:v>
                </c:pt>
                <c:pt idx="670">
                  <c:v>40206.673611111102</c:v>
                </c:pt>
                <c:pt idx="671">
                  <c:v>40206.674305555556</c:v>
                </c:pt>
                <c:pt idx="672">
                  <c:v>40206.674999999996</c:v>
                </c:pt>
                <c:pt idx="673">
                  <c:v>40206.675694444442</c:v>
                </c:pt>
                <c:pt idx="674">
                  <c:v>40206.676388888889</c:v>
                </c:pt>
                <c:pt idx="675">
                  <c:v>40206.677083333328</c:v>
                </c:pt>
                <c:pt idx="676">
                  <c:v>40206.677777777775</c:v>
                </c:pt>
                <c:pt idx="677">
                  <c:v>40206.678472222222</c:v>
                </c:pt>
                <c:pt idx="678">
                  <c:v>40206.679166666654</c:v>
                </c:pt>
                <c:pt idx="679">
                  <c:v>40206.679861111101</c:v>
                </c:pt>
                <c:pt idx="680">
                  <c:v>40206.680555555562</c:v>
                </c:pt>
                <c:pt idx="681">
                  <c:v>40206.681250000001</c:v>
                </c:pt>
                <c:pt idx="682">
                  <c:v>40206.681944444441</c:v>
                </c:pt>
                <c:pt idx="683">
                  <c:v>40206.682638888895</c:v>
                </c:pt>
                <c:pt idx="684">
                  <c:v>40206.683333333334</c:v>
                </c:pt>
                <c:pt idx="685">
                  <c:v>40206.684027777781</c:v>
                </c:pt>
                <c:pt idx="686">
                  <c:v>40206.68472222222</c:v>
                </c:pt>
                <c:pt idx="687">
                  <c:v>40206.68541666666</c:v>
                </c:pt>
                <c:pt idx="688">
                  <c:v>40206.686111111114</c:v>
                </c:pt>
                <c:pt idx="689">
                  <c:v>40206.686805555553</c:v>
                </c:pt>
                <c:pt idx="690">
                  <c:v>40206.6875</c:v>
                </c:pt>
                <c:pt idx="691">
                  <c:v>40206.688194444454</c:v>
                </c:pt>
                <c:pt idx="692">
                  <c:v>40206.688888888893</c:v>
                </c:pt>
                <c:pt idx="693">
                  <c:v>40206.689583333326</c:v>
                </c:pt>
                <c:pt idx="694">
                  <c:v>40206.69027777778</c:v>
                </c:pt>
                <c:pt idx="695">
                  <c:v>40206.690972222212</c:v>
                </c:pt>
                <c:pt idx="696">
                  <c:v>40206.691666666651</c:v>
                </c:pt>
                <c:pt idx="697">
                  <c:v>40206.692361111098</c:v>
                </c:pt>
                <c:pt idx="698">
                  <c:v>40206.693055555552</c:v>
                </c:pt>
                <c:pt idx="699">
                  <c:v>40206.693749999991</c:v>
                </c:pt>
                <c:pt idx="700">
                  <c:v>40206.694444444445</c:v>
                </c:pt>
                <c:pt idx="701">
                  <c:v>40206.695138888885</c:v>
                </c:pt>
                <c:pt idx="702">
                  <c:v>40206.695833333324</c:v>
                </c:pt>
                <c:pt idx="703">
                  <c:v>40206.696527777778</c:v>
                </c:pt>
                <c:pt idx="704">
                  <c:v>40206.697222222225</c:v>
                </c:pt>
                <c:pt idx="705">
                  <c:v>40206.697916666657</c:v>
                </c:pt>
                <c:pt idx="706">
                  <c:v>40206.698611111104</c:v>
                </c:pt>
                <c:pt idx="707">
                  <c:v>40206.69930555555</c:v>
                </c:pt>
                <c:pt idx="708">
                  <c:v>40206.699999999997</c:v>
                </c:pt>
                <c:pt idx="709">
                  <c:v>40206.700694444451</c:v>
                </c:pt>
                <c:pt idx="710">
                  <c:v>40206.701388888883</c:v>
                </c:pt>
                <c:pt idx="711">
                  <c:v>40206.702083333323</c:v>
                </c:pt>
                <c:pt idx="712">
                  <c:v>40206.702777777777</c:v>
                </c:pt>
                <c:pt idx="713">
                  <c:v>40206.703472222216</c:v>
                </c:pt>
                <c:pt idx="714">
                  <c:v>40206.704166666663</c:v>
                </c:pt>
                <c:pt idx="715">
                  <c:v>40206.704861111102</c:v>
                </c:pt>
                <c:pt idx="716">
                  <c:v>40206.705555555556</c:v>
                </c:pt>
                <c:pt idx="717">
                  <c:v>40206.706250000003</c:v>
                </c:pt>
                <c:pt idx="718">
                  <c:v>40206.706944444442</c:v>
                </c:pt>
                <c:pt idx="719">
                  <c:v>40206.707638888889</c:v>
                </c:pt>
                <c:pt idx="720">
                  <c:v>40206.708333333336</c:v>
                </c:pt>
                <c:pt idx="721">
                  <c:v>40206.709027777775</c:v>
                </c:pt>
                <c:pt idx="722">
                  <c:v>40206.709722222215</c:v>
                </c:pt>
                <c:pt idx="723">
                  <c:v>40206.710416666661</c:v>
                </c:pt>
                <c:pt idx="724">
                  <c:v>40206.711111111101</c:v>
                </c:pt>
                <c:pt idx="725">
                  <c:v>40206.711805555555</c:v>
                </c:pt>
                <c:pt idx="726">
                  <c:v>40206.712500000001</c:v>
                </c:pt>
                <c:pt idx="727">
                  <c:v>40206.713194444441</c:v>
                </c:pt>
                <c:pt idx="728">
                  <c:v>40206.713888888888</c:v>
                </c:pt>
                <c:pt idx="729">
                  <c:v>40206.714583333334</c:v>
                </c:pt>
                <c:pt idx="730">
                  <c:v>40206.715277777781</c:v>
                </c:pt>
                <c:pt idx="731">
                  <c:v>40206.71597222222</c:v>
                </c:pt>
                <c:pt idx="732">
                  <c:v>40206.71666666666</c:v>
                </c:pt>
                <c:pt idx="733">
                  <c:v>40206.717361111107</c:v>
                </c:pt>
                <c:pt idx="734">
                  <c:v>40206.718055555553</c:v>
                </c:pt>
                <c:pt idx="735">
                  <c:v>40206.71875</c:v>
                </c:pt>
                <c:pt idx="736">
                  <c:v>40206.719444444447</c:v>
                </c:pt>
                <c:pt idx="737">
                  <c:v>40206.720138888886</c:v>
                </c:pt>
                <c:pt idx="738">
                  <c:v>40206.720833333326</c:v>
                </c:pt>
                <c:pt idx="739">
                  <c:v>40206.721527777772</c:v>
                </c:pt>
                <c:pt idx="740">
                  <c:v>40206.722222222212</c:v>
                </c:pt>
                <c:pt idx="741">
                  <c:v>40206.722916666658</c:v>
                </c:pt>
                <c:pt idx="742">
                  <c:v>40206.723611111098</c:v>
                </c:pt>
                <c:pt idx="743">
                  <c:v>40206.724305555552</c:v>
                </c:pt>
                <c:pt idx="744">
                  <c:v>40206.724999999999</c:v>
                </c:pt>
                <c:pt idx="745">
                  <c:v>40206.725694444445</c:v>
                </c:pt>
                <c:pt idx="746">
                  <c:v>40206.726388888885</c:v>
                </c:pt>
                <c:pt idx="747">
                  <c:v>40206.727083333317</c:v>
                </c:pt>
                <c:pt idx="748">
                  <c:v>40206.727777777771</c:v>
                </c:pt>
                <c:pt idx="749">
                  <c:v>40206.728472222225</c:v>
                </c:pt>
                <c:pt idx="750">
                  <c:v>40206.72916666665</c:v>
                </c:pt>
                <c:pt idx="751">
                  <c:v>40206.729861111096</c:v>
                </c:pt>
                <c:pt idx="752">
                  <c:v>40206.730555555558</c:v>
                </c:pt>
                <c:pt idx="753">
                  <c:v>40206.731249999997</c:v>
                </c:pt>
                <c:pt idx="754">
                  <c:v>40206.731944444444</c:v>
                </c:pt>
                <c:pt idx="755">
                  <c:v>40206.732638888891</c:v>
                </c:pt>
                <c:pt idx="756">
                  <c:v>40206.733333333323</c:v>
                </c:pt>
                <c:pt idx="757">
                  <c:v>40206.734027777777</c:v>
                </c:pt>
                <c:pt idx="758">
                  <c:v>40206.734722222216</c:v>
                </c:pt>
                <c:pt idx="759">
                  <c:v>40206.735416666663</c:v>
                </c:pt>
                <c:pt idx="760">
                  <c:v>40206.736111111102</c:v>
                </c:pt>
                <c:pt idx="761">
                  <c:v>40206.736805555556</c:v>
                </c:pt>
                <c:pt idx="762">
                  <c:v>40206.737499999996</c:v>
                </c:pt>
                <c:pt idx="763">
                  <c:v>40206.738194444442</c:v>
                </c:pt>
                <c:pt idx="764">
                  <c:v>40206.738888888889</c:v>
                </c:pt>
                <c:pt idx="765">
                  <c:v>40206.739583333328</c:v>
                </c:pt>
                <c:pt idx="766">
                  <c:v>40206.740277777782</c:v>
                </c:pt>
                <c:pt idx="767">
                  <c:v>40206.740972222222</c:v>
                </c:pt>
                <c:pt idx="768">
                  <c:v>40206.741666666654</c:v>
                </c:pt>
                <c:pt idx="769">
                  <c:v>40206.742361111101</c:v>
                </c:pt>
                <c:pt idx="770">
                  <c:v>40206.743055555555</c:v>
                </c:pt>
                <c:pt idx="771">
                  <c:v>40206.743749999994</c:v>
                </c:pt>
                <c:pt idx="772">
                  <c:v>40206.744444444441</c:v>
                </c:pt>
                <c:pt idx="773">
                  <c:v>40206.745138888888</c:v>
                </c:pt>
                <c:pt idx="774">
                  <c:v>40206.745833333334</c:v>
                </c:pt>
                <c:pt idx="775">
                  <c:v>40206.746527777781</c:v>
                </c:pt>
                <c:pt idx="776">
                  <c:v>40206.74722222222</c:v>
                </c:pt>
                <c:pt idx="777">
                  <c:v>40206.74791666666</c:v>
                </c:pt>
                <c:pt idx="778">
                  <c:v>40206.748611111114</c:v>
                </c:pt>
                <c:pt idx="779">
                  <c:v>40206.749305555546</c:v>
                </c:pt>
                <c:pt idx="780">
                  <c:v>40206.75</c:v>
                </c:pt>
                <c:pt idx="781">
                  <c:v>40206.750694444454</c:v>
                </c:pt>
                <c:pt idx="782">
                  <c:v>40206.751388888886</c:v>
                </c:pt>
                <c:pt idx="783">
                  <c:v>40206.752083333326</c:v>
                </c:pt>
                <c:pt idx="784">
                  <c:v>40206.75277777778</c:v>
                </c:pt>
                <c:pt idx="785">
                  <c:v>40206.753472222212</c:v>
                </c:pt>
                <c:pt idx="786">
                  <c:v>40206.754166666658</c:v>
                </c:pt>
                <c:pt idx="787">
                  <c:v>40206.754861111105</c:v>
                </c:pt>
                <c:pt idx="788">
                  <c:v>40206.755555555559</c:v>
                </c:pt>
                <c:pt idx="789">
                  <c:v>40206.756250000006</c:v>
                </c:pt>
                <c:pt idx="790">
                  <c:v>40206.756944444453</c:v>
                </c:pt>
                <c:pt idx="791">
                  <c:v>40206.757638888892</c:v>
                </c:pt>
                <c:pt idx="792">
                  <c:v>40206.758333333331</c:v>
                </c:pt>
                <c:pt idx="793">
                  <c:v>40206.759027777778</c:v>
                </c:pt>
                <c:pt idx="794">
                  <c:v>40206.759722222225</c:v>
                </c:pt>
                <c:pt idx="795">
                  <c:v>40206.760416666657</c:v>
                </c:pt>
                <c:pt idx="796">
                  <c:v>40206.761111111096</c:v>
                </c:pt>
                <c:pt idx="797">
                  <c:v>40206.76180555555</c:v>
                </c:pt>
                <c:pt idx="798">
                  <c:v>40206.762499999997</c:v>
                </c:pt>
                <c:pt idx="799">
                  <c:v>40206.763194444444</c:v>
                </c:pt>
                <c:pt idx="800">
                  <c:v>40206.763888888883</c:v>
                </c:pt>
                <c:pt idx="801">
                  <c:v>40206.764583333323</c:v>
                </c:pt>
                <c:pt idx="802">
                  <c:v>40206.765277777777</c:v>
                </c:pt>
                <c:pt idx="803">
                  <c:v>40206.765972222216</c:v>
                </c:pt>
                <c:pt idx="804">
                  <c:v>40206.766666666663</c:v>
                </c:pt>
                <c:pt idx="805">
                  <c:v>40206.767361111095</c:v>
                </c:pt>
                <c:pt idx="806">
                  <c:v>40206.768055555556</c:v>
                </c:pt>
                <c:pt idx="807">
                  <c:v>40206.768749999996</c:v>
                </c:pt>
                <c:pt idx="808">
                  <c:v>40206.769444444435</c:v>
                </c:pt>
                <c:pt idx="809">
                  <c:v>40206.770138888889</c:v>
                </c:pt>
                <c:pt idx="810">
                  <c:v>40206.770833333336</c:v>
                </c:pt>
                <c:pt idx="811">
                  <c:v>40206.771527777775</c:v>
                </c:pt>
                <c:pt idx="812">
                  <c:v>40206.772222222222</c:v>
                </c:pt>
                <c:pt idx="813">
                  <c:v>40206.772916666661</c:v>
                </c:pt>
                <c:pt idx="814">
                  <c:v>40206.773611111101</c:v>
                </c:pt>
                <c:pt idx="815">
                  <c:v>40206.774305555555</c:v>
                </c:pt>
                <c:pt idx="816">
                  <c:v>40206.774999999994</c:v>
                </c:pt>
                <c:pt idx="817">
                  <c:v>40206.775694444441</c:v>
                </c:pt>
                <c:pt idx="818">
                  <c:v>40206.776388888888</c:v>
                </c:pt>
                <c:pt idx="819">
                  <c:v>40206.777083333327</c:v>
                </c:pt>
                <c:pt idx="820">
                  <c:v>40206.777777777774</c:v>
                </c:pt>
                <c:pt idx="821">
                  <c:v>40206.77847222222</c:v>
                </c:pt>
                <c:pt idx="822">
                  <c:v>40206.779166666653</c:v>
                </c:pt>
                <c:pt idx="823">
                  <c:v>40206.779861111107</c:v>
                </c:pt>
                <c:pt idx="824">
                  <c:v>40206.780555555553</c:v>
                </c:pt>
                <c:pt idx="825">
                  <c:v>40206.78125</c:v>
                </c:pt>
                <c:pt idx="826">
                  <c:v>40206.781944444447</c:v>
                </c:pt>
                <c:pt idx="827">
                  <c:v>40206.782638888893</c:v>
                </c:pt>
                <c:pt idx="828">
                  <c:v>40206.783333333326</c:v>
                </c:pt>
                <c:pt idx="829">
                  <c:v>40206.78402777778</c:v>
                </c:pt>
                <c:pt idx="830">
                  <c:v>40206.784722222212</c:v>
                </c:pt>
                <c:pt idx="831">
                  <c:v>40206.785416666658</c:v>
                </c:pt>
                <c:pt idx="832">
                  <c:v>40206.786111111105</c:v>
                </c:pt>
                <c:pt idx="833">
                  <c:v>40206.786805555559</c:v>
                </c:pt>
                <c:pt idx="834">
                  <c:v>40206.787499999999</c:v>
                </c:pt>
                <c:pt idx="835">
                  <c:v>40206.788194444453</c:v>
                </c:pt>
                <c:pt idx="836">
                  <c:v>40206.788888888892</c:v>
                </c:pt>
                <c:pt idx="837">
                  <c:v>40206.789583333324</c:v>
                </c:pt>
                <c:pt idx="838">
                  <c:v>40206.790277777778</c:v>
                </c:pt>
                <c:pt idx="839">
                  <c:v>40206.790972222225</c:v>
                </c:pt>
                <c:pt idx="840">
                  <c:v>40206.79166666665</c:v>
                </c:pt>
                <c:pt idx="841">
                  <c:v>40206.792361111096</c:v>
                </c:pt>
                <c:pt idx="842">
                  <c:v>40206.79305555555</c:v>
                </c:pt>
                <c:pt idx="843">
                  <c:v>40206.79374999999</c:v>
                </c:pt>
                <c:pt idx="844">
                  <c:v>40206.794444444444</c:v>
                </c:pt>
                <c:pt idx="845">
                  <c:v>40206.795138888883</c:v>
                </c:pt>
                <c:pt idx="846">
                  <c:v>40206.795833333323</c:v>
                </c:pt>
                <c:pt idx="847">
                  <c:v>40206.796527777777</c:v>
                </c:pt>
                <c:pt idx="848">
                  <c:v>40206.797222222216</c:v>
                </c:pt>
                <c:pt idx="849">
                  <c:v>40206.797916666663</c:v>
                </c:pt>
                <c:pt idx="850">
                  <c:v>40206.798611111102</c:v>
                </c:pt>
                <c:pt idx="851">
                  <c:v>40206.799305555549</c:v>
                </c:pt>
                <c:pt idx="852">
                  <c:v>40206.800000000003</c:v>
                </c:pt>
                <c:pt idx="853">
                  <c:v>40206.80069444445</c:v>
                </c:pt>
                <c:pt idx="854">
                  <c:v>40206.801388888889</c:v>
                </c:pt>
                <c:pt idx="855">
                  <c:v>40206.802083333336</c:v>
                </c:pt>
                <c:pt idx="856">
                  <c:v>40206.802777777782</c:v>
                </c:pt>
                <c:pt idx="857">
                  <c:v>40206.803472222222</c:v>
                </c:pt>
                <c:pt idx="858">
                  <c:v>40206.804166666661</c:v>
                </c:pt>
                <c:pt idx="859">
                  <c:v>40206.804861111108</c:v>
                </c:pt>
                <c:pt idx="860">
                  <c:v>40206.805555555562</c:v>
                </c:pt>
                <c:pt idx="861">
                  <c:v>40206.806250000009</c:v>
                </c:pt>
                <c:pt idx="862">
                  <c:v>40206.806944444448</c:v>
                </c:pt>
                <c:pt idx="863">
                  <c:v>40206.807638888895</c:v>
                </c:pt>
                <c:pt idx="864">
                  <c:v>40206.808333333342</c:v>
                </c:pt>
                <c:pt idx="865">
                  <c:v>40206.809027777781</c:v>
                </c:pt>
                <c:pt idx="866">
                  <c:v>40206.80972222222</c:v>
                </c:pt>
                <c:pt idx="867">
                  <c:v>40206.810416666667</c:v>
                </c:pt>
                <c:pt idx="868">
                  <c:v>40206.811111111114</c:v>
                </c:pt>
                <c:pt idx="869">
                  <c:v>40206.811805555553</c:v>
                </c:pt>
                <c:pt idx="870">
                  <c:v>40206.812500000007</c:v>
                </c:pt>
                <c:pt idx="871">
                  <c:v>40206.813194444454</c:v>
                </c:pt>
                <c:pt idx="872">
                  <c:v>40206.813888888893</c:v>
                </c:pt>
                <c:pt idx="873">
                  <c:v>40206.814583333333</c:v>
                </c:pt>
                <c:pt idx="874">
                  <c:v>40206.815277777787</c:v>
                </c:pt>
                <c:pt idx="875">
                  <c:v>40206.815972222219</c:v>
                </c:pt>
                <c:pt idx="876">
                  <c:v>40206.816666666666</c:v>
                </c:pt>
                <c:pt idx="877">
                  <c:v>40206.817361111105</c:v>
                </c:pt>
                <c:pt idx="878">
                  <c:v>40206.818055555566</c:v>
                </c:pt>
                <c:pt idx="879">
                  <c:v>40206.818750000006</c:v>
                </c:pt>
                <c:pt idx="880">
                  <c:v>40206.819444444453</c:v>
                </c:pt>
                <c:pt idx="881">
                  <c:v>40206.820138888892</c:v>
                </c:pt>
                <c:pt idx="882">
                  <c:v>40206.820833333331</c:v>
                </c:pt>
                <c:pt idx="883">
                  <c:v>40206.821527777778</c:v>
                </c:pt>
                <c:pt idx="884">
                  <c:v>40206.822222222232</c:v>
                </c:pt>
                <c:pt idx="885">
                  <c:v>40206.822916666664</c:v>
                </c:pt>
                <c:pt idx="886">
                  <c:v>40206.823611111104</c:v>
                </c:pt>
                <c:pt idx="887">
                  <c:v>40206.824305555558</c:v>
                </c:pt>
                <c:pt idx="888">
                  <c:v>40206.825000000004</c:v>
                </c:pt>
                <c:pt idx="889">
                  <c:v>40206.825694444451</c:v>
                </c:pt>
                <c:pt idx="890">
                  <c:v>40206.826388888891</c:v>
                </c:pt>
                <c:pt idx="891">
                  <c:v>40206.827083333323</c:v>
                </c:pt>
                <c:pt idx="892">
                  <c:v>40206.827777777777</c:v>
                </c:pt>
                <c:pt idx="893">
                  <c:v>40206.828472222223</c:v>
                </c:pt>
                <c:pt idx="894">
                  <c:v>40206.829166666663</c:v>
                </c:pt>
                <c:pt idx="895">
                  <c:v>40206.829861111102</c:v>
                </c:pt>
                <c:pt idx="896">
                  <c:v>40206.830555555563</c:v>
                </c:pt>
                <c:pt idx="897">
                  <c:v>40206.831250000003</c:v>
                </c:pt>
                <c:pt idx="898">
                  <c:v>40206.831944444442</c:v>
                </c:pt>
                <c:pt idx="899">
                  <c:v>40206.832638888896</c:v>
                </c:pt>
                <c:pt idx="900">
                  <c:v>40206.833333333336</c:v>
                </c:pt>
                <c:pt idx="901">
                  <c:v>40206.834027777782</c:v>
                </c:pt>
                <c:pt idx="902">
                  <c:v>40206.834722222222</c:v>
                </c:pt>
                <c:pt idx="903">
                  <c:v>40206.835416666661</c:v>
                </c:pt>
                <c:pt idx="904">
                  <c:v>40206.836111111108</c:v>
                </c:pt>
                <c:pt idx="905">
                  <c:v>40206.836805555562</c:v>
                </c:pt>
                <c:pt idx="906">
                  <c:v>40206.837500000001</c:v>
                </c:pt>
                <c:pt idx="907">
                  <c:v>40206.838194444448</c:v>
                </c:pt>
                <c:pt idx="908">
                  <c:v>40206.838888888895</c:v>
                </c:pt>
                <c:pt idx="909">
                  <c:v>40206.839583333334</c:v>
                </c:pt>
                <c:pt idx="910">
                  <c:v>40206.840277777788</c:v>
                </c:pt>
                <c:pt idx="911">
                  <c:v>40206.840972222228</c:v>
                </c:pt>
                <c:pt idx="912">
                  <c:v>40206.84166666666</c:v>
                </c:pt>
                <c:pt idx="913">
                  <c:v>40206.842361111114</c:v>
                </c:pt>
                <c:pt idx="914">
                  <c:v>40206.843055555553</c:v>
                </c:pt>
                <c:pt idx="915">
                  <c:v>40206.84375</c:v>
                </c:pt>
                <c:pt idx="916">
                  <c:v>40206.844444444454</c:v>
                </c:pt>
                <c:pt idx="917">
                  <c:v>40206.845138888893</c:v>
                </c:pt>
                <c:pt idx="918">
                  <c:v>40206.845833333333</c:v>
                </c:pt>
                <c:pt idx="919">
                  <c:v>40206.846527777787</c:v>
                </c:pt>
                <c:pt idx="920">
                  <c:v>40206.847222222219</c:v>
                </c:pt>
                <c:pt idx="921">
                  <c:v>40206.847916666666</c:v>
                </c:pt>
                <c:pt idx="922">
                  <c:v>40206.848611111112</c:v>
                </c:pt>
                <c:pt idx="923">
                  <c:v>40206.849305555559</c:v>
                </c:pt>
                <c:pt idx="924">
                  <c:v>40206.850000000006</c:v>
                </c:pt>
                <c:pt idx="925">
                  <c:v>40206.85069444446</c:v>
                </c:pt>
                <c:pt idx="926">
                  <c:v>40206.851388888892</c:v>
                </c:pt>
                <c:pt idx="927">
                  <c:v>40206.852083333331</c:v>
                </c:pt>
                <c:pt idx="928">
                  <c:v>40206.852777777785</c:v>
                </c:pt>
                <c:pt idx="929">
                  <c:v>40206.853472222232</c:v>
                </c:pt>
                <c:pt idx="930">
                  <c:v>40206.854166666664</c:v>
                </c:pt>
                <c:pt idx="931">
                  <c:v>40206.854861111111</c:v>
                </c:pt>
                <c:pt idx="932">
                  <c:v>40206.855555555565</c:v>
                </c:pt>
                <c:pt idx="933">
                  <c:v>40206.856250000012</c:v>
                </c:pt>
                <c:pt idx="934">
                  <c:v>40206.856944444458</c:v>
                </c:pt>
                <c:pt idx="935">
                  <c:v>40206.857638888898</c:v>
                </c:pt>
                <c:pt idx="936">
                  <c:v>40206.858333333337</c:v>
                </c:pt>
                <c:pt idx="937">
                  <c:v>40206.859027777784</c:v>
                </c:pt>
                <c:pt idx="938">
                  <c:v>40206.859722222223</c:v>
                </c:pt>
                <c:pt idx="939">
                  <c:v>40206.86041666667</c:v>
                </c:pt>
                <c:pt idx="940">
                  <c:v>40206.861111111102</c:v>
                </c:pt>
                <c:pt idx="941">
                  <c:v>40206.861805555556</c:v>
                </c:pt>
                <c:pt idx="942">
                  <c:v>40206.862500000003</c:v>
                </c:pt>
                <c:pt idx="943">
                  <c:v>40206.863194444442</c:v>
                </c:pt>
                <c:pt idx="944">
                  <c:v>40206.863888888889</c:v>
                </c:pt>
                <c:pt idx="945">
                  <c:v>40206.864583333336</c:v>
                </c:pt>
                <c:pt idx="946">
                  <c:v>40206.865277777782</c:v>
                </c:pt>
                <c:pt idx="947">
                  <c:v>40206.865972222222</c:v>
                </c:pt>
                <c:pt idx="948">
                  <c:v>40206.866666666661</c:v>
                </c:pt>
                <c:pt idx="949">
                  <c:v>40206.867361111101</c:v>
                </c:pt>
                <c:pt idx="950">
                  <c:v>40206.868055555562</c:v>
                </c:pt>
                <c:pt idx="951">
                  <c:v>40206.868750000001</c:v>
                </c:pt>
                <c:pt idx="952">
                  <c:v>40206.869444444441</c:v>
                </c:pt>
                <c:pt idx="953">
                  <c:v>40206.870138888895</c:v>
                </c:pt>
                <c:pt idx="954">
                  <c:v>40206.870833333342</c:v>
                </c:pt>
                <c:pt idx="955">
                  <c:v>40206.871527777781</c:v>
                </c:pt>
                <c:pt idx="956">
                  <c:v>40206.872222222228</c:v>
                </c:pt>
                <c:pt idx="957">
                  <c:v>40206.872916666667</c:v>
                </c:pt>
                <c:pt idx="958">
                  <c:v>40206.873611111114</c:v>
                </c:pt>
                <c:pt idx="959">
                  <c:v>40206.874305555553</c:v>
                </c:pt>
                <c:pt idx="960">
                  <c:v>40206.875</c:v>
                </c:pt>
                <c:pt idx="961">
                  <c:v>40206.875694444454</c:v>
                </c:pt>
                <c:pt idx="962">
                  <c:v>40206.876388888893</c:v>
                </c:pt>
                <c:pt idx="963">
                  <c:v>40206.877083333326</c:v>
                </c:pt>
                <c:pt idx="964">
                  <c:v>40206.87777777778</c:v>
                </c:pt>
                <c:pt idx="965">
                  <c:v>40206.878472222219</c:v>
                </c:pt>
                <c:pt idx="966">
                  <c:v>40206.879166666658</c:v>
                </c:pt>
                <c:pt idx="967">
                  <c:v>40206.879861111105</c:v>
                </c:pt>
                <c:pt idx="968">
                  <c:v>40206.880555555566</c:v>
                </c:pt>
                <c:pt idx="969">
                  <c:v>40206.881250000006</c:v>
                </c:pt>
                <c:pt idx="970">
                  <c:v>40206.881944444453</c:v>
                </c:pt>
                <c:pt idx="971">
                  <c:v>40206.882638888899</c:v>
                </c:pt>
                <c:pt idx="972">
                  <c:v>40206.883333333331</c:v>
                </c:pt>
                <c:pt idx="973">
                  <c:v>40206.884027777785</c:v>
                </c:pt>
                <c:pt idx="974">
                  <c:v>40206.884722222232</c:v>
                </c:pt>
                <c:pt idx="975">
                  <c:v>40206.885416666664</c:v>
                </c:pt>
                <c:pt idx="976">
                  <c:v>40206.886111111111</c:v>
                </c:pt>
                <c:pt idx="977">
                  <c:v>40206.886805555565</c:v>
                </c:pt>
                <c:pt idx="978">
                  <c:v>40206.887500000004</c:v>
                </c:pt>
                <c:pt idx="979">
                  <c:v>40206.888194444458</c:v>
                </c:pt>
                <c:pt idx="980">
                  <c:v>40206.888888888898</c:v>
                </c:pt>
                <c:pt idx="981">
                  <c:v>40206.88958333333</c:v>
                </c:pt>
                <c:pt idx="982">
                  <c:v>40206.890277777784</c:v>
                </c:pt>
                <c:pt idx="983">
                  <c:v>40206.890972222223</c:v>
                </c:pt>
                <c:pt idx="984">
                  <c:v>40206.891666666663</c:v>
                </c:pt>
                <c:pt idx="985">
                  <c:v>40206.892361111102</c:v>
                </c:pt>
                <c:pt idx="986">
                  <c:v>40206.893055555556</c:v>
                </c:pt>
                <c:pt idx="987">
                  <c:v>40206.893749999996</c:v>
                </c:pt>
                <c:pt idx="988">
                  <c:v>40206.894444444442</c:v>
                </c:pt>
                <c:pt idx="989">
                  <c:v>40206.895138888889</c:v>
                </c:pt>
                <c:pt idx="990">
                  <c:v>40206.895833333336</c:v>
                </c:pt>
                <c:pt idx="991">
                  <c:v>40206.896527777782</c:v>
                </c:pt>
                <c:pt idx="992">
                  <c:v>40206.897222222222</c:v>
                </c:pt>
                <c:pt idx="993">
                  <c:v>40206.897916666661</c:v>
                </c:pt>
                <c:pt idx="994">
                  <c:v>40206.898611111108</c:v>
                </c:pt>
                <c:pt idx="995">
                  <c:v>40206.899305555555</c:v>
                </c:pt>
                <c:pt idx="996">
                  <c:v>40206.9</c:v>
                </c:pt>
                <c:pt idx="997">
                  <c:v>40206.900694444448</c:v>
                </c:pt>
                <c:pt idx="998">
                  <c:v>40206.901388888888</c:v>
                </c:pt>
                <c:pt idx="999">
                  <c:v>40206.902083333334</c:v>
                </c:pt>
                <c:pt idx="1000">
                  <c:v>40206.902777777781</c:v>
                </c:pt>
                <c:pt idx="1001">
                  <c:v>40206.90347222222</c:v>
                </c:pt>
                <c:pt idx="1002">
                  <c:v>40206.90416666666</c:v>
                </c:pt>
                <c:pt idx="1003">
                  <c:v>40206.904861111114</c:v>
                </c:pt>
                <c:pt idx="1004">
                  <c:v>40206.905555555553</c:v>
                </c:pt>
                <c:pt idx="1005">
                  <c:v>40206.906250000007</c:v>
                </c:pt>
                <c:pt idx="1006">
                  <c:v>40206.906944444454</c:v>
                </c:pt>
                <c:pt idx="1007">
                  <c:v>40206.907638888893</c:v>
                </c:pt>
                <c:pt idx="1008">
                  <c:v>40206.908333333333</c:v>
                </c:pt>
                <c:pt idx="1009">
                  <c:v>40206.90902777778</c:v>
                </c:pt>
                <c:pt idx="1010">
                  <c:v>40206.909722222212</c:v>
                </c:pt>
                <c:pt idx="1011">
                  <c:v>40206.910416666666</c:v>
                </c:pt>
                <c:pt idx="1012">
                  <c:v>40206.911111111105</c:v>
                </c:pt>
                <c:pt idx="1013">
                  <c:v>40206.911805555559</c:v>
                </c:pt>
                <c:pt idx="1014">
                  <c:v>40206.912500000006</c:v>
                </c:pt>
                <c:pt idx="1015">
                  <c:v>40206.913194444453</c:v>
                </c:pt>
                <c:pt idx="1016">
                  <c:v>40206.913888888892</c:v>
                </c:pt>
                <c:pt idx="1017">
                  <c:v>40206.914583333331</c:v>
                </c:pt>
                <c:pt idx="1018">
                  <c:v>40206.915277777785</c:v>
                </c:pt>
                <c:pt idx="1019">
                  <c:v>40206.915972222232</c:v>
                </c:pt>
                <c:pt idx="1020">
                  <c:v>40206.916666666664</c:v>
                </c:pt>
              </c:numCache>
            </c:numRef>
          </c:xVal>
          <c:yVal>
            <c:numRef>
              <c:f>'1 Min Samples'!$C$2:$C$1022</c:f>
              <c:numCache>
                <c:formatCode>0.0000</c:formatCode>
                <c:ptCount val="1021"/>
                <c:pt idx="0">
                  <c:v>59.937999730000001</c:v>
                </c:pt>
                <c:pt idx="1">
                  <c:v>59.933998110000005</c:v>
                </c:pt>
                <c:pt idx="2">
                  <c:v>59.932998660000003</c:v>
                </c:pt>
                <c:pt idx="3">
                  <c:v>59.944000240000001</c:v>
                </c:pt>
                <c:pt idx="4">
                  <c:v>59.957000729999997</c:v>
                </c:pt>
                <c:pt idx="5">
                  <c:v>59.962001800000003</c:v>
                </c:pt>
                <c:pt idx="6">
                  <c:v>59.9640007</c:v>
                </c:pt>
                <c:pt idx="7">
                  <c:v>59.951999659999991</c:v>
                </c:pt>
                <c:pt idx="8">
                  <c:v>59.956001279999995</c:v>
                </c:pt>
                <c:pt idx="9">
                  <c:v>59.959999079999996</c:v>
                </c:pt>
                <c:pt idx="10">
                  <c:v>59.962001800000003</c:v>
                </c:pt>
                <c:pt idx="11">
                  <c:v>59.984001159999991</c:v>
                </c:pt>
                <c:pt idx="12">
                  <c:v>59.999000550000005</c:v>
                </c:pt>
                <c:pt idx="13">
                  <c:v>60.042999270000003</c:v>
                </c:pt>
                <c:pt idx="14">
                  <c:v>60.026000980000006</c:v>
                </c:pt>
                <c:pt idx="15">
                  <c:v>59.958999630000001</c:v>
                </c:pt>
                <c:pt idx="16">
                  <c:v>59.986000059999995</c:v>
                </c:pt>
                <c:pt idx="17">
                  <c:v>59.984001159999991</c:v>
                </c:pt>
                <c:pt idx="18">
                  <c:v>59.986000059999995</c:v>
                </c:pt>
                <c:pt idx="19">
                  <c:v>60.007999419999997</c:v>
                </c:pt>
                <c:pt idx="20">
                  <c:v>59.951999659999991</c:v>
                </c:pt>
                <c:pt idx="21">
                  <c:v>59.9679985</c:v>
                </c:pt>
                <c:pt idx="22">
                  <c:v>60.04499817</c:v>
                </c:pt>
                <c:pt idx="23">
                  <c:v>60.041999820000001</c:v>
                </c:pt>
                <c:pt idx="24">
                  <c:v>60.040000920000004</c:v>
                </c:pt>
                <c:pt idx="25">
                  <c:v>60.027000430000001</c:v>
                </c:pt>
                <c:pt idx="26">
                  <c:v>59.978000640000005</c:v>
                </c:pt>
                <c:pt idx="27">
                  <c:v>59.991001130000001</c:v>
                </c:pt>
                <c:pt idx="28">
                  <c:v>60.041999820000001</c:v>
                </c:pt>
                <c:pt idx="29">
                  <c:v>60.04700089</c:v>
                </c:pt>
                <c:pt idx="30">
                  <c:v>60.041999820000001</c:v>
                </c:pt>
                <c:pt idx="31">
                  <c:v>60.041000369999999</c:v>
                </c:pt>
                <c:pt idx="32">
                  <c:v>60.039001459999994</c:v>
                </c:pt>
                <c:pt idx="33">
                  <c:v>60.039001459999994</c:v>
                </c:pt>
                <c:pt idx="34">
                  <c:v>60.040000920000004</c:v>
                </c:pt>
                <c:pt idx="35">
                  <c:v>60.026000980000006</c:v>
                </c:pt>
                <c:pt idx="36">
                  <c:v>60.021999360000002</c:v>
                </c:pt>
                <c:pt idx="37">
                  <c:v>60.040000920000004</c:v>
                </c:pt>
                <c:pt idx="38">
                  <c:v>60.040000920000004</c:v>
                </c:pt>
                <c:pt idx="39">
                  <c:v>60.020000459999999</c:v>
                </c:pt>
                <c:pt idx="40">
                  <c:v>60.002998350000013</c:v>
                </c:pt>
                <c:pt idx="41">
                  <c:v>60.030998230000009</c:v>
                </c:pt>
                <c:pt idx="42">
                  <c:v>60.048999790000003</c:v>
                </c:pt>
                <c:pt idx="43">
                  <c:v>60.026000980000006</c:v>
                </c:pt>
                <c:pt idx="44">
                  <c:v>60.015998840000009</c:v>
                </c:pt>
                <c:pt idx="45">
                  <c:v>60.028999330000012</c:v>
                </c:pt>
                <c:pt idx="46">
                  <c:v>60.034000400000004</c:v>
                </c:pt>
                <c:pt idx="47">
                  <c:v>60.027999880000003</c:v>
                </c:pt>
                <c:pt idx="48">
                  <c:v>60.001998900000004</c:v>
                </c:pt>
                <c:pt idx="49">
                  <c:v>59.999000550000005</c:v>
                </c:pt>
                <c:pt idx="50">
                  <c:v>59.997001649999994</c:v>
                </c:pt>
                <c:pt idx="51">
                  <c:v>59.984001159999991</c:v>
                </c:pt>
                <c:pt idx="52">
                  <c:v>59.993000030000005</c:v>
                </c:pt>
                <c:pt idx="53">
                  <c:v>60.021999360000002</c:v>
                </c:pt>
                <c:pt idx="54">
                  <c:v>60.015998840000009</c:v>
                </c:pt>
                <c:pt idx="55">
                  <c:v>60.039001459999994</c:v>
                </c:pt>
                <c:pt idx="56">
                  <c:v>60.051998140000002</c:v>
                </c:pt>
                <c:pt idx="57">
                  <c:v>60.021999360000002</c:v>
                </c:pt>
                <c:pt idx="58">
                  <c:v>60.04700089</c:v>
                </c:pt>
                <c:pt idx="59">
                  <c:v>60.040000920000004</c:v>
                </c:pt>
                <c:pt idx="60">
                  <c:v>60.020000459999999</c:v>
                </c:pt>
                <c:pt idx="61">
                  <c:v>59.969001769999998</c:v>
                </c:pt>
                <c:pt idx="62">
                  <c:v>59.969001769999998</c:v>
                </c:pt>
                <c:pt idx="63">
                  <c:v>59.95500183</c:v>
                </c:pt>
                <c:pt idx="64">
                  <c:v>59.958999630000001</c:v>
                </c:pt>
                <c:pt idx="65">
                  <c:v>59.959999079999996</c:v>
                </c:pt>
                <c:pt idx="66">
                  <c:v>59.979999540000001</c:v>
                </c:pt>
                <c:pt idx="67">
                  <c:v>59.979999540000001</c:v>
                </c:pt>
                <c:pt idx="68">
                  <c:v>59.990001679999999</c:v>
                </c:pt>
                <c:pt idx="69">
                  <c:v>59.97900009</c:v>
                </c:pt>
                <c:pt idx="70">
                  <c:v>59.988998410000001</c:v>
                </c:pt>
                <c:pt idx="71">
                  <c:v>59.98500061</c:v>
                </c:pt>
                <c:pt idx="72">
                  <c:v>59.984001159999991</c:v>
                </c:pt>
                <c:pt idx="73">
                  <c:v>60.000999449999995</c:v>
                </c:pt>
                <c:pt idx="74">
                  <c:v>59.974998469999996</c:v>
                </c:pt>
                <c:pt idx="75">
                  <c:v>59.980998990000003</c:v>
                </c:pt>
                <c:pt idx="76">
                  <c:v>59.974998469999996</c:v>
                </c:pt>
                <c:pt idx="77">
                  <c:v>60.005001069999999</c:v>
                </c:pt>
                <c:pt idx="78">
                  <c:v>60.006000520000001</c:v>
                </c:pt>
                <c:pt idx="79">
                  <c:v>60.006999970000003</c:v>
                </c:pt>
                <c:pt idx="80">
                  <c:v>59.992000580000003</c:v>
                </c:pt>
                <c:pt idx="81">
                  <c:v>59.97000122</c:v>
                </c:pt>
                <c:pt idx="82">
                  <c:v>59.976001740000001</c:v>
                </c:pt>
                <c:pt idx="83">
                  <c:v>59.986000059999995</c:v>
                </c:pt>
                <c:pt idx="84">
                  <c:v>59.980998990000003</c:v>
                </c:pt>
                <c:pt idx="85">
                  <c:v>60.04499817</c:v>
                </c:pt>
                <c:pt idx="86">
                  <c:v>60.027000430000001</c:v>
                </c:pt>
                <c:pt idx="87">
                  <c:v>60.04499817</c:v>
                </c:pt>
                <c:pt idx="88">
                  <c:v>60.027999880000003</c:v>
                </c:pt>
                <c:pt idx="89">
                  <c:v>60.028999330000012</c:v>
                </c:pt>
                <c:pt idx="90">
                  <c:v>60.042999270000003</c:v>
                </c:pt>
                <c:pt idx="91">
                  <c:v>60.023998260000006</c:v>
                </c:pt>
                <c:pt idx="92">
                  <c:v>59.95500183</c:v>
                </c:pt>
                <c:pt idx="93">
                  <c:v>59.95500183</c:v>
                </c:pt>
                <c:pt idx="94">
                  <c:v>59.9640007</c:v>
                </c:pt>
                <c:pt idx="95">
                  <c:v>59.965000150000002</c:v>
                </c:pt>
                <c:pt idx="96">
                  <c:v>59.994998930000008</c:v>
                </c:pt>
                <c:pt idx="97">
                  <c:v>60.000999449999995</c:v>
                </c:pt>
                <c:pt idx="98">
                  <c:v>59.998001100000003</c:v>
                </c:pt>
                <c:pt idx="99">
                  <c:v>60.005001069999999</c:v>
                </c:pt>
                <c:pt idx="100">
                  <c:v>59.981998439999998</c:v>
                </c:pt>
                <c:pt idx="101">
                  <c:v>60.000999449999995</c:v>
                </c:pt>
                <c:pt idx="102">
                  <c:v>59.990001679999999</c:v>
                </c:pt>
                <c:pt idx="103">
                  <c:v>60.01499939</c:v>
                </c:pt>
                <c:pt idx="104">
                  <c:v>59.969001769999998</c:v>
                </c:pt>
                <c:pt idx="105">
                  <c:v>59.976001740000001</c:v>
                </c:pt>
                <c:pt idx="106">
                  <c:v>59.977001189999996</c:v>
                </c:pt>
                <c:pt idx="107">
                  <c:v>59.983001709999996</c:v>
                </c:pt>
                <c:pt idx="108">
                  <c:v>60.011001589999992</c:v>
                </c:pt>
                <c:pt idx="109">
                  <c:v>59.9640007</c:v>
                </c:pt>
                <c:pt idx="110">
                  <c:v>59.980998990000003</c:v>
                </c:pt>
                <c:pt idx="111">
                  <c:v>60.013000489999996</c:v>
                </c:pt>
                <c:pt idx="112">
                  <c:v>60.037998200000004</c:v>
                </c:pt>
                <c:pt idx="113">
                  <c:v>59.9679985</c:v>
                </c:pt>
                <c:pt idx="114">
                  <c:v>59.938999180000003</c:v>
                </c:pt>
                <c:pt idx="115">
                  <c:v>59.980998990000003</c:v>
                </c:pt>
                <c:pt idx="116">
                  <c:v>59.987998959999999</c:v>
                </c:pt>
                <c:pt idx="117">
                  <c:v>60.029998780000007</c:v>
                </c:pt>
                <c:pt idx="118">
                  <c:v>60.000999449999995</c:v>
                </c:pt>
                <c:pt idx="119">
                  <c:v>59.977001189999996</c:v>
                </c:pt>
                <c:pt idx="120">
                  <c:v>59.98500061</c:v>
                </c:pt>
                <c:pt idx="121">
                  <c:v>59.9640007</c:v>
                </c:pt>
                <c:pt idx="122">
                  <c:v>59.9640007</c:v>
                </c:pt>
                <c:pt idx="123">
                  <c:v>59.965999600000011</c:v>
                </c:pt>
                <c:pt idx="124">
                  <c:v>59.972000120000004</c:v>
                </c:pt>
                <c:pt idx="125">
                  <c:v>59.960998540000006</c:v>
                </c:pt>
                <c:pt idx="126">
                  <c:v>59.972000120000004</c:v>
                </c:pt>
                <c:pt idx="127">
                  <c:v>60.01499939</c:v>
                </c:pt>
                <c:pt idx="128">
                  <c:v>60.039001459999994</c:v>
                </c:pt>
                <c:pt idx="129">
                  <c:v>60.012001040000001</c:v>
                </c:pt>
                <c:pt idx="130">
                  <c:v>59.981998439999998</c:v>
                </c:pt>
                <c:pt idx="131">
                  <c:v>59.972999569999999</c:v>
                </c:pt>
                <c:pt idx="132">
                  <c:v>59.984001159999991</c:v>
                </c:pt>
                <c:pt idx="133">
                  <c:v>59.974998469999996</c:v>
                </c:pt>
                <c:pt idx="134">
                  <c:v>59.974998469999996</c:v>
                </c:pt>
                <c:pt idx="135">
                  <c:v>59.97900009</c:v>
                </c:pt>
                <c:pt idx="136">
                  <c:v>60.033000950000002</c:v>
                </c:pt>
                <c:pt idx="137">
                  <c:v>60.043998720000005</c:v>
                </c:pt>
                <c:pt idx="138">
                  <c:v>60.012001040000001</c:v>
                </c:pt>
                <c:pt idx="139">
                  <c:v>59.991001130000001</c:v>
                </c:pt>
                <c:pt idx="140">
                  <c:v>60.018001559999995</c:v>
                </c:pt>
                <c:pt idx="141">
                  <c:v>60.040000920000004</c:v>
                </c:pt>
                <c:pt idx="142">
                  <c:v>60.034000400000004</c:v>
                </c:pt>
                <c:pt idx="143">
                  <c:v>60.013999940000005</c:v>
                </c:pt>
                <c:pt idx="144">
                  <c:v>59.972000120000004</c:v>
                </c:pt>
                <c:pt idx="145">
                  <c:v>60.006000520000001</c:v>
                </c:pt>
                <c:pt idx="146">
                  <c:v>60.030998230000009</c:v>
                </c:pt>
                <c:pt idx="147">
                  <c:v>60.005001069999999</c:v>
                </c:pt>
                <c:pt idx="148">
                  <c:v>59.987998959999999</c:v>
                </c:pt>
                <c:pt idx="149">
                  <c:v>59.97000122</c:v>
                </c:pt>
                <c:pt idx="150">
                  <c:v>59.978000640000005</c:v>
                </c:pt>
                <c:pt idx="151">
                  <c:v>60.007999419999997</c:v>
                </c:pt>
                <c:pt idx="152">
                  <c:v>59.987998959999999</c:v>
                </c:pt>
                <c:pt idx="153">
                  <c:v>59.991001130000001</c:v>
                </c:pt>
                <c:pt idx="154">
                  <c:v>59.991001130000001</c:v>
                </c:pt>
                <c:pt idx="155">
                  <c:v>60.000999449999995</c:v>
                </c:pt>
                <c:pt idx="156">
                  <c:v>60.034000400000004</c:v>
                </c:pt>
                <c:pt idx="157">
                  <c:v>60.034999850000005</c:v>
                </c:pt>
                <c:pt idx="158">
                  <c:v>60.008998870000006</c:v>
                </c:pt>
                <c:pt idx="159">
                  <c:v>59.97000122</c:v>
                </c:pt>
                <c:pt idx="160">
                  <c:v>59.976001740000001</c:v>
                </c:pt>
                <c:pt idx="161">
                  <c:v>59.997001649999994</c:v>
                </c:pt>
                <c:pt idx="162">
                  <c:v>60.000999449999995</c:v>
                </c:pt>
                <c:pt idx="163">
                  <c:v>59.994998930000008</c:v>
                </c:pt>
                <c:pt idx="164">
                  <c:v>60.004001619999997</c:v>
                </c:pt>
                <c:pt idx="165">
                  <c:v>59.994998930000008</c:v>
                </c:pt>
                <c:pt idx="166">
                  <c:v>59.951000209999997</c:v>
                </c:pt>
                <c:pt idx="167">
                  <c:v>59.972999569999999</c:v>
                </c:pt>
                <c:pt idx="168">
                  <c:v>59.978000640000005</c:v>
                </c:pt>
                <c:pt idx="169">
                  <c:v>59.978000640000005</c:v>
                </c:pt>
                <c:pt idx="170">
                  <c:v>59.9640007</c:v>
                </c:pt>
                <c:pt idx="171">
                  <c:v>59.986000059999995</c:v>
                </c:pt>
                <c:pt idx="172">
                  <c:v>59.988998410000001</c:v>
                </c:pt>
                <c:pt idx="173">
                  <c:v>59.976001740000001</c:v>
                </c:pt>
                <c:pt idx="174">
                  <c:v>59.994998930000008</c:v>
                </c:pt>
                <c:pt idx="175">
                  <c:v>60.001998900000004</c:v>
                </c:pt>
                <c:pt idx="176">
                  <c:v>59.981998439999998</c:v>
                </c:pt>
                <c:pt idx="177">
                  <c:v>59.978000640000005</c:v>
                </c:pt>
                <c:pt idx="178">
                  <c:v>59.978000640000005</c:v>
                </c:pt>
                <c:pt idx="179">
                  <c:v>59.97900009</c:v>
                </c:pt>
                <c:pt idx="180">
                  <c:v>59.956001279999995</c:v>
                </c:pt>
                <c:pt idx="181">
                  <c:v>59.956001279999995</c:v>
                </c:pt>
                <c:pt idx="182">
                  <c:v>59.972999569999999</c:v>
                </c:pt>
                <c:pt idx="183">
                  <c:v>59.987998959999999</c:v>
                </c:pt>
                <c:pt idx="184">
                  <c:v>60.013999940000005</c:v>
                </c:pt>
                <c:pt idx="185">
                  <c:v>60.006999970000003</c:v>
                </c:pt>
                <c:pt idx="186">
                  <c:v>60.000999449999995</c:v>
                </c:pt>
                <c:pt idx="187">
                  <c:v>59.997001649999994</c:v>
                </c:pt>
                <c:pt idx="188">
                  <c:v>60.004001619999997</c:v>
                </c:pt>
                <c:pt idx="189">
                  <c:v>60.015998840000009</c:v>
                </c:pt>
                <c:pt idx="190">
                  <c:v>60.015998840000009</c:v>
                </c:pt>
                <c:pt idx="191">
                  <c:v>59.99599838000001</c:v>
                </c:pt>
                <c:pt idx="192">
                  <c:v>60</c:v>
                </c:pt>
                <c:pt idx="193">
                  <c:v>60.009998320000008</c:v>
                </c:pt>
                <c:pt idx="194">
                  <c:v>60.013999940000005</c:v>
                </c:pt>
                <c:pt idx="195">
                  <c:v>60.01499939</c:v>
                </c:pt>
                <c:pt idx="196">
                  <c:v>60.011001589999992</c:v>
                </c:pt>
                <c:pt idx="197">
                  <c:v>59.973999020000001</c:v>
                </c:pt>
                <c:pt idx="198">
                  <c:v>60.023998260000006</c:v>
                </c:pt>
                <c:pt idx="199">
                  <c:v>60.025001530000004</c:v>
                </c:pt>
                <c:pt idx="200">
                  <c:v>60.016998290000004</c:v>
                </c:pt>
                <c:pt idx="201">
                  <c:v>60.019001009999997</c:v>
                </c:pt>
                <c:pt idx="202">
                  <c:v>60.039001459999994</c:v>
                </c:pt>
                <c:pt idx="203">
                  <c:v>60.036998750000002</c:v>
                </c:pt>
                <c:pt idx="204">
                  <c:v>60.005001069999999</c:v>
                </c:pt>
                <c:pt idx="205">
                  <c:v>60.002998350000013</c:v>
                </c:pt>
                <c:pt idx="206">
                  <c:v>59.973999020000001</c:v>
                </c:pt>
                <c:pt idx="207">
                  <c:v>59.987998959999999</c:v>
                </c:pt>
                <c:pt idx="208">
                  <c:v>59.992000580000003</c:v>
                </c:pt>
                <c:pt idx="209">
                  <c:v>59.990001679999999</c:v>
                </c:pt>
                <c:pt idx="210">
                  <c:v>59.986999509999997</c:v>
                </c:pt>
                <c:pt idx="211">
                  <c:v>60.048999790000003</c:v>
                </c:pt>
                <c:pt idx="212">
                  <c:v>60.039001459999994</c:v>
                </c:pt>
                <c:pt idx="213">
                  <c:v>60.027999880000003</c:v>
                </c:pt>
                <c:pt idx="214">
                  <c:v>60.027999880000003</c:v>
                </c:pt>
                <c:pt idx="215">
                  <c:v>59.972000120000004</c:v>
                </c:pt>
                <c:pt idx="216">
                  <c:v>59.9640007</c:v>
                </c:pt>
                <c:pt idx="217">
                  <c:v>59.986999509999997</c:v>
                </c:pt>
                <c:pt idx="218">
                  <c:v>59.98500061</c:v>
                </c:pt>
                <c:pt idx="219">
                  <c:v>60.009998320000008</c:v>
                </c:pt>
                <c:pt idx="220">
                  <c:v>60.022998810000011</c:v>
                </c:pt>
                <c:pt idx="221">
                  <c:v>60.015998840000009</c:v>
                </c:pt>
                <c:pt idx="222">
                  <c:v>59.98500061</c:v>
                </c:pt>
                <c:pt idx="223">
                  <c:v>60.028999330000012</c:v>
                </c:pt>
                <c:pt idx="224">
                  <c:v>60.027999880000003</c:v>
                </c:pt>
                <c:pt idx="225">
                  <c:v>59.980998990000003</c:v>
                </c:pt>
                <c:pt idx="226">
                  <c:v>59.97000122</c:v>
                </c:pt>
                <c:pt idx="227">
                  <c:v>59.992000580000003</c:v>
                </c:pt>
                <c:pt idx="228">
                  <c:v>60.005001069999999</c:v>
                </c:pt>
                <c:pt idx="229">
                  <c:v>59.994998930000008</c:v>
                </c:pt>
                <c:pt idx="230">
                  <c:v>59.994998930000008</c:v>
                </c:pt>
                <c:pt idx="231">
                  <c:v>59.98500061</c:v>
                </c:pt>
                <c:pt idx="232">
                  <c:v>59.980998990000003</c:v>
                </c:pt>
                <c:pt idx="233">
                  <c:v>59.999000550000005</c:v>
                </c:pt>
                <c:pt idx="234">
                  <c:v>59.986000059999995</c:v>
                </c:pt>
                <c:pt idx="235">
                  <c:v>60.015998840000009</c:v>
                </c:pt>
                <c:pt idx="236">
                  <c:v>60.001998900000004</c:v>
                </c:pt>
                <c:pt idx="237">
                  <c:v>60.006999970000003</c:v>
                </c:pt>
                <c:pt idx="238">
                  <c:v>60.036998750000002</c:v>
                </c:pt>
                <c:pt idx="239">
                  <c:v>60.020999910000008</c:v>
                </c:pt>
                <c:pt idx="240">
                  <c:v>59.981998439999998</c:v>
                </c:pt>
                <c:pt idx="241">
                  <c:v>59.99599838000001</c:v>
                </c:pt>
                <c:pt idx="242">
                  <c:v>60.000999449999995</c:v>
                </c:pt>
                <c:pt idx="243">
                  <c:v>60.018001559999995</c:v>
                </c:pt>
                <c:pt idx="244">
                  <c:v>60.021999360000002</c:v>
                </c:pt>
                <c:pt idx="245">
                  <c:v>60.023998260000006</c:v>
                </c:pt>
                <c:pt idx="246">
                  <c:v>59.960998540000006</c:v>
                </c:pt>
                <c:pt idx="247">
                  <c:v>59.965000150000002</c:v>
                </c:pt>
                <c:pt idx="248">
                  <c:v>59.950000759999995</c:v>
                </c:pt>
                <c:pt idx="249">
                  <c:v>59.962001800000003</c:v>
                </c:pt>
                <c:pt idx="250">
                  <c:v>59.946998600000001</c:v>
                </c:pt>
                <c:pt idx="251">
                  <c:v>59.969001769999998</c:v>
                </c:pt>
                <c:pt idx="252">
                  <c:v>59.97000122</c:v>
                </c:pt>
                <c:pt idx="253">
                  <c:v>59.972000120000004</c:v>
                </c:pt>
                <c:pt idx="254">
                  <c:v>60.001998900000004</c:v>
                </c:pt>
                <c:pt idx="255">
                  <c:v>59.994998930000008</c:v>
                </c:pt>
                <c:pt idx="256">
                  <c:v>60.009998320000008</c:v>
                </c:pt>
                <c:pt idx="257">
                  <c:v>60.009998320000008</c:v>
                </c:pt>
                <c:pt idx="258">
                  <c:v>59.930999759999999</c:v>
                </c:pt>
                <c:pt idx="259">
                  <c:v>59.948001859999998</c:v>
                </c:pt>
                <c:pt idx="260">
                  <c:v>59.942001340000004</c:v>
                </c:pt>
                <c:pt idx="261">
                  <c:v>59.937000269999999</c:v>
                </c:pt>
                <c:pt idx="262">
                  <c:v>59.944999689999996</c:v>
                </c:pt>
                <c:pt idx="263">
                  <c:v>59.941001889999995</c:v>
                </c:pt>
                <c:pt idx="264">
                  <c:v>59.937999730000001</c:v>
                </c:pt>
                <c:pt idx="265">
                  <c:v>59.976001740000001</c:v>
                </c:pt>
                <c:pt idx="266">
                  <c:v>59.953998569999996</c:v>
                </c:pt>
                <c:pt idx="267">
                  <c:v>59.951999659999991</c:v>
                </c:pt>
                <c:pt idx="268">
                  <c:v>59.946998600000001</c:v>
                </c:pt>
                <c:pt idx="269">
                  <c:v>59.94900131</c:v>
                </c:pt>
                <c:pt idx="270">
                  <c:v>59.924999240000005</c:v>
                </c:pt>
                <c:pt idx="271">
                  <c:v>59.931999210000001</c:v>
                </c:pt>
                <c:pt idx="272">
                  <c:v>59.958000179999999</c:v>
                </c:pt>
                <c:pt idx="273">
                  <c:v>59.924999240000005</c:v>
                </c:pt>
                <c:pt idx="274">
                  <c:v>59.939998630000005</c:v>
                </c:pt>
                <c:pt idx="275">
                  <c:v>59.928001400000007</c:v>
                </c:pt>
                <c:pt idx="276">
                  <c:v>59.925998690000007</c:v>
                </c:pt>
                <c:pt idx="277">
                  <c:v>59.930000310000004</c:v>
                </c:pt>
                <c:pt idx="278">
                  <c:v>59.916000369999999</c:v>
                </c:pt>
                <c:pt idx="279">
                  <c:v>59.928001400000007</c:v>
                </c:pt>
                <c:pt idx="280">
                  <c:v>59.944000240000001</c:v>
                </c:pt>
                <c:pt idx="281">
                  <c:v>59.979999540000001</c:v>
                </c:pt>
                <c:pt idx="282">
                  <c:v>59.965999600000011</c:v>
                </c:pt>
                <c:pt idx="283">
                  <c:v>59.944000240000001</c:v>
                </c:pt>
                <c:pt idx="284">
                  <c:v>59.945999150000006</c:v>
                </c:pt>
                <c:pt idx="285">
                  <c:v>59.935001370000002</c:v>
                </c:pt>
                <c:pt idx="286">
                  <c:v>59.921001429999997</c:v>
                </c:pt>
                <c:pt idx="287">
                  <c:v>59.930000310000004</c:v>
                </c:pt>
                <c:pt idx="288">
                  <c:v>59.923999790000003</c:v>
                </c:pt>
                <c:pt idx="289">
                  <c:v>59.921001429999997</c:v>
                </c:pt>
                <c:pt idx="290">
                  <c:v>59.921001429999997</c:v>
                </c:pt>
                <c:pt idx="291">
                  <c:v>59.922000890000007</c:v>
                </c:pt>
                <c:pt idx="292">
                  <c:v>59.916999820000001</c:v>
                </c:pt>
                <c:pt idx="293">
                  <c:v>59.907001499999993</c:v>
                </c:pt>
                <c:pt idx="294">
                  <c:v>59.923000340000009</c:v>
                </c:pt>
                <c:pt idx="295">
                  <c:v>59.937999730000001</c:v>
                </c:pt>
                <c:pt idx="296">
                  <c:v>59.950000759999995</c:v>
                </c:pt>
                <c:pt idx="297">
                  <c:v>59.957000729999997</c:v>
                </c:pt>
                <c:pt idx="298">
                  <c:v>59.950000759999995</c:v>
                </c:pt>
                <c:pt idx="299">
                  <c:v>59.958999630000001</c:v>
                </c:pt>
                <c:pt idx="300">
                  <c:v>60.013000489999996</c:v>
                </c:pt>
                <c:pt idx="301">
                  <c:v>59.993000030000005</c:v>
                </c:pt>
                <c:pt idx="302">
                  <c:v>60.026000980000006</c:v>
                </c:pt>
                <c:pt idx="303">
                  <c:v>60.061000820000004</c:v>
                </c:pt>
                <c:pt idx="304">
                  <c:v>60.091999050000005</c:v>
                </c:pt>
                <c:pt idx="305">
                  <c:v>60.113998410000001</c:v>
                </c:pt>
                <c:pt idx="306">
                  <c:v>60.106998440000005</c:v>
                </c:pt>
                <c:pt idx="307">
                  <c:v>60.092998500000007</c:v>
                </c:pt>
                <c:pt idx="308">
                  <c:v>60.066001890000003</c:v>
                </c:pt>
                <c:pt idx="309">
                  <c:v>60.053001399999999</c:v>
                </c:pt>
                <c:pt idx="310">
                  <c:v>60.055999759999999</c:v>
                </c:pt>
                <c:pt idx="311">
                  <c:v>60.067001340000004</c:v>
                </c:pt>
                <c:pt idx="312">
                  <c:v>60.076000210000004</c:v>
                </c:pt>
                <c:pt idx="313">
                  <c:v>60.085998540000006</c:v>
                </c:pt>
                <c:pt idx="314">
                  <c:v>60.084999079999996</c:v>
                </c:pt>
                <c:pt idx="315">
                  <c:v>60.076999659999998</c:v>
                </c:pt>
                <c:pt idx="316">
                  <c:v>60.062999730000008</c:v>
                </c:pt>
                <c:pt idx="317">
                  <c:v>60.064998630000005</c:v>
                </c:pt>
                <c:pt idx="318">
                  <c:v>60.063999180000003</c:v>
                </c:pt>
                <c:pt idx="319">
                  <c:v>60.055000310000004</c:v>
                </c:pt>
                <c:pt idx="320">
                  <c:v>60.056999210000001</c:v>
                </c:pt>
                <c:pt idx="321">
                  <c:v>60.053001399999999</c:v>
                </c:pt>
                <c:pt idx="322">
                  <c:v>60.035999300000007</c:v>
                </c:pt>
                <c:pt idx="323">
                  <c:v>60.026000980000006</c:v>
                </c:pt>
                <c:pt idx="324">
                  <c:v>60.012001040000001</c:v>
                </c:pt>
                <c:pt idx="325">
                  <c:v>60.013999940000005</c:v>
                </c:pt>
                <c:pt idx="326">
                  <c:v>60.029998780000007</c:v>
                </c:pt>
                <c:pt idx="327">
                  <c:v>60.019001009999997</c:v>
                </c:pt>
                <c:pt idx="328">
                  <c:v>60.043998720000005</c:v>
                </c:pt>
                <c:pt idx="329">
                  <c:v>60.028999330000012</c:v>
                </c:pt>
                <c:pt idx="330">
                  <c:v>60.020000459999999</c:v>
                </c:pt>
                <c:pt idx="331">
                  <c:v>60.027999880000003</c:v>
                </c:pt>
                <c:pt idx="332">
                  <c:v>60.029998780000007</c:v>
                </c:pt>
                <c:pt idx="333">
                  <c:v>60.033000950000002</c:v>
                </c:pt>
                <c:pt idx="334">
                  <c:v>60.036998750000002</c:v>
                </c:pt>
                <c:pt idx="335">
                  <c:v>60.005001069999999</c:v>
                </c:pt>
                <c:pt idx="336">
                  <c:v>60.036998750000002</c:v>
                </c:pt>
                <c:pt idx="337">
                  <c:v>60.041000369999999</c:v>
                </c:pt>
                <c:pt idx="338">
                  <c:v>59.973999020000001</c:v>
                </c:pt>
                <c:pt idx="339">
                  <c:v>59.986000059999995</c:v>
                </c:pt>
                <c:pt idx="340">
                  <c:v>59.991001130000001</c:v>
                </c:pt>
                <c:pt idx="341">
                  <c:v>60.002998350000013</c:v>
                </c:pt>
                <c:pt idx="342">
                  <c:v>59.97000122</c:v>
                </c:pt>
                <c:pt idx="343">
                  <c:v>60.028999330000012</c:v>
                </c:pt>
                <c:pt idx="344">
                  <c:v>60.034999850000005</c:v>
                </c:pt>
                <c:pt idx="345">
                  <c:v>60.005001069999999</c:v>
                </c:pt>
                <c:pt idx="346">
                  <c:v>60.01499939</c:v>
                </c:pt>
                <c:pt idx="347">
                  <c:v>60.028999330000012</c:v>
                </c:pt>
                <c:pt idx="348">
                  <c:v>59.978000640000005</c:v>
                </c:pt>
                <c:pt idx="349">
                  <c:v>59.958999630000001</c:v>
                </c:pt>
                <c:pt idx="350">
                  <c:v>59.969001769999998</c:v>
                </c:pt>
                <c:pt idx="351">
                  <c:v>59.962001800000003</c:v>
                </c:pt>
                <c:pt idx="352">
                  <c:v>59.972999569999999</c:v>
                </c:pt>
                <c:pt idx="353">
                  <c:v>60.033000950000002</c:v>
                </c:pt>
                <c:pt idx="354">
                  <c:v>59.994998930000008</c:v>
                </c:pt>
                <c:pt idx="355">
                  <c:v>59.918998720000005</c:v>
                </c:pt>
                <c:pt idx="356">
                  <c:v>59.932998660000003</c:v>
                </c:pt>
                <c:pt idx="357">
                  <c:v>59.930000310000004</c:v>
                </c:pt>
                <c:pt idx="358">
                  <c:v>59.958000179999999</c:v>
                </c:pt>
                <c:pt idx="359">
                  <c:v>59.945999150000006</c:v>
                </c:pt>
                <c:pt idx="360">
                  <c:v>59.956001279999995</c:v>
                </c:pt>
                <c:pt idx="361">
                  <c:v>59.960998540000006</c:v>
                </c:pt>
                <c:pt idx="362">
                  <c:v>59.971000669999995</c:v>
                </c:pt>
                <c:pt idx="363">
                  <c:v>59.9640007</c:v>
                </c:pt>
                <c:pt idx="364">
                  <c:v>60.004001619999997</c:v>
                </c:pt>
                <c:pt idx="365">
                  <c:v>60.011001589999992</c:v>
                </c:pt>
                <c:pt idx="366">
                  <c:v>59.993999479999999</c:v>
                </c:pt>
                <c:pt idx="367">
                  <c:v>59.969001769999998</c:v>
                </c:pt>
                <c:pt idx="368">
                  <c:v>59.983001709999996</c:v>
                </c:pt>
                <c:pt idx="369">
                  <c:v>59.980998990000003</c:v>
                </c:pt>
                <c:pt idx="370">
                  <c:v>59.948001859999998</c:v>
                </c:pt>
                <c:pt idx="371">
                  <c:v>59.963001250000005</c:v>
                </c:pt>
                <c:pt idx="372">
                  <c:v>60.028999330000012</c:v>
                </c:pt>
                <c:pt idx="373">
                  <c:v>60.043998720000005</c:v>
                </c:pt>
                <c:pt idx="374">
                  <c:v>60.013000489999996</c:v>
                </c:pt>
                <c:pt idx="375">
                  <c:v>59.977001189999996</c:v>
                </c:pt>
                <c:pt idx="376">
                  <c:v>59.972999569999999</c:v>
                </c:pt>
                <c:pt idx="377">
                  <c:v>60.011001589999992</c:v>
                </c:pt>
                <c:pt idx="378">
                  <c:v>60.025001530000004</c:v>
                </c:pt>
                <c:pt idx="379">
                  <c:v>60.008998870000006</c:v>
                </c:pt>
                <c:pt idx="380">
                  <c:v>59.978000640000005</c:v>
                </c:pt>
                <c:pt idx="381">
                  <c:v>59.984001159999991</c:v>
                </c:pt>
                <c:pt idx="382">
                  <c:v>60.027999880000003</c:v>
                </c:pt>
                <c:pt idx="383">
                  <c:v>60.022998810000011</c:v>
                </c:pt>
                <c:pt idx="384">
                  <c:v>59.997001649999994</c:v>
                </c:pt>
                <c:pt idx="385">
                  <c:v>59.965000150000002</c:v>
                </c:pt>
                <c:pt idx="386">
                  <c:v>59.976001740000001</c:v>
                </c:pt>
                <c:pt idx="387">
                  <c:v>59.986999509999997</c:v>
                </c:pt>
                <c:pt idx="388">
                  <c:v>60.004001619999997</c:v>
                </c:pt>
                <c:pt idx="389">
                  <c:v>59.997001649999994</c:v>
                </c:pt>
                <c:pt idx="390">
                  <c:v>59.993000030000005</c:v>
                </c:pt>
                <c:pt idx="391">
                  <c:v>60.013999940000005</c:v>
                </c:pt>
                <c:pt idx="392">
                  <c:v>60.026000980000006</c:v>
                </c:pt>
                <c:pt idx="393">
                  <c:v>60.012001040000001</c:v>
                </c:pt>
                <c:pt idx="394">
                  <c:v>59.994998930000008</c:v>
                </c:pt>
                <c:pt idx="395">
                  <c:v>59.998001100000003</c:v>
                </c:pt>
                <c:pt idx="396">
                  <c:v>60.002998350000013</c:v>
                </c:pt>
                <c:pt idx="397">
                  <c:v>60.021999360000002</c:v>
                </c:pt>
                <c:pt idx="398">
                  <c:v>60.021999360000002</c:v>
                </c:pt>
                <c:pt idx="399">
                  <c:v>60.034999850000005</c:v>
                </c:pt>
                <c:pt idx="400">
                  <c:v>59.993000030000005</c:v>
                </c:pt>
                <c:pt idx="401">
                  <c:v>59.939998630000005</c:v>
                </c:pt>
                <c:pt idx="402">
                  <c:v>59.962001800000003</c:v>
                </c:pt>
                <c:pt idx="403">
                  <c:v>60.000999449999995</c:v>
                </c:pt>
                <c:pt idx="404">
                  <c:v>59.993000030000005</c:v>
                </c:pt>
                <c:pt idx="405">
                  <c:v>59.997001649999994</c:v>
                </c:pt>
                <c:pt idx="406">
                  <c:v>60.008998870000006</c:v>
                </c:pt>
                <c:pt idx="407">
                  <c:v>60.018001559999995</c:v>
                </c:pt>
                <c:pt idx="408">
                  <c:v>60.020999910000008</c:v>
                </c:pt>
                <c:pt idx="409">
                  <c:v>60.015998840000009</c:v>
                </c:pt>
                <c:pt idx="410">
                  <c:v>60.027999880000003</c:v>
                </c:pt>
                <c:pt idx="411">
                  <c:v>59.981998439999998</c:v>
                </c:pt>
                <c:pt idx="412">
                  <c:v>59.958999630000001</c:v>
                </c:pt>
                <c:pt idx="413">
                  <c:v>59.977001189999996</c:v>
                </c:pt>
                <c:pt idx="414">
                  <c:v>59.980998990000003</c:v>
                </c:pt>
                <c:pt idx="415">
                  <c:v>59.978000640000005</c:v>
                </c:pt>
                <c:pt idx="416">
                  <c:v>60.011001589999992</c:v>
                </c:pt>
                <c:pt idx="417">
                  <c:v>59.992000580000003</c:v>
                </c:pt>
                <c:pt idx="418">
                  <c:v>59.991001130000001</c:v>
                </c:pt>
                <c:pt idx="419">
                  <c:v>59.978000640000005</c:v>
                </c:pt>
                <c:pt idx="420">
                  <c:v>60.007999419999997</c:v>
                </c:pt>
                <c:pt idx="421">
                  <c:v>59.992000580000003</c:v>
                </c:pt>
                <c:pt idx="422">
                  <c:v>59.993000030000005</c:v>
                </c:pt>
                <c:pt idx="423">
                  <c:v>60.012001040000001</c:v>
                </c:pt>
                <c:pt idx="424">
                  <c:v>60.058998110000005</c:v>
                </c:pt>
                <c:pt idx="425">
                  <c:v>60.042999270000003</c:v>
                </c:pt>
                <c:pt idx="426">
                  <c:v>60.027999880000003</c:v>
                </c:pt>
                <c:pt idx="427">
                  <c:v>60.041999820000001</c:v>
                </c:pt>
                <c:pt idx="428">
                  <c:v>60.034999850000005</c:v>
                </c:pt>
                <c:pt idx="429">
                  <c:v>60.019001009999997</c:v>
                </c:pt>
                <c:pt idx="430">
                  <c:v>60.013999940000005</c:v>
                </c:pt>
                <c:pt idx="431">
                  <c:v>59.991001130000001</c:v>
                </c:pt>
                <c:pt idx="432">
                  <c:v>59.991001130000001</c:v>
                </c:pt>
                <c:pt idx="433">
                  <c:v>60.018001559999995</c:v>
                </c:pt>
                <c:pt idx="434">
                  <c:v>60.000999449999995</c:v>
                </c:pt>
                <c:pt idx="435">
                  <c:v>60.008998870000006</c:v>
                </c:pt>
                <c:pt idx="436">
                  <c:v>59.980998990000003</c:v>
                </c:pt>
                <c:pt idx="437">
                  <c:v>59.962001800000003</c:v>
                </c:pt>
                <c:pt idx="438">
                  <c:v>59.980998990000003</c:v>
                </c:pt>
                <c:pt idx="439">
                  <c:v>60.033000950000002</c:v>
                </c:pt>
                <c:pt idx="440">
                  <c:v>60.039001459999994</c:v>
                </c:pt>
                <c:pt idx="441">
                  <c:v>60.026000980000006</c:v>
                </c:pt>
                <c:pt idx="442">
                  <c:v>60.023998260000006</c:v>
                </c:pt>
                <c:pt idx="443">
                  <c:v>60.029998780000007</c:v>
                </c:pt>
                <c:pt idx="444">
                  <c:v>60.035999300000007</c:v>
                </c:pt>
                <c:pt idx="445">
                  <c:v>60.030998230000009</c:v>
                </c:pt>
                <c:pt idx="446">
                  <c:v>60.027000430000001</c:v>
                </c:pt>
                <c:pt idx="447">
                  <c:v>60.042999270000003</c:v>
                </c:pt>
                <c:pt idx="448">
                  <c:v>60.020000459999999</c:v>
                </c:pt>
                <c:pt idx="449">
                  <c:v>59.994998930000008</c:v>
                </c:pt>
                <c:pt idx="450">
                  <c:v>60.006999970000003</c:v>
                </c:pt>
                <c:pt idx="451">
                  <c:v>60.020000459999999</c:v>
                </c:pt>
                <c:pt idx="452">
                  <c:v>60.026000980000006</c:v>
                </c:pt>
                <c:pt idx="453">
                  <c:v>60.039001459999994</c:v>
                </c:pt>
                <c:pt idx="454">
                  <c:v>60.048999790000003</c:v>
                </c:pt>
                <c:pt idx="455">
                  <c:v>60.046001429999997</c:v>
                </c:pt>
                <c:pt idx="456">
                  <c:v>60.041999820000001</c:v>
                </c:pt>
                <c:pt idx="457">
                  <c:v>60.027999880000003</c:v>
                </c:pt>
                <c:pt idx="458">
                  <c:v>59.997001649999994</c:v>
                </c:pt>
                <c:pt idx="459">
                  <c:v>60.002998350000013</c:v>
                </c:pt>
                <c:pt idx="460">
                  <c:v>60.039001459999994</c:v>
                </c:pt>
                <c:pt idx="461">
                  <c:v>60.041999820000001</c:v>
                </c:pt>
                <c:pt idx="462">
                  <c:v>60.028999330000012</c:v>
                </c:pt>
                <c:pt idx="463">
                  <c:v>59.986999509999997</c:v>
                </c:pt>
                <c:pt idx="464">
                  <c:v>59.972999569999999</c:v>
                </c:pt>
                <c:pt idx="465">
                  <c:v>60</c:v>
                </c:pt>
                <c:pt idx="466">
                  <c:v>60.006999970000003</c:v>
                </c:pt>
                <c:pt idx="467">
                  <c:v>59.956001279999995</c:v>
                </c:pt>
                <c:pt idx="468">
                  <c:v>59.95500183</c:v>
                </c:pt>
                <c:pt idx="469">
                  <c:v>59.965000150000002</c:v>
                </c:pt>
                <c:pt idx="470">
                  <c:v>59.976001740000001</c:v>
                </c:pt>
                <c:pt idx="471">
                  <c:v>59.992000580000003</c:v>
                </c:pt>
                <c:pt idx="472">
                  <c:v>60.039001459999994</c:v>
                </c:pt>
                <c:pt idx="473">
                  <c:v>60.018001559999995</c:v>
                </c:pt>
                <c:pt idx="474">
                  <c:v>59.978000640000005</c:v>
                </c:pt>
                <c:pt idx="475">
                  <c:v>59.956001279999995</c:v>
                </c:pt>
                <c:pt idx="476">
                  <c:v>59.992000580000003</c:v>
                </c:pt>
                <c:pt idx="477">
                  <c:v>60.020999910000008</c:v>
                </c:pt>
                <c:pt idx="478">
                  <c:v>60.049999240000005</c:v>
                </c:pt>
                <c:pt idx="479">
                  <c:v>60.043998720000005</c:v>
                </c:pt>
                <c:pt idx="480">
                  <c:v>60.063999180000003</c:v>
                </c:pt>
                <c:pt idx="481">
                  <c:v>60.034999850000005</c:v>
                </c:pt>
                <c:pt idx="482">
                  <c:v>60.04499817</c:v>
                </c:pt>
                <c:pt idx="483">
                  <c:v>60.037998200000004</c:v>
                </c:pt>
                <c:pt idx="484">
                  <c:v>60.055999759999999</c:v>
                </c:pt>
                <c:pt idx="485">
                  <c:v>60.057998659999996</c:v>
                </c:pt>
                <c:pt idx="486">
                  <c:v>60.05099869</c:v>
                </c:pt>
                <c:pt idx="487">
                  <c:v>60.040000920000004</c:v>
                </c:pt>
                <c:pt idx="488">
                  <c:v>60.05099869</c:v>
                </c:pt>
                <c:pt idx="489">
                  <c:v>60.04700089</c:v>
                </c:pt>
                <c:pt idx="490">
                  <c:v>60.049999240000005</c:v>
                </c:pt>
                <c:pt idx="491">
                  <c:v>60.076999659999998</c:v>
                </c:pt>
                <c:pt idx="492">
                  <c:v>60.063999180000003</c:v>
                </c:pt>
                <c:pt idx="493">
                  <c:v>60.058998110000005</c:v>
                </c:pt>
                <c:pt idx="494">
                  <c:v>60.087001799999996</c:v>
                </c:pt>
                <c:pt idx="495">
                  <c:v>60.097000120000004</c:v>
                </c:pt>
                <c:pt idx="496">
                  <c:v>60.106998440000005</c:v>
                </c:pt>
                <c:pt idx="497">
                  <c:v>60.130001069999999</c:v>
                </c:pt>
                <c:pt idx="498">
                  <c:v>60.157001499999993</c:v>
                </c:pt>
                <c:pt idx="499">
                  <c:v>60.151000979999999</c:v>
                </c:pt>
                <c:pt idx="500">
                  <c:v>60.166999820000008</c:v>
                </c:pt>
                <c:pt idx="501">
                  <c:v>60.152000430000001</c:v>
                </c:pt>
                <c:pt idx="502">
                  <c:v>60.144001009999997</c:v>
                </c:pt>
                <c:pt idx="503">
                  <c:v>60.123001100000003</c:v>
                </c:pt>
                <c:pt idx="504">
                  <c:v>60.098999020000008</c:v>
                </c:pt>
                <c:pt idx="505">
                  <c:v>60.095001220000007</c:v>
                </c:pt>
                <c:pt idx="506">
                  <c:v>60.108001710000003</c:v>
                </c:pt>
                <c:pt idx="507">
                  <c:v>60.097000120000004</c:v>
                </c:pt>
                <c:pt idx="508">
                  <c:v>60.062000270000006</c:v>
                </c:pt>
                <c:pt idx="509">
                  <c:v>60.020000459999999</c:v>
                </c:pt>
                <c:pt idx="510">
                  <c:v>59.998001100000003</c:v>
                </c:pt>
                <c:pt idx="511">
                  <c:v>59.971000669999995</c:v>
                </c:pt>
                <c:pt idx="512">
                  <c:v>59.95500183</c:v>
                </c:pt>
                <c:pt idx="513">
                  <c:v>59.94900131</c:v>
                </c:pt>
                <c:pt idx="514">
                  <c:v>59.942001340000004</c:v>
                </c:pt>
                <c:pt idx="515">
                  <c:v>59.944000240000001</c:v>
                </c:pt>
                <c:pt idx="516">
                  <c:v>59.957000729999997</c:v>
                </c:pt>
                <c:pt idx="517">
                  <c:v>59.950000759999995</c:v>
                </c:pt>
                <c:pt idx="518">
                  <c:v>59.958999630000001</c:v>
                </c:pt>
                <c:pt idx="519">
                  <c:v>59.969001769999998</c:v>
                </c:pt>
                <c:pt idx="520">
                  <c:v>59.960998540000006</c:v>
                </c:pt>
                <c:pt idx="521">
                  <c:v>59.974998469999996</c:v>
                </c:pt>
                <c:pt idx="522">
                  <c:v>59.969001769999998</c:v>
                </c:pt>
                <c:pt idx="523">
                  <c:v>59.956001279999995</c:v>
                </c:pt>
                <c:pt idx="524">
                  <c:v>59.957000729999997</c:v>
                </c:pt>
                <c:pt idx="525">
                  <c:v>59.965000150000002</c:v>
                </c:pt>
                <c:pt idx="526">
                  <c:v>59.948001859999998</c:v>
                </c:pt>
                <c:pt idx="527">
                  <c:v>59.941001889999995</c:v>
                </c:pt>
                <c:pt idx="528">
                  <c:v>59.929000850000001</c:v>
                </c:pt>
                <c:pt idx="529">
                  <c:v>59.937999730000001</c:v>
                </c:pt>
                <c:pt idx="530">
                  <c:v>59.966999050000005</c:v>
                </c:pt>
                <c:pt idx="531">
                  <c:v>59.937999730000001</c:v>
                </c:pt>
                <c:pt idx="532">
                  <c:v>59.930000310000004</c:v>
                </c:pt>
                <c:pt idx="533">
                  <c:v>59.926998140000009</c:v>
                </c:pt>
                <c:pt idx="534">
                  <c:v>59.924999240000005</c:v>
                </c:pt>
                <c:pt idx="535">
                  <c:v>59.915000920000004</c:v>
                </c:pt>
                <c:pt idx="536">
                  <c:v>59.942001340000004</c:v>
                </c:pt>
                <c:pt idx="537">
                  <c:v>59.932998660000003</c:v>
                </c:pt>
                <c:pt idx="538">
                  <c:v>59.922000890000007</c:v>
                </c:pt>
                <c:pt idx="539">
                  <c:v>59.912998200000004</c:v>
                </c:pt>
                <c:pt idx="540">
                  <c:v>59.963001250000005</c:v>
                </c:pt>
                <c:pt idx="541">
                  <c:v>59.95500183</c:v>
                </c:pt>
                <c:pt idx="542">
                  <c:v>59.948001859999998</c:v>
                </c:pt>
                <c:pt idx="543">
                  <c:v>59.944999689999996</c:v>
                </c:pt>
                <c:pt idx="544">
                  <c:v>59.946998600000001</c:v>
                </c:pt>
                <c:pt idx="545">
                  <c:v>59.951000209999997</c:v>
                </c:pt>
                <c:pt idx="546">
                  <c:v>59.951999659999991</c:v>
                </c:pt>
                <c:pt idx="547">
                  <c:v>59.950000759999995</c:v>
                </c:pt>
                <c:pt idx="548">
                  <c:v>59.928001400000007</c:v>
                </c:pt>
                <c:pt idx="549">
                  <c:v>59.923000340000009</c:v>
                </c:pt>
                <c:pt idx="550">
                  <c:v>59.923000340000009</c:v>
                </c:pt>
                <c:pt idx="551">
                  <c:v>59.923000340000009</c:v>
                </c:pt>
                <c:pt idx="552">
                  <c:v>59.921001429999997</c:v>
                </c:pt>
                <c:pt idx="553">
                  <c:v>59.929000850000001</c:v>
                </c:pt>
                <c:pt idx="554">
                  <c:v>59.938999180000003</c:v>
                </c:pt>
                <c:pt idx="555">
                  <c:v>59.953998569999996</c:v>
                </c:pt>
                <c:pt idx="556">
                  <c:v>59.956001279999995</c:v>
                </c:pt>
                <c:pt idx="557">
                  <c:v>59.960998540000006</c:v>
                </c:pt>
                <c:pt idx="558">
                  <c:v>59.974998469999996</c:v>
                </c:pt>
                <c:pt idx="559">
                  <c:v>60.020999910000008</c:v>
                </c:pt>
                <c:pt idx="560">
                  <c:v>60.043998720000005</c:v>
                </c:pt>
                <c:pt idx="561">
                  <c:v>60.021999360000002</c:v>
                </c:pt>
                <c:pt idx="562">
                  <c:v>60.015998840000009</c:v>
                </c:pt>
                <c:pt idx="563">
                  <c:v>59.98500061</c:v>
                </c:pt>
                <c:pt idx="564">
                  <c:v>59.98500061</c:v>
                </c:pt>
                <c:pt idx="565">
                  <c:v>59.984001159999991</c:v>
                </c:pt>
                <c:pt idx="566">
                  <c:v>60.029998780000007</c:v>
                </c:pt>
                <c:pt idx="567">
                  <c:v>60.042999270000003</c:v>
                </c:pt>
                <c:pt idx="568">
                  <c:v>60.0320015</c:v>
                </c:pt>
                <c:pt idx="569">
                  <c:v>60.027999880000003</c:v>
                </c:pt>
                <c:pt idx="570">
                  <c:v>60.030998230000009</c:v>
                </c:pt>
                <c:pt idx="571">
                  <c:v>60.037998200000004</c:v>
                </c:pt>
                <c:pt idx="572">
                  <c:v>60.036998750000002</c:v>
                </c:pt>
                <c:pt idx="573">
                  <c:v>60.027000430000001</c:v>
                </c:pt>
                <c:pt idx="574">
                  <c:v>60.043998720000005</c:v>
                </c:pt>
                <c:pt idx="575">
                  <c:v>60.060001370000002</c:v>
                </c:pt>
                <c:pt idx="576">
                  <c:v>60.058998110000005</c:v>
                </c:pt>
                <c:pt idx="577">
                  <c:v>60.053863529999994</c:v>
                </c:pt>
                <c:pt idx="578">
                  <c:v>60.041000369999999</c:v>
                </c:pt>
                <c:pt idx="579">
                  <c:v>60.035999300000007</c:v>
                </c:pt>
                <c:pt idx="580">
                  <c:v>60.023998260000006</c:v>
                </c:pt>
                <c:pt idx="581">
                  <c:v>60.009998320000008</c:v>
                </c:pt>
                <c:pt idx="582">
                  <c:v>60.020000459999999</c:v>
                </c:pt>
                <c:pt idx="583">
                  <c:v>60.013000489999996</c:v>
                </c:pt>
                <c:pt idx="584">
                  <c:v>59.966999050000005</c:v>
                </c:pt>
                <c:pt idx="585">
                  <c:v>59.958000179999999</c:v>
                </c:pt>
                <c:pt idx="586">
                  <c:v>59.976001740000001</c:v>
                </c:pt>
                <c:pt idx="587">
                  <c:v>59.9640007</c:v>
                </c:pt>
                <c:pt idx="588">
                  <c:v>59.983001709999996</c:v>
                </c:pt>
                <c:pt idx="589">
                  <c:v>60.037998200000004</c:v>
                </c:pt>
                <c:pt idx="590">
                  <c:v>60.0320015</c:v>
                </c:pt>
                <c:pt idx="591">
                  <c:v>59.986999509999997</c:v>
                </c:pt>
                <c:pt idx="592">
                  <c:v>59.97000122</c:v>
                </c:pt>
                <c:pt idx="593">
                  <c:v>59.945999150000006</c:v>
                </c:pt>
                <c:pt idx="594">
                  <c:v>59.969001769999998</c:v>
                </c:pt>
                <c:pt idx="595">
                  <c:v>59.972000120000004</c:v>
                </c:pt>
                <c:pt idx="596">
                  <c:v>60.020000459999999</c:v>
                </c:pt>
                <c:pt idx="597">
                  <c:v>60.01499939</c:v>
                </c:pt>
                <c:pt idx="598">
                  <c:v>59.994998930000008</c:v>
                </c:pt>
                <c:pt idx="599">
                  <c:v>60.015998840000009</c:v>
                </c:pt>
                <c:pt idx="600">
                  <c:v>60.018001559999995</c:v>
                </c:pt>
                <c:pt idx="601">
                  <c:v>60.041000369999999</c:v>
                </c:pt>
                <c:pt idx="602">
                  <c:v>60.016998290000004</c:v>
                </c:pt>
                <c:pt idx="603">
                  <c:v>60.015998840000009</c:v>
                </c:pt>
                <c:pt idx="604">
                  <c:v>60.000999449999995</c:v>
                </c:pt>
                <c:pt idx="605">
                  <c:v>59.969001769999998</c:v>
                </c:pt>
                <c:pt idx="606">
                  <c:v>59.990001679999999</c:v>
                </c:pt>
                <c:pt idx="607">
                  <c:v>60.011001589999992</c:v>
                </c:pt>
                <c:pt idx="608">
                  <c:v>60.013999940000005</c:v>
                </c:pt>
                <c:pt idx="609">
                  <c:v>59.97900009</c:v>
                </c:pt>
                <c:pt idx="610">
                  <c:v>59.986000059999995</c:v>
                </c:pt>
                <c:pt idx="611">
                  <c:v>59.991001130000001</c:v>
                </c:pt>
                <c:pt idx="612">
                  <c:v>60.009998320000008</c:v>
                </c:pt>
                <c:pt idx="613">
                  <c:v>59.981998439999998</c:v>
                </c:pt>
                <c:pt idx="614">
                  <c:v>59.990001679999999</c:v>
                </c:pt>
                <c:pt idx="615">
                  <c:v>60.006000520000001</c:v>
                </c:pt>
                <c:pt idx="616">
                  <c:v>60.001998900000004</c:v>
                </c:pt>
                <c:pt idx="617">
                  <c:v>59.98500061</c:v>
                </c:pt>
                <c:pt idx="618">
                  <c:v>59.986000059999995</c:v>
                </c:pt>
                <c:pt idx="619">
                  <c:v>60.039001459999994</c:v>
                </c:pt>
                <c:pt idx="620">
                  <c:v>60.022998810000011</c:v>
                </c:pt>
                <c:pt idx="621">
                  <c:v>59.992000580000003</c:v>
                </c:pt>
                <c:pt idx="622">
                  <c:v>59.951000209999997</c:v>
                </c:pt>
                <c:pt idx="623">
                  <c:v>59.987998959999999</c:v>
                </c:pt>
                <c:pt idx="624">
                  <c:v>59.977001189999996</c:v>
                </c:pt>
                <c:pt idx="625">
                  <c:v>59.956001279999995</c:v>
                </c:pt>
                <c:pt idx="626">
                  <c:v>59.993999479999999</c:v>
                </c:pt>
                <c:pt idx="627">
                  <c:v>60.005001069999999</c:v>
                </c:pt>
                <c:pt idx="628">
                  <c:v>59.958999630000001</c:v>
                </c:pt>
                <c:pt idx="629">
                  <c:v>59.959999079999996</c:v>
                </c:pt>
                <c:pt idx="630">
                  <c:v>59.960998540000006</c:v>
                </c:pt>
                <c:pt idx="631">
                  <c:v>59.94900131</c:v>
                </c:pt>
                <c:pt idx="632">
                  <c:v>59.97000122</c:v>
                </c:pt>
                <c:pt idx="633">
                  <c:v>59.97000122</c:v>
                </c:pt>
                <c:pt idx="634">
                  <c:v>59.958000179999999</c:v>
                </c:pt>
                <c:pt idx="635">
                  <c:v>59.977001189999996</c:v>
                </c:pt>
                <c:pt idx="636">
                  <c:v>59.974998469999996</c:v>
                </c:pt>
                <c:pt idx="637">
                  <c:v>59.999000550000005</c:v>
                </c:pt>
                <c:pt idx="638">
                  <c:v>59.980998990000003</c:v>
                </c:pt>
                <c:pt idx="639">
                  <c:v>59.974998469999996</c:v>
                </c:pt>
                <c:pt idx="640">
                  <c:v>59.986000059999995</c:v>
                </c:pt>
                <c:pt idx="641">
                  <c:v>60.000999449999995</c:v>
                </c:pt>
                <c:pt idx="642">
                  <c:v>60.006999970000003</c:v>
                </c:pt>
                <c:pt idx="643">
                  <c:v>60.012001040000001</c:v>
                </c:pt>
                <c:pt idx="644">
                  <c:v>59.986000059999995</c:v>
                </c:pt>
                <c:pt idx="645">
                  <c:v>59.958999630000001</c:v>
                </c:pt>
                <c:pt idx="646">
                  <c:v>59.966999050000005</c:v>
                </c:pt>
                <c:pt idx="647">
                  <c:v>59.977001189999996</c:v>
                </c:pt>
                <c:pt idx="648">
                  <c:v>60.033000950000002</c:v>
                </c:pt>
                <c:pt idx="649">
                  <c:v>60.013000489999996</c:v>
                </c:pt>
                <c:pt idx="650">
                  <c:v>59.959999079999996</c:v>
                </c:pt>
                <c:pt idx="651">
                  <c:v>59.992000580000003</c:v>
                </c:pt>
                <c:pt idx="652">
                  <c:v>60.04499817</c:v>
                </c:pt>
                <c:pt idx="653">
                  <c:v>60.025001530000004</c:v>
                </c:pt>
                <c:pt idx="654">
                  <c:v>60.020000459999999</c:v>
                </c:pt>
                <c:pt idx="655">
                  <c:v>60.000999449999995</c:v>
                </c:pt>
                <c:pt idx="656">
                  <c:v>59.98500061</c:v>
                </c:pt>
                <c:pt idx="657">
                  <c:v>60.009998320000008</c:v>
                </c:pt>
                <c:pt idx="658">
                  <c:v>60.029998780000007</c:v>
                </c:pt>
                <c:pt idx="659">
                  <c:v>60.009998320000008</c:v>
                </c:pt>
                <c:pt idx="660">
                  <c:v>59.990001679999999</c:v>
                </c:pt>
                <c:pt idx="661">
                  <c:v>60.011001589999992</c:v>
                </c:pt>
                <c:pt idx="662">
                  <c:v>60.013999940000005</c:v>
                </c:pt>
                <c:pt idx="663">
                  <c:v>60.018001559999995</c:v>
                </c:pt>
                <c:pt idx="664">
                  <c:v>60.013000489999996</c:v>
                </c:pt>
                <c:pt idx="665">
                  <c:v>60.040000920000004</c:v>
                </c:pt>
                <c:pt idx="666">
                  <c:v>60.041999820000001</c:v>
                </c:pt>
                <c:pt idx="667">
                  <c:v>59.998001100000003</c:v>
                </c:pt>
                <c:pt idx="668">
                  <c:v>59.98500061</c:v>
                </c:pt>
                <c:pt idx="669">
                  <c:v>60.012001040000001</c:v>
                </c:pt>
                <c:pt idx="670">
                  <c:v>60.026000980000006</c:v>
                </c:pt>
                <c:pt idx="671">
                  <c:v>60</c:v>
                </c:pt>
                <c:pt idx="672">
                  <c:v>59.99599838000001</c:v>
                </c:pt>
                <c:pt idx="673">
                  <c:v>60.028999330000012</c:v>
                </c:pt>
                <c:pt idx="674">
                  <c:v>60.041000369999999</c:v>
                </c:pt>
                <c:pt idx="675">
                  <c:v>60.034000400000004</c:v>
                </c:pt>
                <c:pt idx="676">
                  <c:v>60.007999419999997</c:v>
                </c:pt>
                <c:pt idx="677">
                  <c:v>60.040000920000004</c:v>
                </c:pt>
                <c:pt idx="678">
                  <c:v>60.041999820000001</c:v>
                </c:pt>
                <c:pt idx="679">
                  <c:v>60.033000950000002</c:v>
                </c:pt>
                <c:pt idx="680">
                  <c:v>60.013000489999996</c:v>
                </c:pt>
                <c:pt idx="681">
                  <c:v>60.0320015</c:v>
                </c:pt>
                <c:pt idx="682">
                  <c:v>60.034999850000005</c:v>
                </c:pt>
                <c:pt idx="683">
                  <c:v>60.021999360000002</c:v>
                </c:pt>
                <c:pt idx="684">
                  <c:v>59.956001279999995</c:v>
                </c:pt>
                <c:pt idx="685">
                  <c:v>59.957000729999997</c:v>
                </c:pt>
                <c:pt idx="686">
                  <c:v>59.977001189999996</c:v>
                </c:pt>
                <c:pt idx="687">
                  <c:v>60.020000459999999</c:v>
                </c:pt>
                <c:pt idx="688">
                  <c:v>60.020999910000008</c:v>
                </c:pt>
                <c:pt idx="689">
                  <c:v>59.97000122</c:v>
                </c:pt>
                <c:pt idx="690">
                  <c:v>59.966999050000005</c:v>
                </c:pt>
                <c:pt idx="691">
                  <c:v>59.987998959999999</c:v>
                </c:pt>
                <c:pt idx="692">
                  <c:v>59.993000030000005</c:v>
                </c:pt>
                <c:pt idx="693">
                  <c:v>60.011001589999992</c:v>
                </c:pt>
                <c:pt idx="694">
                  <c:v>60.013999940000005</c:v>
                </c:pt>
                <c:pt idx="695">
                  <c:v>60.016998290000004</c:v>
                </c:pt>
                <c:pt idx="696">
                  <c:v>60</c:v>
                </c:pt>
                <c:pt idx="697">
                  <c:v>60.007999419999997</c:v>
                </c:pt>
                <c:pt idx="698">
                  <c:v>59.966999050000005</c:v>
                </c:pt>
                <c:pt idx="699">
                  <c:v>60</c:v>
                </c:pt>
                <c:pt idx="700">
                  <c:v>60.001998900000004</c:v>
                </c:pt>
                <c:pt idx="701">
                  <c:v>60.025001530000004</c:v>
                </c:pt>
                <c:pt idx="702">
                  <c:v>60.037998200000004</c:v>
                </c:pt>
                <c:pt idx="703">
                  <c:v>59.980998990000003</c:v>
                </c:pt>
                <c:pt idx="704">
                  <c:v>59.959999079999996</c:v>
                </c:pt>
                <c:pt idx="705">
                  <c:v>59.973999020000001</c:v>
                </c:pt>
                <c:pt idx="706">
                  <c:v>59.987998959999999</c:v>
                </c:pt>
                <c:pt idx="707">
                  <c:v>59.976001740000001</c:v>
                </c:pt>
                <c:pt idx="708">
                  <c:v>60.005001069999999</c:v>
                </c:pt>
                <c:pt idx="709">
                  <c:v>60.025001530000004</c:v>
                </c:pt>
                <c:pt idx="710">
                  <c:v>60.046001429999997</c:v>
                </c:pt>
                <c:pt idx="711">
                  <c:v>60.008998870000006</c:v>
                </c:pt>
                <c:pt idx="712">
                  <c:v>59.9640007</c:v>
                </c:pt>
                <c:pt idx="713">
                  <c:v>59.972000120000004</c:v>
                </c:pt>
                <c:pt idx="714">
                  <c:v>60.041000369999999</c:v>
                </c:pt>
                <c:pt idx="715">
                  <c:v>60.034000400000004</c:v>
                </c:pt>
                <c:pt idx="716">
                  <c:v>60.013000489999996</c:v>
                </c:pt>
                <c:pt idx="717">
                  <c:v>60.020000459999999</c:v>
                </c:pt>
                <c:pt idx="718">
                  <c:v>60.013000489999996</c:v>
                </c:pt>
                <c:pt idx="719">
                  <c:v>60.012001040000001</c:v>
                </c:pt>
                <c:pt idx="720">
                  <c:v>59.991001130000001</c:v>
                </c:pt>
                <c:pt idx="721">
                  <c:v>59.997001649999994</c:v>
                </c:pt>
                <c:pt idx="722">
                  <c:v>60.011001589999992</c:v>
                </c:pt>
                <c:pt idx="723">
                  <c:v>60.006000520000001</c:v>
                </c:pt>
                <c:pt idx="724">
                  <c:v>60.034000400000004</c:v>
                </c:pt>
                <c:pt idx="725">
                  <c:v>60.025001530000004</c:v>
                </c:pt>
                <c:pt idx="726">
                  <c:v>60.016998290000004</c:v>
                </c:pt>
                <c:pt idx="727">
                  <c:v>59.986000059999995</c:v>
                </c:pt>
                <c:pt idx="728">
                  <c:v>59.972000120000004</c:v>
                </c:pt>
                <c:pt idx="729">
                  <c:v>59.97900009</c:v>
                </c:pt>
                <c:pt idx="730">
                  <c:v>59.993999479999999</c:v>
                </c:pt>
                <c:pt idx="731">
                  <c:v>60.007999419999997</c:v>
                </c:pt>
                <c:pt idx="732">
                  <c:v>59.998001100000003</c:v>
                </c:pt>
                <c:pt idx="733">
                  <c:v>59.997001649999994</c:v>
                </c:pt>
                <c:pt idx="734">
                  <c:v>60.006000520000001</c:v>
                </c:pt>
                <c:pt idx="735">
                  <c:v>60.01499939</c:v>
                </c:pt>
                <c:pt idx="736">
                  <c:v>60.020000459999999</c:v>
                </c:pt>
                <c:pt idx="737">
                  <c:v>59.99599838000001</c:v>
                </c:pt>
                <c:pt idx="738">
                  <c:v>59.9679985</c:v>
                </c:pt>
                <c:pt idx="739">
                  <c:v>59.971000669999995</c:v>
                </c:pt>
                <c:pt idx="740">
                  <c:v>60</c:v>
                </c:pt>
                <c:pt idx="741">
                  <c:v>59.99599838000001</c:v>
                </c:pt>
                <c:pt idx="742">
                  <c:v>60.001998900000004</c:v>
                </c:pt>
                <c:pt idx="743">
                  <c:v>59.97900009</c:v>
                </c:pt>
                <c:pt idx="744">
                  <c:v>59.999000550000005</c:v>
                </c:pt>
                <c:pt idx="745">
                  <c:v>60.006000520000001</c:v>
                </c:pt>
                <c:pt idx="746">
                  <c:v>60.008998870000006</c:v>
                </c:pt>
                <c:pt idx="747">
                  <c:v>60.030998230000009</c:v>
                </c:pt>
                <c:pt idx="748">
                  <c:v>59.997001649999994</c:v>
                </c:pt>
                <c:pt idx="749">
                  <c:v>59.956001279999995</c:v>
                </c:pt>
                <c:pt idx="750">
                  <c:v>59.97000122</c:v>
                </c:pt>
                <c:pt idx="751">
                  <c:v>59.960998540000006</c:v>
                </c:pt>
                <c:pt idx="752">
                  <c:v>59.972999569999999</c:v>
                </c:pt>
                <c:pt idx="753">
                  <c:v>59.798000340000016</c:v>
                </c:pt>
                <c:pt idx="754">
                  <c:v>59.879001619999997</c:v>
                </c:pt>
                <c:pt idx="755">
                  <c:v>59.973999020000001</c:v>
                </c:pt>
                <c:pt idx="756">
                  <c:v>60.068000790000006</c:v>
                </c:pt>
                <c:pt idx="757">
                  <c:v>60.057998659999996</c:v>
                </c:pt>
                <c:pt idx="758">
                  <c:v>59.97900009</c:v>
                </c:pt>
                <c:pt idx="759">
                  <c:v>59.965999600000011</c:v>
                </c:pt>
                <c:pt idx="760">
                  <c:v>59.984001159999991</c:v>
                </c:pt>
                <c:pt idx="761">
                  <c:v>59.959999079999996</c:v>
                </c:pt>
                <c:pt idx="762">
                  <c:v>59.95500183</c:v>
                </c:pt>
                <c:pt idx="763">
                  <c:v>59.965999600000011</c:v>
                </c:pt>
                <c:pt idx="764">
                  <c:v>59.991001130000001</c:v>
                </c:pt>
                <c:pt idx="765">
                  <c:v>59.993000030000005</c:v>
                </c:pt>
                <c:pt idx="766">
                  <c:v>59.956001279999995</c:v>
                </c:pt>
                <c:pt idx="767">
                  <c:v>59.992000580000003</c:v>
                </c:pt>
                <c:pt idx="768">
                  <c:v>59.99599838000001</c:v>
                </c:pt>
                <c:pt idx="769">
                  <c:v>59.950000759999995</c:v>
                </c:pt>
                <c:pt idx="770">
                  <c:v>59.973999020000001</c:v>
                </c:pt>
                <c:pt idx="771">
                  <c:v>60.030998230000009</c:v>
                </c:pt>
                <c:pt idx="772">
                  <c:v>59.948001859999998</c:v>
                </c:pt>
                <c:pt idx="773">
                  <c:v>59.965000150000002</c:v>
                </c:pt>
                <c:pt idx="774">
                  <c:v>60.027999880000003</c:v>
                </c:pt>
                <c:pt idx="775">
                  <c:v>60.001998900000004</c:v>
                </c:pt>
                <c:pt idx="776">
                  <c:v>59.973999020000001</c:v>
                </c:pt>
                <c:pt idx="777">
                  <c:v>59.992000580000003</c:v>
                </c:pt>
                <c:pt idx="778">
                  <c:v>60.020999910000008</c:v>
                </c:pt>
                <c:pt idx="779">
                  <c:v>60.021999360000002</c:v>
                </c:pt>
                <c:pt idx="780">
                  <c:v>60.027000430000001</c:v>
                </c:pt>
                <c:pt idx="781">
                  <c:v>60.01499939</c:v>
                </c:pt>
                <c:pt idx="782">
                  <c:v>60.036998750000002</c:v>
                </c:pt>
                <c:pt idx="783">
                  <c:v>60.0320015</c:v>
                </c:pt>
                <c:pt idx="784">
                  <c:v>60.019001009999997</c:v>
                </c:pt>
                <c:pt idx="785">
                  <c:v>60.013999940000005</c:v>
                </c:pt>
                <c:pt idx="786">
                  <c:v>60.041000369999999</c:v>
                </c:pt>
                <c:pt idx="787">
                  <c:v>60.035999300000007</c:v>
                </c:pt>
                <c:pt idx="788">
                  <c:v>59.993000030000005</c:v>
                </c:pt>
                <c:pt idx="789">
                  <c:v>59.987998959999999</c:v>
                </c:pt>
                <c:pt idx="790">
                  <c:v>59.984001159999991</c:v>
                </c:pt>
                <c:pt idx="791">
                  <c:v>60.020999910000008</c:v>
                </c:pt>
                <c:pt idx="792">
                  <c:v>60.020000459999999</c:v>
                </c:pt>
                <c:pt idx="793">
                  <c:v>59.993999479999999</c:v>
                </c:pt>
                <c:pt idx="794">
                  <c:v>60.042999270000003</c:v>
                </c:pt>
                <c:pt idx="795">
                  <c:v>60.018001559999995</c:v>
                </c:pt>
                <c:pt idx="796">
                  <c:v>60.020000459999999</c:v>
                </c:pt>
                <c:pt idx="797">
                  <c:v>60.013999940000005</c:v>
                </c:pt>
                <c:pt idx="798">
                  <c:v>59.977001189999996</c:v>
                </c:pt>
                <c:pt idx="799">
                  <c:v>60.020999910000008</c:v>
                </c:pt>
                <c:pt idx="800">
                  <c:v>60.046001429999997</c:v>
                </c:pt>
                <c:pt idx="801">
                  <c:v>59.958000179999999</c:v>
                </c:pt>
                <c:pt idx="802">
                  <c:v>59.981998439999998</c:v>
                </c:pt>
                <c:pt idx="803">
                  <c:v>59.977001189999996</c:v>
                </c:pt>
                <c:pt idx="804">
                  <c:v>60.016998290000004</c:v>
                </c:pt>
                <c:pt idx="805">
                  <c:v>59.978000640000005</c:v>
                </c:pt>
                <c:pt idx="806">
                  <c:v>59.972000120000004</c:v>
                </c:pt>
                <c:pt idx="807">
                  <c:v>59.991001130000001</c:v>
                </c:pt>
                <c:pt idx="808">
                  <c:v>59.960998540000006</c:v>
                </c:pt>
                <c:pt idx="809">
                  <c:v>59.992000580000003</c:v>
                </c:pt>
                <c:pt idx="810">
                  <c:v>59.972000120000004</c:v>
                </c:pt>
                <c:pt idx="811">
                  <c:v>59.994998930000008</c:v>
                </c:pt>
                <c:pt idx="812">
                  <c:v>59.98500061</c:v>
                </c:pt>
                <c:pt idx="813">
                  <c:v>60.013999940000005</c:v>
                </c:pt>
                <c:pt idx="814">
                  <c:v>59.997001649999994</c:v>
                </c:pt>
                <c:pt idx="815">
                  <c:v>60</c:v>
                </c:pt>
                <c:pt idx="816">
                  <c:v>60.000999449999995</c:v>
                </c:pt>
                <c:pt idx="817">
                  <c:v>59.991001130000001</c:v>
                </c:pt>
                <c:pt idx="818">
                  <c:v>60.006999970000003</c:v>
                </c:pt>
                <c:pt idx="819">
                  <c:v>60.007999419999997</c:v>
                </c:pt>
                <c:pt idx="820">
                  <c:v>60.01499939</c:v>
                </c:pt>
                <c:pt idx="821">
                  <c:v>60.018001559999995</c:v>
                </c:pt>
                <c:pt idx="822">
                  <c:v>60.011001589999992</c:v>
                </c:pt>
                <c:pt idx="823">
                  <c:v>60.015998840000009</c:v>
                </c:pt>
                <c:pt idx="824">
                  <c:v>59.993999479999999</c:v>
                </c:pt>
                <c:pt idx="825">
                  <c:v>60.002998350000013</c:v>
                </c:pt>
                <c:pt idx="826">
                  <c:v>60.034999850000005</c:v>
                </c:pt>
                <c:pt idx="827">
                  <c:v>60.026000980000006</c:v>
                </c:pt>
                <c:pt idx="828">
                  <c:v>60.020000459999999</c:v>
                </c:pt>
                <c:pt idx="829">
                  <c:v>60.012001040000001</c:v>
                </c:pt>
                <c:pt idx="830">
                  <c:v>59.987998959999999</c:v>
                </c:pt>
                <c:pt idx="831">
                  <c:v>60.011001589999992</c:v>
                </c:pt>
                <c:pt idx="832">
                  <c:v>60.034999850000005</c:v>
                </c:pt>
                <c:pt idx="833">
                  <c:v>60.0320015</c:v>
                </c:pt>
                <c:pt idx="834">
                  <c:v>59.994998930000008</c:v>
                </c:pt>
                <c:pt idx="835">
                  <c:v>59.974998469999996</c:v>
                </c:pt>
                <c:pt idx="836">
                  <c:v>59.993999479999999</c:v>
                </c:pt>
                <c:pt idx="837">
                  <c:v>59.999000550000005</c:v>
                </c:pt>
                <c:pt idx="838">
                  <c:v>59.991001130000001</c:v>
                </c:pt>
                <c:pt idx="839">
                  <c:v>60.033000950000002</c:v>
                </c:pt>
                <c:pt idx="840">
                  <c:v>60.007999419999997</c:v>
                </c:pt>
                <c:pt idx="841">
                  <c:v>60.013999940000005</c:v>
                </c:pt>
                <c:pt idx="842">
                  <c:v>59.957000729999997</c:v>
                </c:pt>
                <c:pt idx="843">
                  <c:v>60.001998900000004</c:v>
                </c:pt>
                <c:pt idx="844">
                  <c:v>60.013000489999996</c:v>
                </c:pt>
                <c:pt idx="845">
                  <c:v>60.007999419999997</c:v>
                </c:pt>
                <c:pt idx="846">
                  <c:v>59.97000122</c:v>
                </c:pt>
                <c:pt idx="847">
                  <c:v>59.972999569999999</c:v>
                </c:pt>
                <c:pt idx="848">
                  <c:v>59.963001250000005</c:v>
                </c:pt>
                <c:pt idx="849">
                  <c:v>59.98500061</c:v>
                </c:pt>
                <c:pt idx="850">
                  <c:v>59.99599838000001</c:v>
                </c:pt>
                <c:pt idx="851">
                  <c:v>60.007999419999997</c:v>
                </c:pt>
                <c:pt idx="852">
                  <c:v>59.979999540000001</c:v>
                </c:pt>
                <c:pt idx="853">
                  <c:v>59.972000120000004</c:v>
                </c:pt>
                <c:pt idx="854">
                  <c:v>59.976001740000001</c:v>
                </c:pt>
                <c:pt idx="855">
                  <c:v>59.994998930000008</c:v>
                </c:pt>
                <c:pt idx="856">
                  <c:v>59.944999689999996</c:v>
                </c:pt>
                <c:pt idx="857">
                  <c:v>59.97000122</c:v>
                </c:pt>
                <c:pt idx="858">
                  <c:v>59.957000729999997</c:v>
                </c:pt>
                <c:pt idx="859">
                  <c:v>59.979999540000001</c:v>
                </c:pt>
                <c:pt idx="860">
                  <c:v>59.95299911</c:v>
                </c:pt>
                <c:pt idx="861">
                  <c:v>59.977001189999996</c:v>
                </c:pt>
                <c:pt idx="862">
                  <c:v>59.990001679999999</c:v>
                </c:pt>
                <c:pt idx="863">
                  <c:v>59.965000150000002</c:v>
                </c:pt>
                <c:pt idx="864">
                  <c:v>60.004001619999997</c:v>
                </c:pt>
                <c:pt idx="865">
                  <c:v>60.027999880000003</c:v>
                </c:pt>
                <c:pt idx="866">
                  <c:v>60.029998780000007</c:v>
                </c:pt>
                <c:pt idx="867">
                  <c:v>59.978000640000005</c:v>
                </c:pt>
                <c:pt idx="868">
                  <c:v>59.993999479999999</c:v>
                </c:pt>
                <c:pt idx="869">
                  <c:v>59.972000120000004</c:v>
                </c:pt>
                <c:pt idx="870">
                  <c:v>59.98500061</c:v>
                </c:pt>
                <c:pt idx="871">
                  <c:v>59.993000030000005</c:v>
                </c:pt>
                <c:pt idx="872">
                  <c:v>59.994998930000008</c:v>
                </c:pt>
                <c:pt idx="873">
                  <c:v>60.013000489999996</c:v>
                </c:pt>
                <c:pt idx="874">
                  <c:v>60.01499939</c:v>
                </c:pt>
                <c:pt idx="875">
                  <c:v>59.978000640000005</c:v>
                </c:pt>
                <c:pt idx="876">
                  <c:v>59.974998469999996</c:v>
                </c:pt>
                <c:pt idx="877">
                  <c:v>60.049999240000005</c:v>
                </c:pt>
                <c:pt idx="878">
                  <c:v>60.020999910000008</c:v>
                </c:pt>
                <c:pt idx="879">
                  <c:v>59.958999630000001</c:v>
                </c:pt>
                <c:pt idx="880">
                  <c:v>59.97000122</c:v>
                </c:pt>
                <c:pt idx="881">
                  <c:v>59.983001709999996</c:v>
                </c:pt>
                <c:pt idx="882">
                  <c:v>60.01499939</c:v>
                </c:pt>
                <c:pt idx="883">
                  <c:v>60.022998810000011</c:v>
                </c:pt>
                <c:pt idx="884">
                  <c:v>60</c:v>
                </c:pt>
                <c:pt idx="885">
                  <c:v>59.99599838000001</c:v>
                </c:pt>
                <c:pt idx="886">
                  <c:v>60.007999419999997</c:v>
                </c:pt>
                <c:pt idx="887">
                  <c:v>60.020000459999999</c:v>
                </c:pt>
                <c:pt idx="888">
                  <c:v>60.026000980000006</c:v>
                </c:pt>
                <c:pt idx="889">
                  <c:v>60.022998810000011</c:v>
                </c:pt>
                <c:pt idx="890">
                  <c:v>60.060001370000002</c:v>
                </c:pt>
                <c:pt idx="891">
                  <c:v>60.05099869</c:v>
                </c:pt>
                <c:pt idx="892">
                  <c:v>60.027999880000003</c:v>
                </c:pt>
                <c:pt idx="893">
                  <c:v>60.069999690000003</c:v>
                </c:pt>
                <c:pt idx="894">
                  <c:v>60.026000980000006</c:v>
                </c:pt>
                <c:pt idx="895">
                  <c:v>60.034999850000005</c:v>
                </c:pt>
                <c:pt idx="896">
                  <c:v>60.061000820000004</c:v>
                </c:pt>
                <c:pt idx="897">
                  <c:v>60.0320015</c:v>
                </c:pt>
                <c:pt idx="898">
                  <c:v>59.941001889999995</c:v>
                </c:pt>
                <c:pt idx="899">
                  <c:v>59.950000759999995</c:v>
                </c:pt>
                <c:pt idx="900">
                  <c:v>59.95500183</c:v>
                </c:pt>
                <c:pt idx="901">
                  <c:v>59.999000550000005</c:v>
                </c:pt>
                <c:pt idx="902">
                  <c:v>60.015998840000009</c:v>
                </c:pt>
                <c:pt idx="903">
                  <c:v>60.016998290000004</c:v>
                </c:pt>
                <c:pt idx="904">
                  <c:v>59.97000122</c:v>
                </c:pt>
                <c:pt idx="905">
                  <c:v>59.99599838000001</c:v>
                </c:pt>
                <c:pt idx="906">
                  <c:v>59.992000580000003</c:v>
                </c:pt>
                <c:pt idx="907">
                  <c:v>60.001998900000004</c:v>
                </c:pt>
                <c:pt idx="908">
                  <c:v>60.013000489999996</c:v>
                </c:pt>
                <c:pt idx="909">
                  <c:v>59.977001189999996</c:v>
                </c:pt>
                <c:pt idx="910">
                  <c:v>59.957000729999997</c:v>
                </c:pt>
                <c:pt idx="911">
                  <c:v>59.950000759999995</c:v>
                </c:pt>
                <c:pt idx="912">
                  <c:v>59.963001250000005</c:v>
                </c:pt>
                <c:pt idx="913">
                  <c:v>59.959999079999996</c:v>
                </c:pt>
                <c:pt idx="914">
                  <c:v>59.97000122</c:v>
                </c:pt>
                <c:pt idx="915">
                  <c:v>59.987998959999999</c:v>
                </c:pt>
                <c:pt idx="916">
                  <c:v>59.980998990000003</c:v>
                </c:pt>
                <c:pt idx="917">
                  <c:v>60.000999449999995</c:v>
                </c:pt>
                <c:pt idx="918">
                  <c:v>60.012001040000001</c:v>
                </c:pt>
                <c:pt idx="919">
                  <c:v>60.000999449999995</c:v>
                </c:pt>
                <c:pt idx="920">
                  <c:v>59.994998930000008</c:v>
                </c:pt>
                <c:pt idx="921">
                  <c:v>59.991001130000001</c:v>
                </c:pt>
                <c:pt idx="922">
                  <c:v>60.009998320000008</c:v>
                </c:pt>
                <c:pt idx="923">
                  <c:v>60.0320015</c:v>
                </c:pt>
                <c:pt idx="924">
                  <c:v>60.035999300000007</c:v>
                </c:pt>
                <c:pt idx="925">
                  <c:v>60.049999240000005</c:v>
                </c:pt>
                <c:pt idx="926">
                  <c:v>60.034999850000005</c:v>
                </c:pt>
                <c:pt idx="927">
                  <c:v>59.991001130000001</c:v>
                </c:pt>
                <c:pt idx="928">
                  <c:v>60.018001559999995</c:v>
                </c:pt>
                <c:pt idx="929">
                  <c:v>60.021999360000002</c:v>
                </c:pt>
                <c:pt idx="930">
                  <c:v>59.981998439999998</c:v>
                </c:pt>
                <c:pt idx="931">
                  <c:v>59.994998930000008</c:v>
                </c:pt>
                <c:pt idx="932">
                  <c:v>59.988998410000001</c:v>
                </c:pt>
                <c:pt idx="933">
                  <c:v>60.026000980000006</c:v>
                </c:pt>
                <c:pt idx="934">
                  <c:v>60.006000520000001</c:v>
                </c:pt>
                <c:pt idx="935">
                  <c:v>60.022998810000011</c:v>
                </c:pt>
                <c:pt idx="936">
                  <c:v>59.986999509999997</c:v>
                </c:pt>
                <c:pt idx="937">
                  <c:v>60.034999850000005</c:v>
                </c:pt>
                <c:pt idx="938">
                  <c:v>60.020999910000008</c:v>
                </c:pt>
                <c:pt idx="939">
                  <c:v>60.020999910000008</c:v>
                </c:pt>
                <c:pt idx="940">
                  <c:v>59.98500061</c:v>
                </c:pt>
                <c:pt idx="941">
                  <c:v>59.972000120000004</c:v>
                </c:pt>
                <c:pt idx="942">
                  <c:v>59.971000669999995</c:v>
                </c:pt>
                <c:pt idx="943">
                  <c:v>59.986999509999997</c:v>
                </c:pt>
                <c:pt idx="944">
                  <c:v>59.993000030000005</c:v>
                </c:pt>
                <c:pt idx="945">
                  <c:v>59.999000550000005</c:v>
                </c:pt>
                <c:pt idx="946">
                  <c:v>59.986999509999997</c:v>
                </c:pt>
                <c:pt idx="947">
                  <c:v>59.9679985</c:v>
                </c:pt>
                <c:pt idx="948">
                  <c:v>59.976001740000001</c:v>
                </c:pt>
                <c:pt idx="949">
                  <c:v>59.966999050000005</c:v>
                </c:pt>
                <c:pt idx="950">
                  <c:v>59.962001800000003</c:v>
                </c:pt>
                <c:pt idx="951">
                  <c:v>60.027999880000003</c:v>
                </c:pt>
                <c:pt idx="952">
                  <c:v>60.007999419999997</c:v>
                </c:pt>
                <c:pt idx="953">
                  <c:v>60.027000430000001</c:v>
                </c:pt>
                <c:pt idx="954">
                  <c:v>60.021999360000002</c:v>
                </c:pt>
                <c:pt idx="955">
                  <c:v>59.973999020000001</c:v>
                </c:pt>
                <c:pt idx="956">
                  <c:v>59.997001649999994</c:v>
                </c:pt>
                <c:pt idx="957">
                  <c:v>59.986999509999997</c:v>
                </c:pt>
                <c:pt idx="958">
                  <c:v>60.012001040000001</c:v>
                </c:pt>
                <c:pt idx="959">
                  <c:v>60.001998900000004</c:v>
                </c:pt>
                <c:pt idx="960">
                  <c:v>60.012001040000001</c:v>
                </c:pt>
                <c:pt idx="961">
                  <c:v>60.021999360000002</c:v>
                </c:pt>
                <c:pt idx="962">
                  <c:v>60.021999360000002</c:v>
                </c:pt>
                <c:pt idx="963">
                  <c:v>59.981998439999998</c:v>
                </c:pt>
                <c:pt idx="964">
                  <c:v>59.958999630000001</c:v>
                </c:pt>
                <c:pt idx="965">
                  <c:v>59.976001740000001</c:v>
                </c:pt>
                <c:pt idx="966">
                  <c:v>59.966999050000005</c:v>
                </c:pt>
                <c:pt idx="967">
                  <c:v>59.993999479999999</c:v>
                </c:pt>
                <c:pt idx="968">
                  <c:v>60.028999330000012</c:v>
                </c:pt>
                <c:pt idx="969">
                  <c:v>60.019001009999997</c:v>
                </c:pt>
                <c:pt idx="970">
                  <c:v>60.029998780000007</c:v>
                </c:pt>
                <c:pt idx="971">
                  <c:v>60.034000400000004</c:v>
                </c:pt>
                <c:pt idx="972">
                  <c:v>60.035999300000007</c:v>
                </c:pt>
                <c:pt idx="973">
                  <c:v>60.022998810000011</c:v>
                </c:pt>
                <c:pt idx="974">
                  <c:v>60.013999940000005</c:v>
                </c:pt>
                <c:pt idx="975">
                  <c:v>60.020999910000008</c:v>
                </c:pt>
                <c:pt idx="976">
                  <c:v>60.006999970000003</c:v>
                </c:pt>
                <c:pt idx="977">
                  <c:v>59.987998959999999</c:v>
                </c:pt>
                <c:pt idx="978">
                  <c:v>60.026000980000006</c:v>
                </c:pt>
                <c:pt idx="979">
                  <c:v>59.998001100000003</c:v>
                </c:pt>
                <c:pt idx="980">
                  <c:v>60.04499817</c:v>
                </c:pt>
                <c:pt idx="981">
                  <c:v>60.041000369999999</c:v>
                </c:pt>
                <c:pt idx="982">
                  <c:v>60.011001589999992</c:v>
                </c:pt>
                <c:pt idx="983">
                  <c:v>60.019001009999997</c:v>
                </c:pt>
                <c:pt idx="984">
                  <c:v>60.006000520000001</c:v>
                </c:pt>
                <c:pt idx="985">
                  <c:v>59.977001189999996</c:v>
                </c:pt>
                <c:pt idx="986">
                  <c:v>59.986000059999995</c:v>
                </c:pt>
                <c:pt idx="987">
                  <c:v>59.992000580000003</c:v>
                </c:pt>
                <c:pt idx="988">
                  <c:v>60.023998260000006</c:v>
                </c:pt>
                <c:pt idx="989">
                  <c:v>60.028999330000012</c:v>
                </c:pt>
                <c:pt idx="990">
                  <c:v>60.008998870000006</c:v>
                </c:pt>
                <c:pt idx="991">
                  <c:v>59.992000580000003</c:v>
                </c:pt>
                <c:pt idx="992">
                  <c:v>59.99599838000001</c:v>
                </c:pt>
                <c:pt idx="993">
                  <c:v>60.026000980000006</c:v>
                </c:pt>
                <c:pt idx="994">
                  <c:v>60.006000520000001</c:v>
                </c:pt>
                <c:pt idx="995">
                  <c:v>60.012001040000001</c:v>
                </c:pt>
                <c:pt idx="996">
                  <c:v>60.034000400000004</c:v>
                </c:pt>
                <c:pt idx="997">
                  <c:v>60.006999970000003</c:v>
                </c:pt>
                <c:pt idx="998">
                  <c:v>60.013999940000005</c:v>
                </c:pt>
                <c:pt idx="999">
                  <c:v>60.020999910000008</c:v>
                </c:pt>
                <c:pt idx="1000">
                  <c:v>60.005001069999999</c:v>
                </c:pt>
                <c:pt idx="1001">
                  <c:v>60.0320015</c:v>
                </c:pt>
                <c:pt idx="1002">
                  <c:v>60.04499817</c:v>
                </c:pt>
                <c:pt idx="1003">
                  <c:v>60.026000980000006</c:v>
                </c:pt>
                <c:pt idx="1004">
                  <c:v>60.034999850000005</c:v>
                </c:pt>
                <c:pt idx="1005">
                  <c:v>60.002998350000013</c:v>
                </c:pt>
                <c:pt idx="1006">
                  <c:v>60.013000489999996</c:v>
                </c:pt>
                <c:pt idx="1007">
                  <c:v>60.006999970000003</c:v>
                </c:pt>
                <c:pt idx="1008">
                  <c:v>60.016998290000004</c:v>
                </c:pt>
                <c:pt idx="1009">
                  <c:v>60.046001429999997</c:v>
                </c:pt>
                <c:pt idx="1010">
                  <c:v>60.020000459999999</c:v>
                </c:pt>
                <c:pt idx="1011">
                  <c:v>60.01499939</c:v>
                </c:pt>
                <c:pt idx="1012">
                  <c:v>60.020999910000008</c:v>
                </c:pt>
                <c:pt idx="1013">
                  <c:v>59.981998439999998</c:v>
                </c:pt>
                <c:pt idx="1014">
                  <c:v>59.95500183</c:v>
                </c:pt>
                <c:pt idx="1015">
                  <c:v>60.002998350000013</c:v>
                </c:pt>
                <c:pt idx="1016">
                  <c:v>59.97900009</c:v>
                </c:pt>
                <c:pt idx="1017">
                  <c:v>59.978000640000005</c:v>
                </c:pt>
                <c:pt idx="1018">
                  <c:v>60.020000459999999</c:v>
                </c:pt>
                <c:pt idx="1019">
                  <c:v>60.018001559999995</c:v>
                </c:pt>
                <c:pt idx="1020">
                  <c:v>59.97900009</c:v>
                </c:pt>
              </c:numCache>
            </c:numRef>
          </c:yVal>
          <c:smooth val="1"/>
        </c:ser>
        <c:axId val="106435328"/>
        <c:axId val="104536704"/>
      </c:scatterChart>
      <c:valAx>
        <c:axId val="99646080"/>
        <c:scaling>
          <c:orientation val="minMax"/>
          <c:max val="40206.625000009975"/>
          <c:min val="40206.375"/>
        </c:scaling>
        <c:axPos val="b"/>
        <c:title>
          <c:tx>
            <c:rich>
              <a:bodyPr/>
              <a:lstStyle/>
              <a:p>
                <a:pPr>
                  <a:defRPr/>
                </a:pPr>
                <a:r>
                  <a:rPr lang="en-US"/>
                  <a:t>Sample Time</a:t>
                </a:r>
              </a:p>
            </c:rich>
          </c:tx>
          <c:layout/>
        </c:title>
        <c:numFmt formatCode="h:mm;@" sourceLinked="0"/>
        <c:tickLblPos val="low"/>
        <c:crossAx val="104534016"/>
        <c:crosses val="autoZero"/>
        <c:crossBetween val="midCat"/>
        <c:majorUnit val="4.1666666700000014E-2"/>
      </c:valAx>
      <c:valAx>
        <c:axId val="104534016"/>
        <c:scaling>
          <c:orientation val="minMax"/>
          <c:max val="5500"/>
          <c:min val="-1500"/>
        </c:scaling>
        <c:axPos val="l"/>
        <c:majorGridlines/>
        <c:title>
          <c:tx>
            <c:rich>
              <a:bodyPr rot="-5400000" vert="horz"/>
              <a:lstStyle/>
              <a:p>
                <a:pPr>
                  <a:defRPr/>
                </a:pPr>
                <a:r>
                  <a:rPr lang="en-US"/>
                  <a:t>MW (Wind, Reg, RRS)</a:t>
                </a:r>
              </a:p>
            </c:rich>
          </c:tx>
          <c:layout/>
        </c:title>
        <c:numFmt formatCode="0" sourceLinked="0"/>
        <c:tickLblPos val="nextTo"/>
        <c:crossAx val="99646080"/>
        <c:crosses val="autoZero"/>
        <c:crossBetween val="midCat"/>
      </c:valAx>
      <c:valAx>
        <c:axId val="104536704"/>
        <c:scaling>
          <c:orientation val="minMax"/>
        </c:scaling>
        <c:axPos val="r"/>
        <c:title>
          <c:tx>
            <c:rich>
              <a:bodyPr rot="-5400000" vert="horz"/>
              <a:lstStyle/>
              <a:p>
                <a:pPr>
                  <a:defRPr/>
                </a:pPr>
                <a:r>
                  <a:rPr lang="en-US"/>
                  <a:t>Hz (Freq)</a:t>
                </a:r>
              </a:p>
            </c:rich>
          </c:tx>
          <c:layout>
            <c:manualLayout>
              <c:xMode val="edge"/>
              <c:yMode val="edge"/>
              <c:x val="0.95975004283243071"/>
              <c:y val="0.38111962312499836"/>
            </c:manualLayout>
          </c:layout>
        </c:title>
        <c:numFmt formatCode="0.00" sourceLinked="0"/>
        <c:tickLblPos val="nextTo"/>
        <c:crossAx val="106435328"/>
        <c:crosses val="max"/>
        <c:crossBetween val="midCat"/>
      </c:valAx>
      <c:valAx>
        <c:axId val="106435328"/>
        <c:scaling>
          <c:orientation val="minMax"/>
        </c:scaling>
        <c:delete val="1"/>
        <c:axPos val="b"/>
        <c:numFmt formatCode="m/d/yyyy\ h:mm" sourceLinked="1"/>
        <c:tickLblPos val="none"/>
        <c:crossAx val="104536704"/>
        <c:crosses val="autoZero"/>
        <c:crossBetween val="midCat"/>
      </c:valAx>
    </c:plotArea>
    <c:legend>
      <c:legendPos val="r"/>
      <c:layout>
        <c:manualLayout>
          <c:xMode val="edge"/>
          <c:yMode val="edge"/>
          <c:x val="3.9036156712041383E-3"/>
          <c:y val="0.89385175571393283"/>
          <c:w val="0.98985728049991428"/>
          <c:h val="0.10480589711891275"/>
        </c:manualLayout>
      </c:layout>
    </c:legend>
    <c:plotVisOnly val="1"/>
  </c:chart>
  <c:txPr>
    <a:bodyPr/>
    <a:lstStyle/>
    <a:p>
      <a:pPr>
        <a:defRPr sz="12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A9762DA-D50B-42FA-A668-54A8C6D8451A}" type="datetimeFigureOut">
              <a:rPr lang="en-US" smtClean="0"/>
              <a:t>2/3/2010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8857636-7E6C-49ED-AC1B-C2A15E955CA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3C91D2C6-23F6-4645-9AF3-66524D5B80E8}" type="slidenum">
              <a:rPr lang="en-US"/>
              <a:pPr/>
              <a:t>1</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102429-A7F0-45D8-996F-218363E34D2B}"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102429-A7F0-45D8-996F-218363E34D2B}"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102429-A7F0-45D8-996F-218363E34D2B}"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102429-A7F0-45D8-996F-218363E34D2B}"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102429-A7F0-45D8-996F-218363E34D2B}"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102429-A7F0-45D8-996F-218363E34D2B}"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102429-A7F0-45D8-996F-218363E34D2B}" type="datetimeFigureOut">
              <a:rPr lang="en-US" smtClean="0"/>
              <a:pPr/>
              <a:t>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102429-A7F0-45D8-996F-218363E34D2B}" type="datetimeFigureOut">
              <a:rPr lang="en-US" smtClean="0"/>
              <a:pPr/>
              <a:t>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102429-A7F0-45D8-996F-218363E34D2B}" type="datetimeFigureOut">
              <a:rPr lang="en-US" smtClean="0"/>
              <a:pPr/>
              <a:t>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102429-A7F0-45D8-996F-218363E34D2B}"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102429-A7F0-45D8-996F-218363E34D2B}"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0A9941-DF72-45A9-BFC0-A3A8C2B4C9F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102429-A7F0-45D8-996F-218363E34D2B}" type="datetimeFigureOut">
              <a:rPr lang="en-US" smtClean="0"/>
              <a:pPr/>
              <a:t>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0A9941-DF72-45A9-BFC0-A3A8C2B4C9F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ctrTitle"/>
          </p:nvPr>
        </p:nvSpPr>
        <p:spPr>
          <a:xfrm>
            <a:off x="1600200" y="1905000"/>
            <a:ext cx="6753225" cy="1238250"/>
          </a:xfrm>
        </p:spPr>
        <p:txBody>
          <a:bodyPr/>
          <a:lstStyle/>
          <a:p>
            <a:pPr eaLnBrk="1" hangingPunct="1"/>
            <a:r>
              <a:rPr lang="en-US" sz="3600" dirty="0" smtClean="0"/>
              <a:t>Wind Forecasting </a:t>
            </a:r>
            <a:r>
              <a:rPr lang="en-US" sz="3600" dirty="0" smtClean="0"/>
              <a:t> Analysis of January 28, 2010</a:t>
            </a:r>
            <a:endParaRPr lang="en-US" sz="3600" dirty="0" smtClean="0"/>
          </a:p>
        </p:txBody>
      </p:sp>
      <p:sp>
        <p:nvSpPr>
          <p:cNvPr id="3077" name="Rectangle 3"/>
          <p:cNvSpPr>
            <a:spLocks noGrp="1" noChangeArrowheads="1"/>
          </p:cNvSpPr>
          <p:nvPr>
            <p:ph type="subTitle" idx="1"/>
          </p:nvPr>
        </p:nvSpPr>
        <p:spPr/>
        <p:txBody>
          <a:bodyPr/>
          <a:lstStyle/>
          <a:p>
            <a:pPr eaLnBrk="1" hangingPunct="1">
              <a:lnSpc>
                <a:spcPct val="90000"/>
              </a:lnSpc>
              <a:spcBef>
                <a:spcPct val="0"/>
              </a:spcBef>
            </a:pPr>
            <a:endParaRPr lang="en-US" sz="1800" dirty="0" smtClean="0"/>
          </a:p>
          <a:p>
            <a:pPr eaLnBrk="1" hangingPunct="1">
              <a:lnSpc>
                <a:spcPct val="90000"/>
              </a:lnSpc>
              <a:spcBef>
                <a:spcPct val="0"/>
              </a:spcBef>
            </a:pPr>
            <a:r>
              <a:rPr lang="en-US" sz="3600" dirty="0" smtClean="0">
                <a:solidFill>
                  <a:schemeClr val="tx1"/>
                </a:solidFill>
                <a:latin typeface="+mj-lt"/>
              </a:rPr>
              <a:t>TAC  Update February 4, 2010</a:t>
            </a:r>
            <a:endParaRPr lang="en-US" sz="3600" dirty="0" smtClean="0">
              <a:solidFill>
                <a:schemeClr val="tx1"/>
              </a:solidFill>
              <a:latin typeface="+mj-lt"/>
            </a:endParaRPr>
          </a:p>
          <a:p>
            <a:pPr eaLnBrk="1" hangingPunct="1">
              <a:lnSpc>
                <a:spcPct val="90000"/>
              </a:lnSpc>
              <a:spcBef>
                <a:spcPct val="0"/>
              </a:spcBef>
            </a:pPr>
            <a:endParaRPr lang="en-US" sz="1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and Frequency on a Graph</a:t>
            </a:r>
            <a:endParaRPr lang="en-US" dirty="0"/>
          </a:p>
        </p:txBody>
      </p:sp>
      <p:graphicFrame>
        <p:nvGraphicFramePr>
          <p:cNvPr id="5" name="Chart 4"/>
          <p:cNvGraphicFramePr/>
          <p:nvPr/>
        </p:nvGraphicFramePr>
        <p:xfrm>
          <a:off x="990600" y="1219200"/>
          <a:ext cx="7195297" cy="502219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Values on a Single Graph</a:t>
            </a:r>
            <a:endParaRPr lang="en-US" dirty="0"/>
          </a:p>
        </p:txBody>
      </p:sp>
      <p:graphicFrame>
        <p:nvGraphicFramePr>
          <p:cNvPr id="8" name="Chart 7"/>
          <p:cNvGraphicFramePr/>
          <p:nvPr/>
        </p:nvGraphicFramePr>
        <p:xfrm>
          <a:off x="762000" y="1295400"/>
          <a:ext cx="7576297" cy="486979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686800" cy="6126163"/>
          </a:xfrm>
        </p:spPr>
        <p:txBody>
          <a:bodyPr>
            <a:normAutofit/>
          </a:bodyPr>
          <a:lstStyle/>
          <a:p>
            <a:r>
              <a:rPr lang="en-US" sz="2200" dirty="0" smtClean="0"/>
              <a:t>Ramp forecast issued at 3:00 am January 28, 2010 (lightest green line) with observed system-wide generation (black line) beginning at 11:30 pm January 27, 2010.  The top green line is the 10% Probability Of </a:t>
            </a:r>
            <a:r>
              <a:rPr lang="en-US" sz="2200" dirty="0" err="1" smtClean="0"/>
              <a:t>Exceedence</a:t>
            </a:r>
            <a:r>
              <a:rPr lang="en-US" sz="2200" dirty="0" smtClean="0"/>
              <a:t> (POE) and the bottom green line is the 90% POE.</a:t>
            </a:r>
          </a:p>
          <a:p>
            <a:endParaRPr lang="en-US" dirty="0"/>
          </a:p>
        </p:txBody>
      </p:sp>
      <p:pic>
        <p:nvPicPr>
          <p:cNvPr id="4" name="Picture 3" descr="elras_1-28-2010_0300.png"/>
          <p:cNvPicPr/>
          <p:nvPr/>
        </p:nvPicPr>
        <p:blipFill>
          <a:blip r:embed="rId2"/>
          <a:stretch>
            <a:fillRect/>
          </a:stretch>
        </p:blipFill>
        <p:spPr>
          <a:xfrm>
            <a:off x="0" y="1524000"/>
            <a:ext cx="9144000" cy="51054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en-US" sz="2400" dirty="0" smtClean="0"/>
              <a:t>The down ramp that occurred between 9:00 and 10:15 am was not well </a:t>
            </a:r>
            <a:r>
              <a:rPr lang="en-US" sz="2400" dirty="0" smtClean="0"/>
              <a:t>forecasted.  The </a:t>
            </a:r>
            <a:r>
              <a:rPr lang="en-US" sz="2400" dirty="0" smtClean="0"/>
              <a:t>physical model used in the production of the forecasts did not develop the small vortex </a:t>
            </a:r>
            <a:r>
              <a:rPr lang="en-US" sz="2400" dirty="0" smtClean="0"/>
              <a:t>that </a:t>
            </a:r>
            <a:r>
              <a:rPr lang="en-US" sz="2400" dirty="0" smtClean="0"/>
              <a:t>was responsible for reducing wind speeds and generation in the Sweetwater region well.  It is hoped that additional data assimilation will help improve the physical model forecasts of similar events in the future.  </a:t>
            </a:r>
          </a:p>
          <a:p>
            <a:endParaRPr lang="en-US" dirty="0"/>
          </a:p>
        </p:txBody>
      </p:sp>
      <p:pic>
        <p:nvPicPr>
          <p:cNvPr id="4" name="Picture 3" descr="elras_1-28-2010_0830.png"/>
          <p:cNvPicPr/>
          <p:nvPr/>
        </p:nvPicPr>
        <p:blipFill>
          <a:blip r:embed="rId2"/>
          <a:stretch>
            <a:fillRect/>
          </a:stretch>
        </p:blipFill>
        <p:spPr>
          <a:xfrm>
            <a:off x="152400" y="2272030"/>
            <a:ext cx="8991600" cy="3976370"/>
          </a:xfrm>
          <a:prstGeom prst="rect">
            <a:avLst/>
          </a:prstGeom>
        </p:spPr>
      </p:pic>
      <p:sp>
        <p:nvSpPr>
          <p:cNvPr id="5" name="Rectangle 4"/>
          <p:cNvSpPr/>
          <p:nvPr/>
        </p:nvSpPr>
        <p:spPr>
          <a:xfrm>
            <a:off x="457200" y="6172200"/>
            <a:ext cx="8077200" cy="584775"/>
          </a:xfrm>
          <a:prstGeom prst="rect">
            <a:avLst/>
          </a:prstGeom>
        </p:spPr>
        <p:txBody>
          <a:bodyPr wrap="square">
            <a:spAutoFit/>
          </a:bodyPr>
          <a:lstStyle/>
          <a:p>
            <a:r>
              <a:rPr lang="en-US" sz="3200" dirty="0" smtClean="0"/>
              <a:t> </a:t>
            </a:r>
            <a:r>
              <a:rPr lang="en-US" sz="3200" dirty="0" smtClean="0"/>
              <a:t>forecast issued at 8:30 am January 28, 2010.</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en-US" sz="2400" dirty="0" smtClean="0"/>
              <a:t>Although the deterministic forecasts did not predict this ramp, the probabilistic forecast did indicate a significant probability of a </a:t>
            </a:r>
            <a:r>
              <a:rPr lang="en-US" sz="2400" dirty="0" smtClean="0"/>
              <a:t>downward </a:t>
            </a:r>
            <a:r>
              <a:rPr lang="en-US" sz="2400" dirty="0" smtClean="0"/>
              <a:t>change in </a:t>
            </a:r>
            <a:r>
              <a:rPr lang="en-US" sz="2400" dirty="0" smtClean="0"/>
              <a:t>generation </a:t>
            </a:r>
            <a:r>
              <a:rPr lang="en-US" sz="2400" dirty="0" smtClean="0"/>
              <a:t>during the forecast period </a:t>
            </a:r>
            <a:r>
              <a:rPr lang="en-US" sz="2400" dirty="0" smtClean="0"/>
              <a:t>.</a:t>
            </a:r>
          </a:p>
          <a:p>
            <a:endParaRPr lang="en-US" sz="2400" dirty="0"/>
          </a:p>
        </p:txBody>
      </p:sp>
      <p:pic>
        <p:nvPicPr>
          <p:cNvPr id="4" name="Picture 3" descr="elras_prob_1-28-2010_0830.png"/>
          <p:cNvPicPr/>
          <p:nvPr/>
        </p:nvPicPr>
        <p:blipFill>
          <a:blip r:embed="rId2"/>
          <a:stretch>
            <a:fillRect/>
          </a:stretch>
        </p:blipFill>
        <p:spPr>
          <a:xfrm>
            <a:off x="0" y="1143000"/>
            <a:ext cx="8991600" cy="4495800"/>
          </a:xfrm>
          <a:prstGeom prst="rect">
            <a:avLst/>
          </a:prstGeom>
        </p:spPr>
      </p:pic>
      <p:sp>
        <p:nvSpPr>
          <p:cNvPr id="5" name="Rectangle 4"/>
          <p:cNvSpPr/>
          <p:nvPr/>
        </p:nvSpPr>
        <p:spPr>
          <a:xfrm>
            <a:off x="0" y="5562600"/>
            <a:ext cx="9144000" cy="1323439"/>
          </a:xfrm>
          <a:prstGeom prst="rect">
            <a:avLst/>
          </a:prstGeom>
        </p:spPr>
        <p:txBody>
          <a:bodyPr wrap="square">
            <a:spAutoFit/>
          </a:bodyPr>
          <a:lstStyle/>
          <a:p>
            <a:r>
              <a:rPr lang="en-US" sz="2000" b="1" dirty="0" smtClean="0"/>
              <a:t>Probability </a:t>
            </a:r>
            <a:r>
              <a:rPr lang="en-US" sz="2000" b="1" dirty="0" smtClean="0"/>
              <a:t>of power changing by a certain amount during the 60-minute  (left) and 180-minute (right) periods.  For the 60-minute (180-minute) period the blue line is for a magnitude of 500 (1000) MW, the green line is for 750 (1500) MW, the yellow line is for 1000 (2000) MW and the red line for 2000 (4000) MW.  </a:t>
            </a:r>
            <a:endParaRPr lang="en-US"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Cold Front &amp; Heavy Rains</a:t>
            </a:r>
            <a:endParaRPr lang="en-US" dirty="0"/>
          </a:p>
        </p:txBody>
      </p:sp>
      <p:sp>
        <p:nvSpPr>
          <p:cNvPr id="3" name="Content Placeholder 2"/>
          <p:cNvSpPr>
            <a:spLocks noGrp="1"/>
          </p:cNvSpPr>
          <p:nvPr>
            <p:ph idx="1"/>
          </p:nvPr>
        </p:nvSpPr>
        <p:spPr/>
        <p:txBody>
          <a:bodyPr/>
          <a:lstStyle/>
          <a:p>
            <a:r>
              <a:rPr lang="en-US" dirty="0" smtClean="0"/>
              <a:t>A strong </a:t>
            </a:r>
            <a:r>
              <a:rPr lang="en-US" dirty="0" smtClean="0"/>
              <a:t>cold front </a:t>
            </a:r>
            <a:r>
              <a:rPr lang="en-US" dirty="0" smtClean="0"/>
              <a:t>moved </a:t>
            </a:r>
            <a:r>
              <a:rPr lang="en-US" dirty="0" smtClean="0"/>
              <a:t>southward from the Texas Panhandle into the Sweetwater </a:t>
            </a:r>
            <a:r>
              <a:rPr lang="en-US" dirty="0" smtClean="0"/>
              <a:t>region.</a:t>
            </a:r>
          </a:p>
          <a:p>
            <a:r>
              <a:rPr lang="en-US" dirty="0" smtClean="0"/>
              <a:t>  </a:t>
            </a:r>
            <a:r>
              <a:rPr lang="en-US" dirty="0" smtClean="0"/>
              <a:t>The cold front became temporarily stationary in the Sweetwater region from just after 3:00 am until 12:00 </a:t>
            </a:r>
            <a:r>
              <a:rPr lang="en-US" dirty="0" smtClean="0"/>
              <a:t>pm.  </a:t>
            </a:r>
          </a:p>
          <a:p>
            <a:r>
              <a:rPr lang="en-US" dirty="0" smtClean="0"/>
              <a:t>  </a:t>
            </a:r>
            <a:r>
              <a:rPr lang="en-US" dirty="0" smtClean="0"/>
              <a:t>A low pressure developed along the front in the </a:t>
            </a:r>
            <a:r>
              <a:rPr lang="en-US" dirty="0" err="1" smtClean="0"/>
              <a:t>McCamey</a:t>
            </a:r>
            <a:r>
              <a:rPr lang="en-US" dirty="0" smtClean="0"/>
              <a:t> region during this period.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Ahead Forecast </a:t>
            </a:r>
            <a:endParaRPr lang="en-US" dirty="0"/>
          </a:p>
        </p:txBody>
      </p:sp>
      <p:pic>
        <p:nvPicPr>
          <p:cNvPr id="4" name="Content Placeholder 3"/>
          <p:cNvPicPr>
            <a:picLocks noGrp="1"/>
          </p:cNvPicPr>
          <p:nvPr>
            <p:ph idx="1"/>
          </p:nvPr>
        </p:nvPicPr>
        <p:blipFill>
          <a:blip r:embed="rId2"/>
          <a:srcRect/>
          <a:stretch>
            <a:fillRect/>
          </a:stretch>
        </p:blipFill>
        <p:spPr bwMode="auto">
          <a:xfrm>
            <a:off x="457200" y="1524000"/>
            <a:ext cx="8381999" cy="4800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 of Forecast Error</a:t>
            </a:r>
            <a:endParaRPr lang="en-US" dirty="0"/>
          </a:p>
        </p:txBody>
      </p:sp>
      <p:sp>
        <p:nvSpPr>
          <p:cNvPr id="3" name="Content Placeholder 2"/>
          <p:cNvSpPr>
            <a:spLocks noGrp="1"/>
          </p:cNvSpPr>
          <p:nvPr>
            <p:ph idx="1"/>
          </p:nvPr>
        </p:nvSpPr>
        <p:spPr>
          <a:xfrm>
            <a:off x="457200" y="1219200"/>
            <a:ext cx="8229600" cy="5257800"/>
          </a:xfrm>
        </p:spPr>
        <p:txBody>
          <a:bodyPr>
            <a:normAutofit fontScale="85000" lnSpcReduction="20000"/>
          </a:bodyPr>
          <a:lstStyle/>
          <a:p>
            <a:r>
              <a:rPr lang="en-US" dirty="0" smtClean="0"/>
              <a:t>Due to stationary front in the Sweetwater region. </a:t>
            </a:r>
          </a:p>
          <a:p>
            <a:r>
              <a:rPr lang="en-US" dirty="0" smtClean="0"/>
              <a:t>Region </a:t>
            </a:r>
            <a:r>
              <a:rPr lang="en-US" dirty="0" smtClean="0"/>
              <a:t>of light winds is located along the front.  </a:t>
            </a:r>
            <a:endParaRPr lang="en-US" dirty="0" smtClean="0"/>
          </a:p>
          <a:p>
            <a:r>
              <a:rPr lang="en-US" dirty="0" smtClean="0"/>
              <a:t>Region of much </a:t>
            </a:r>
            <a:r>
              <a:rPr lang="en-US" dirty="0" smtClean="0"/>
              <a:t>stronger </a:t>
            </a:r>
            <a:r>
              <a:rPr lang="en-US" dirty="0" smtClean="0"/>
              <a:t>winds behind the front.  </a:t>
            </a:r>
          </a:p>
          <a:p>
            <a:r>
              <a:rPr lang="en-US" dirty="0" smtClean="0"/>
              <a:t>Winds </a:t>
            </a:r>
            <a:r>
              <a:rPr lang="en-US" dirty="0" smtClean="0"/>
              <a:t>ranged from below cut-in speed to rated </a:t>
            </a:r>
            <a:r>
              <a:rPr lang="en-US" dirty="0" smtClean="0"/>
              <a:t>speed within a few miles.  </a:t>
            </a:r>
          </a:p>
          <a:p>
            <a:r>
              <a:rPr lang="en-US" dirty="0" smtClean="0"/>
              <a:t>The </a:t>
            </a:r>
            <a:r>
              <a:rPr lang="en-US" dirty="0" smtClean="0"/>
              <a:t>up ramp occurred as the northern and western portions of the Sweetwater region came under the influence of the higher wind speeds behind the front.  </a:t>
            </a:r>
            <a:endParaRPr lang="en-US" dirty="0" smtClean="0"/>
          </a:p>
          <a:p>
            <a:r>
              <a:rPr lang="en-US" dirty="0" smtClean="0"/>
              <a:t>The </a:t>
            </a:r>
            <a:r>
              <a:rPr lang="en-US" dirty="0" smtClean="0"/>
              <a:t>down ramp commenced as a small region of low pressure and light winds </a:t>
            </a:r>
            <a:r>
              <a:rPr lang="en-US" dirty="0" smtClean="0"/>
              <a:t>moved </a:t>
            </a:r>
            <a:r>
              <a:rPr lang="en-US" dirty="0" smtClean="0"/>
              <a:t>along the front and shut off the higher winds speeds.  </a:t>
            </a:r>
            <a:endParaRPr lang="en-US" dirty="0" smtClean="0"/>
          </a:p>
          <a:p>
            <a:r>
              <a:rPr lang="en-US" dirty="0" smtClean="0"/>
              <a:t>The </a:t>
            </a:r>
            <a:r>
              <a:rPr lang="en-US" dirty="0" smtClean="0"/>
              <a:t>physical model over forecast the wind speeds associated with the strengthening low leading to a generation over </a:t>
            </a:r>
            <a:r>
              <a:rPr lang="en-US" dirty="0" smtClean="0"/>
              <a:t>forecast during the evening hours.   </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dirty="0" smtClean="0"/>
              <a:t> Wind Speed (m/s) for 1/28/2010</a:t>
            </a:r>
            <a:endParaRPr lang="en-US" sz="3600" dirty="0"/>
          </a:p>
        </p:txBody>
      </p:sp>
      <p:pic>
        <p:nvPicPr>
          <p:cNvPr id="1026" name="Picture 2"/>
          <p:cNvPicPr>
            <a:picLocks noChangeAspect="1" noChangeArrowheads="1"/>
          </p:cNvPicPr>
          <p:nvPr/>
        </p:nvPicPr>
        <p:blipFill>
          <a:blip r:embed="rId2" cstate="print"/>
          <a:srcRect/>
          <a:stretch>
            <a:fillRect/>
          </a:stretch>
        </p:blipFill>
        <p:spPr bwMode="auto">
          <a:xfrm>
            <a:off x="0" y="1524000"/>
            <a:ext cx="4395788" cy="5181600"/>
          </a:xfrm>
          <a:prstGeom prst="rect">
            <a:avLst/>
          </a:prstGeom>
          <a:noFill/>
          <a:ln w="9525">
            <a:noFill/>
            <a:miter lim="800000"/>
            <a:headEnd/>
            <a:tailEnd/>
          </a:ln>
        </p:spPr>
      </p:pic>
      <p:sp>
        <p:nvSpPr>
          <p:cNvPr id="6" name="TextBox 5"/>
          <p:cNvSpPr txBox="1"/>
          <p:nvPr/>
        </p:nvSpPr>
        <p:spPr>
          <a:xfrm>
            <a:off x="1600200" y="1143000"/>
            <a:ext cx="1767407" cy="369332"/>
          </a:xfrm>
          <a:prstGeom prst="rect">
            <a:avLst/>
          </a:prstGeom>
          <a:noFill/>
        </p:spPr>
        <p:txBody>
          <a:bodyPr wrap="none" rtlCol="0">
            <a:spAutoFit/>
          </a:bodyPr>
          <a:lstStyle/>
          <a:p>
            <a:r>
              <a:rPr lang="en-US" dirty="0" smtClean="0"/>
              <a:t>Actual 08:00 CPT</a:t>
            </a:r>
            <a:endParaRPr lang="en-US" dirty="0"/>
          </a:p>
        </p:txBody>
      </p:sp>
      <p:pic>
        <p:nvPicPr>
          <p:cNvPr id="8" name="Picture 2"/>
          <p:cNvPicPr>
            <a:picLocks noChangeAspect="1" noChangeArrowheads="1"/>
          </p:cNvPicPr>
          <p:nvPr/>
        </p:nvPicPr>
        <p:blipFill>
          <a:blip r:embed="rId3" cstate="print"/>
          <a:srcRect/>
          <a:stretch>
            <a:fillRect/>
          </a:stretch>
        </p:blipFill>
        <p:spPr bwMode="auto">
          <a:xfrm>
            <a:off x="4572000" y="1524000"/>
            <a:ext cx="4419600" cy="5181600"/>
          </a:xfrm>
          <a:prstGeom prst="rect">
            <a:avLst/>
          </a:prstGeom>
          <a:noFill/>
          <a:ln w="9525">
            <a:noFill/>
            <a:miter lim="800000"/>
            <a:headEnd/>
            <a:tailEnd/>
          </a:ln>
        </p:spPr>
      </p:pic>
      <p:sp>
        <p:nvSpPr>
          <p:cNvPr id="9" name="TextBox 8"/>
          <p:cNvSpPr txBox="1"/>
          <p:nvPr/>
        </p:nvSpPr>
        <p:spPr>
          <a:xfrm>
            <a:off x="5715000" y="1143000"/>
            <a:ext cx="1961947" cy="369332"/>
          </a:xfrm>
          <a:prstGeom prst="rect">
            <a:avLst/>
          </a:prstGeom>
          <a:noFill/>
        </p:spPr>
        <p:txBody>
          <a:bodyPr wrap="none" rtlCol="0">
            <a:spAutoFit/>
          </a:bodyPr>
          <a:lstStyle/>
          <a:p>
            <a:r>
              <a:rPr lang="en-US" dirty="0" smtClean="0"/>
              <a:t>Forecast 08:00 CPT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dirty="0" smtClean="0"/>
              <a:t>Wind Speed (m/s) for 1/28/2010</a:t>
            </a:r>
            <a:endParaRPr lang="en-US" sz="3600" dirty="0"/>
          </a:p>
        </p:txBody>
      </p:sp>
      <p:pic>
        <p:nvPicPr>
          <p:cNvPr id="1027" name="Picture 3"/>
          <p:cNvPicPr>
            <a:picLocks noChangeAspect="1" noChangeArrowheads="1"/>
          </p:cNvPicPr>
          <p:nvPr/>
        </p:nvPicPr>
        <p:blipFill>
          <a:blip r:embed="rId2" cstate="print"/>
          <a:srcRect/>
          <a:stretch>
            <a:fillRect/>
          </a:stretch>
        </p:blipFill>
        <p:spPr bwMode="auto">
          <a:xfrm>
            <a:off x="76200" y="1600200"/>
            <a:ext cx="4800600" cy="5181600"/>
          </a:xfrm>
          <a:prstGeom prst="rect">
            <a:avLst/>
          </a:prstGeom>
          <a:noFill/>
          <a:ln w="9525">
            <a:noFill/>
            <a:miter lim="800000"/>
            <a:headEnd/>
            <a:tailEnd/>
          </a:ln>
        </p:spPr>
      </p:pic>
      <p:sp>
        <p:nvSpPr>
          <p:cNvPr id="6" name="TextBox 5"/>
          <p:cNvSpPr txBox="1"/>
          <p:nvPr/>
        </p:nvSpPr>
        <p:spPr>
          <a:xfrm>
            <a:off x="1600200" y="1143000"/>
            <a:ext cx="1767407" cy="369332"/>
          </a:xfrm>
          <a:prstGeom prst="rect">
            <a:avLst/>
          </a:prstGeom>
          <a:noFill/>
        </p:spPr>
        <p:txBody>
          <a:bodyPr wrap="none" rtlCol="0">
            <a:spAutoFit/>
          </a:bodyPr>
          <a:lstStyle/>
          <a:p>
            <a:r>
              <a:rPr lang="en-US" dirty="0" smtClean="0"/>
              <a:t>Actual 09:00 CPT</a:t>
            </a:r>
            <a:endParaRPr lang="en-US" dirty="0"/>
          </a:p>
        </p:txBody>
      </p:sp>
      <p:sp>
        <p:nvSpPr>
          <p:cNvPr id="7" name="TextBox 6"/>
          <p:cNvSpPr txBox="1"/>
          <p:nvPr/>
        </p:nvSpPr>
        <p:spPr>
          <a:xfrm>
            <a:off x="6248400" y="1143000"/>
            <a:ext cx="1961947" cy="369332"/>
          </a:xfrm>
          <a:prstGeom prst="rect">
            <a:avLst/>
          </a:prstGeom>
          <a:noFill/>
        </p:spPr>
        <p:txBody>
          <a:bodyPr wrap="none" rtlCol="0">
            <a:spAutoFit/>
          </a:bodyPr>
          <a:lstStyle/>
          <a:p>
            <a:r>
              <a:rPr lang="en-US" dirty="0" smtClean="0"/>
              <a:t>Forecast 09:00 CPT</a:t>
            </a:r>
            <a:endParaRPr lang="en-US" dirty="0"/>
          </a:p>
        </p:txBody>
      </p:sp>
      <p:pic>
        <p:nvPicPr>
          <p:cNvPr id="8" name="Picture 3"/>
          <p:cNvPicPr>
            <a:picLocks noChangeAspect="1" noChangeArrowheads="1"/>
          </p:cNvPicPr>
          <p:nvPr/>
        </p:nvPicPr>
        <p:blipFill>
          <a:blip r:embed="rId3" cstate="print"/>
          <a:srcRect/>
          <a:stretch>
            <a:fillRect/>
          </a:stretch>
        </p:blipFill>
        <p:spPr bwMode="auto">
          <a:xfrm>
            <a:off x="4876800" y="1600200"/>
            <a:ext cx="4191000" cy="5257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dirty="0" smtClean="0"/>
              <a:t>Wind Speed (m/s) for 1/28/2010</a:t>
            </a:r>
            <a:endParaRPr lang="en-US" sz="3600" dirty="0"/>
          </a:p>
        </p:txBody>
      </p:sp>
      <p:sp>
        <p:nvSpPr>
          <p:cNvPr id="6" name="TextBox 5"/>
          <p:cNvSpPr txBox="1"/>
          <p:nvPr/>
        </p:nvSpPr>
        <p:spPr>
          <a:xfrm>
            <a:off x="1600200" y="1143000"/>
            <a:ext cx="1767407" cy="369332"/>
          </a:xfrm>
          <a:prstGeom prst="rect">
            <a:avLst/>
          </a:prstGeom>
          <a:noFill/>
        </p:spPr>
        <p:txBody>
          <a:bodyPr wrap="none" rtlCol="0">
            <a:spAutoFit/>
          </a:bodyPr>
          <a:lstStyle/>
          <a:p>
            <a:r>
              <a:rPr lang="en-US" dirty="0" smtClean="0"/>
              <a:t>Actual 10:00 CPT</a:t>
            </a:r>
            <a:endParaRPr lang="en-US" dirty="0"/>
          </a:p>
        </p:txBody>
      </p:sp>
      <p:sp>
        <p:nvSpPr>
          <p:cNvPr id="7" name="TextBox 6"/>
          <p:cNvSpPr txBox="1"/>
          <p:nvPr/>
        </p:nvSpPr>
        <p:spPr>
          <a:xfrm>
            <a:off x="6248400" y="1143000"/>
            <a:ext cx="1961947" cy="369332"/>
          </a:xfrm>
          <a:prstGeom prst="rect">
            <a:avLst/>
          </a:prstGeom>
          <a:noFill/>
        </p:spPr>
        <p:txBody>
          <a:bodyPr wrap="none" rtlCol="0">
            <a:spAutoFit/>
          </a:bodyPr>
          <a:lstStyle/>
          <a:p>
            <a:r>
              <a:rPr lang="en-US" dirty="0" smtClean="0"/>
              <a:t>Forecast 10:00 CPT</a:t>
            </a:r>
            <a:endParaRPr lang="en-US" dirty="0"/>
          </a:p>
        </p:txBody>
      </p:sp>
      <p:pic>
        <p:nvPicPr>
          <p:cNvPr id="2050" name="Picture 2"/>
          <p:cNvPicPr>
            <a:picLocks noChangeAspect="1" noChangeArrowheads="1"/>
          </p:cNvPicPr>
          <p:nvPr/>
        </p:nvPicPr>
        <p:blipFill>
          <a:blip r:embed="rId2" cstate="print"/>
          <a:srcRect b="378"/>
          <a:stretch>
            <a:fillRect/>
          </a:stretch>
        </p:blipFill>
        <p:spPr bwMode="auto">
          <a:xfrm>
            <a:off x="0" y="1524000"/>
            <a:ext cx="4343400" cy="5181600"/>
          </a:xfrm>
          <a:prstGeom prst="rect">
            <a:avLst/>
          </a:prstGeom>
          <a:noFill/>
          <a:ln w="9525">
            <a:noFill/>
            <a:miter lim="800000"/>
            <a:headEnd/>
            <a:tailEnd/>
          </a:ln>
        </p:spPr>
      </p:pic>
      <p:pic>
        <p:nvPicPr>
          <p:cNvPr id="8" name="Picture 7"/>
          <p:cNvPicPr>
            <a:picLocks noChangeAspect="1" noChangeArrowheads="1"/>
          </p:cNvPicPr>
          <p:nvPr/>
        </p:nvPicPr>
        <p:blipFill>
          <a:blip r:embed="rId3" cstate="print"/>
          <a:srcRect/>
          <a:stretch>
            <a:fillRect/>
          </a:stretch>
        </p:blipFill>
        <p:spPr bwMode="auto">
          <a:xfrm>
            <a:off x="4495800" y="1524000"/>
            <a:ext cx="4495800" cy="51816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dirty="0" smtClean="0"/>
              <a:t>Wind Speed (m/s) for 1/28/2010</a:t>
            </a:r>
            <a:endParaRPr lang="en-US" sz="3600" dirty="0"/>
          </a:p>
        </p:txBody>
      </p:sp>
      <p:sp>
        <p:nvSpPr>
          <p:cNvPr id="6" name="TextBox 5"/>
          <p:cNvSpPr txBox="1"/>
          <p:nvPr/>
        </p:nvSpPr>
        <p:spPr>
          <a:xfrm>
            <a:off x="1600200" y="1143000"/>
            <a:ext cx="1767407" cy="369332"/>
          </a:xfrm>
          <a:prstGeom prst="rect">
            <a:avLst/>
          </a:prstGeom>
          <a:noFill/>
        </p:spPr>
        <p:txBody>
          <a:bodyPr wrap="none" rtlCol="0">
            <a:spAutoFit/>
          </a:bodyPr>
          <a:lstStyle/>
          <a:p>
            <a:r>
              <a:rPr lang="en-US" dirty="0" smtClean="0"/>
              <a:t>Actual 11:00 CPT</a:t>
            </a:r>
            <a:endParaRPr lang="en-US" dirty="0"/>
          </a:p>
        </p:txBody>
      </p:sp>
      <p:sp>
        <p:nvSpPr>
          <p:cNvPr id="7" name="TextBox 6"/>
          <p:cNvSpPr txBox="1"/>
          <p:nvPr/>
        </p:nvSpPr>
        <p:spPr>
          <a:xfrm>
            <a:off x="6248400" y="1143000"/>
            <a:ext cx="1961947" cy="369332"/>
          </a:xfrm>
          <a:prstGeom prst="rect">
            <a:avLst/>
          </a:prstGeom>
          <a:noFill/>
        </p:spPr>
        <p:txBody>
          <a:bodyPr wrap="none" rtlCol="0">
            <a:spAutoFit/>
          </a:bodyPr>
          <a:lstStyle/>
          <a:p>
            <a:r>
              <a:rPr lang="en-US" dirty="0" smtClean="0"/>
              <a:t>Forecast 11:00 CPT</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76200" y="1524000"/>
            <a:ext cx="4876800" cy="5181600"/>
          </a:xfrm>
          <a:prstGeom prst="rect">
            <a:avLst/>
          </a:prstGeom>
          <a:noFill/>
          <a:ln w="9525">
            <a:noFill/>
            <a:miter lim="800000"/>
            <a:headEnd/>
            <a:tailEnd/>
          </a:ln>
        </p:spPr>
      </p:pic>
      <p:pic>
        <p:nvPicPr>
          <p:cNvPr id="8" name="Picture 7"/>
          <p:cNvPicPr>
            <a:picLocks noChangeAspect="1" noChangeArrowheads="1"/>
          </p:cNvPicPr>
          <p:nvPr/>
        </p:nvPicPr>
        <p:blipFill>
          <a:blip r:embed="rId3" cstate="print"/>
          <a:srcRect/>
          <a:stretch>
            <a:fillRect/>
          </a:stretch>
        </p:blipFill>
        <p:spPr bwMode="auto">
          <a:xfrm>
            <a:off x="4876800" y="1524000"/>
            <a:ext cx="4267200" cy="5181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a:t>
            </a:r>
            <a:r>
              <a:rPr lang="en-US" dirty="0" err="1" smtClean="0"/>
              <a:t>Reg</a:t>
            </a:r>
            <a:r>
              <a:rPr lang="en-US" dirty="0" smtClean="0"/>
              <a:t>, and RRS on a Graph</a:t>
            </a:r>
            <a:endParaRPr lang="en-US" dirty="0"/>
          </a:p>
        </p:txBody>
      </p:sp>
      <p:graphicFrame>
        <p:nvGraphicFramePr>
          <p:cNvPr id="5" name="Chart 4"/>
          <p:cNvGraphicFramePr/>
          <p:nvPr/>
        </p:nvGraphicFramePr>
        <p:xfrm>
          <a:off x="914400" y="1295400"/>
          <a:ext cx="7195297" cy="486979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1284</TotalTime>
  <Words>570</Words>
  <Application>Microsoft Office PowerPoint</Application>
  <PresentationFormat>On-screen Show (4:3)</PresentationFormat>
  <Paragraphs>49</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Wind Forecasting  Analysis of January 28, 2010</vt:lpstr>
      <vt:lpstr>Strong Cold Front &amp; Heavy Rains</vt:lpstr>
      <vt:lpstr>Day Ahead Forecast </vt:lpstr>
      <vt:lpstr>Cause of Forecast Error</vt:lpstr>
      <vt:lpstr> Wind Speed (m/s) for 1/28/2010</vt:lpstr>
      <vt:lpstr>Wind Speed (m/s) for 1/28/2010</vt:lpstr>
      <vt:lpstr>Wind Speed (m/s) for 1/28/2010</vt:lpstr>
      <vt:lpstr>Wind Speed (m/s) for 1/28/2010</vt:lpstr>
      <vt:lpstr>Wind, Reg, and RRS on a Graph</vt:lpstr>
      <vt:lpstr>Wind and Frequency on a Graph</vt:lpstr>
      <vt:lpstr>All Values on a Single Graph</vt:lpstr>
      <vt:lpstr>Slide 12</vt:lpstr>
      <vt:lpstr>Slide 13</vt:lpstr>
      <vt:lpstr>Slide 14</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Plots of Wind Speeds Across Texas for 1/28/2010</dc:title>
  <dc:creator>dmaggio</dc:creator>
  <cp:lastModifiedBy>jdumas</cp:lastModifiedBy>
  <cp:revision>63</cp:revision>
  <dcterms:created xsi:type="dcterms:W3CDTF">2010-02-01T16:51:43Z</dcterms:created>
  <dcterms:modified xsi:type="dcterms:W3CDTF">2010-02-04T16:07:21Z</dcterms:modified>
</cp:coreProperties>
</file>