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258" r:id="rId2"/>
    <p:sldId id="262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CC3302-4403-4A25-AED9-E1D34F94E9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FF6803-689D-4C03-8A6D-D8776A30C3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0D6FDF-E504-4784-95DE-DE8E67B3EF8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65C5B05-37DC-40EA-BEBB-F009C2C294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812E17-6AD4-4846-85FC-3A8E35B664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385D3C2-9251-4AB9-9A7C-7F8406CBBF6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02B129-6A61-4ED5-8AFB-0D536938EE7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401F73-74F4-403D-B962-111E01290D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5CF54A-8AC7-4C7E-91E9-739B9816588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48E116-A2D3-4611-8147-CFB07DD9A5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50E347-2019-4FEF-A3CD-5E3B0B4E13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3E5743-8897-46F8-A791-37083DA3029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8AB3276E-36B8-423B-B0CD-74F965284C5E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02/04/2010</a:t>
            </a:r>
            <a:endParaRPr lang="en-US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r>
              <a:rPr lang="en-US" dirty="0" smtClean="0"/>
              <a:t>ERCOT MIG review</a:t>
            </a:r>
            <a:endParaRPr lang="en-US" dirty="0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Blevins	</a:t>
            </a:r>
            <a:endParaRPr lang="en-US" dirty="0"/>
          </a:p>
          <a:p>
            <a:r>
              <a:rPr lang="en-US" dirty="0" smtClean="0"/>
              <a:t>Manager Operations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WMS has developed the MIG whitepaper.</a:t>
            </a:r>
          </a:p>
          <a:p>
            <a:pPr lvl="0"/>
            <a:r>
              <a:rPr lang="en-US" dirty="0" smtClean="0"/>
              <a:t>Currently 90 days was suggested as the correct time in this paper.</a:t>
            </a:r>
          </a:p>
          <a:p>
            <a:pPr lvl="0"/>
            <a:r>
              <a:rPr lang="en-US" dirty="0" smtClean="0"/>
              <a:t>Some Market Participants believe this must be faster than 90 days. </a:t>
            </a:r>
          </a:p>
          <a:p>
            <a:pPr lvl="0"/>
            <a:r>
              <a:rPr lang="en-US" dirty="0" smtClean="0"/>
              <a:t>ERCOT looked at the current Nodal systems and protocols and determined that RUC does not have logic currently to deal with MIGs.</a:t>
            </a:r>
          </a:p>
          <a:p>
            <a:pPr lvl="0"/>
            <a:r>
              <a:rPr lang="en-US" dirty="0" smtClean="0"/>
              <a:t>ERCOT identified that the Outage Coordination timeline would address issues with switching because it provides appropriate model changes and Nodal systems to be changed and tested.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 Feb 2010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Feb 04, 2010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things to be done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Market needs to decide what time frame to consider. 3 days, 2 weeks, 90 days etc.</a:t>
            </a:r>
          </a:p>
          <a:p>
            <a:pPr lvl="0"/>
            <a:r>
              <a:rPr lang="en-US" dirty="0" smtClean="0"/>
              <a:t>Multiple Interconnection Generators need to classify by type.</a:t>
            </a:r>
          </a:p>
          <a:p>
            <a:pPr lvl="1"/>
            <a:r>
              <a:rPr lang="en-US" dirty="0" smtClean="0"/>
              <a:t>Wind Resources</a:t>
            </a:r>
          </a:p>
          <a:p>
            <a:pPr lvl="1"/>
            <a:r>
              <a:rPr lang="en-US" dirty="0" smtClean="0"/>
              <a:t>Thermal Units</a:t>
            </a:r>
          </a:p>
          <a:p>
            <a:pPr lvl="1"/>
            <a:r>
              <a:rPr lang="en-US" dirty="0" smtClean="0"/>
              <a:t>Combined Cycle</a:t>
            </a:r>
          </a:p>
          <a:p>
            <a:pPr lvl="1"/>
            <a:r>
              <a:rPr lang="en-US" dirty="0" smtClean="0"/>
              <a:t>Split Generation Resources</a:t>
            </a:r>
          </a:p>
          <a:p>
            <a:pPr lvl="1"/>
            <a:r>
              <a:rPr lang="en-US" dirty="0" smtClean="0"/>
              <a:t>Alternate metering</a:t>
            </a:r>
          </a:p>
          <a:p>
            <a:pPr lvl="1"/>
            <a:r>
              <a:rPr lang="en-US" dirty="0" smtClean="0"/>
              <a:t>1 to 1 and Many to 1 connections </a:t>
            </a:r>
          </a:p>
          <a:p>
            <a:pPr lvl="0"/>
            <a:r>
              <a:rPr lang="en-US" dirty="0" smtClean="0"/>
              <a:t>Changes can be identified based on Market time frame requested from Market.</a:t>
            </a:r>
          </a:p>
          <a:p>
            <a:pPr lvl="0"/>
            <a:r>
              <a:rPr lang="en-US" dirty="0" smtClean="0"/>
              <a:t>Propose a change to Nodal Protocols specifically address this issue so that until the analysis is provided the MIG process is clear.</a:t>
            </a:r>
            <a:endParaRPr lang="en-US" dirty="0"/>
          </a:p>
        </p:txBody>
      </p:sp>
      <p:sp>
        <p:nvSpPr>
          <p:cNvPr id="6" name="Date Placeholder 4"/>
          <p:cNvSpPr txBox="1">
            <a:spLocks/>
          </p:cNvSpPr>
          <p:nvPr/>
        </p:nvSpPr>
        <p:spPr bwMode="auto">
          <a:xfrm>
            <a:off x="1219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Feb 04, 2010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r>
              <a:rPr lang="en-US" dirty="0" smtClean="0"/>
              <a:t>TAC Feb 2010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Assign WMS to decide what other times should ERCOT consider?</a:t>
            </a:r>
          </a:p>
          <a:p>
            <a:pPr lvl="0"/>
            <a:r>
              <a:rPr lang="en-US" dirty="0" smtClean="0"/>
              <a:t>Submit </a:t>
            </a:r>
            <a:r>
              <a:rPr lang="en-US" dirty="0" smtClean="0"/>
              <a:t>NPRR.</a:t>
            </a:r>
            <a:endParaRPr lang="en-US" dirty="0" smtClean="0"/>
          </a:p>
          <a:p>
            <a:pPr lvl="0"/>
            <a:r>
              <a:rPr lang="en-US" dirty="0" smtClean="0"/>
              <a:t>ERCOT analyze WMS-TAC proposed time frames and report back after Nodal go-live. 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/>
          <a:p>
            <a:r>
              <a:rPr lang="en-US" dirty="0" smtClean="0"/>
              <a:t>Feb 04, 2010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r>
              <a:rPr lang="en-US" dirty="0" smtClean="0"/>
              <a:t>TAC Feb 2010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RCOT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ERCOT</Template>
  <TotalTime>377</TotalTime>
  <Words>228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ERCOT</vt:lpstr>
      <vt:lpstr>ERCOT MIG review</vt:lpstr>
      <vt:lpstr>Background </vt:lpstr>
      <vt:lpstr>Summary things to be done</vt:lpstr>
      <vt:lpstr>Actions 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bblevins</dc:creator>
  <cp:lastModifiedBy>bblevins</cp:lastModifiedBy>
  <cp:revision>41</cp:revision>
  <dcterms:created xsi:type="dcterms:W3CDTF">2010-01-29T15:25:19Z</dcterms:created>
  <dcterms:modified xsi:type="dcterms:W3CDTF">2010-02-03T17:24:41Z</dcterms:modified>
</cp:coreProperties>
</file>