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15.xml" ContentType="application/vnd.openxmlformats-officedocument.presentationml.slideLayout+xml"/>
  <Override PartName="/ppt/notesSlides/notesSlide18.xml" ContentType="application/vnd.openxmlformats-officedocument.presentationml.notesSlide+xml"/>
  <Default Extension="wmf" ContentType="image/x-wmf"/>
  <Default Extension="rels" ContentType="application/vnd.openxmlformats-package.relationships+xml"/>
  <Default Extension="xml" ContentType="application/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slideLayouts/slideLayout22.xml" ContentType="application/vnd.openxmlformats-officedocument.presentationml.slideLayout+xml"/>
  <Override PartName="/ppt/notesSlides/notesSlide16.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20.xml" ContentType="application/vnd.openxmlformats-officedocument.presentationml.slideLayout+xml"/>
  <Override PartName="/ppt/notesSlides/notesSlide14.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theme/theme4.xml" ContentType="application/vnd.openxmlformats-officedocument.theme+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Layouts/slideLayout3.xml" ContentType="application/vnd.openxmlformats-officedocument.presentationml.slideLayout+xml"/>
  <Override PartName="/ppt/slideLayouts/slideLayout16.xml" ContentType="application/vnd.openxmlformats-officedocument.presentationml.slideLayout+xml"/>
  <Override PartName="/ppt/notesSlides/notesSlide17.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ppt/notesSlides/notesSlide15.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Layouts/slideLayout12.xml" ContentType="application/vnd.openxmlformats-officedocument.presentationml.slideLayout+xml"/>
  <Override PartName="/ppt/slideLayouts/slideLayout21.xml" ContentType="application/vnd.openxmlformats-officedocument.presentationml.slideLayout+xml"/>
  <Override PartName="/ppt/notesSlides/notesSlide1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006" r:id="rId1"/>
    <p:sldMasterId id="2147484008" r:id="rId2"/>
  </p:sldMasterIdLst>
  <p:notesMasterIdLst>
    <p:notesMasterId r:id="rId24"/>
  </p:notesMasterIdLst>
  <p:handoutMasterIdLst>
    <p:handoutMasterId r:id="rId25"/>
  </p:handoutMasterIdLst>
  <p:sldIdLst>
    <p:sldId id="256" r:id="rId3"/>
    <p:sldId id="257" r:id="rId4"/>
    <p:sldId id="593" r:id="rId5"/>
    <p:sldId id="594" r:id="rId6"/>
    <p:sldId id="568" r:id="rId7"/>
    <p:sldId id="569" r:id="rId8"/>
    <p:sldId id="589" r:id="rId9"/>
    <p:sldId id="595" r:id="rId10"/>
    <p:sldId id="590" r:id="rId11"/>
    <p:sldId id="600" r:id="rId12"/>
    <p:sldId id="591" r:id="rId13"/>
    <p:sldId id="596" r:id="rId14"/>
    <p:sldId id="522" r:id="rId15"/>
    <p:sldId id="572" r:id="rId16"/>
    <p:sldId id="573" r:id="rId17"/>
    <p:sldId id="526" r:id="rId18"/>
    <p:sldId id="588" r:id="rId19"/>
    <p:sldId id="601" r:id="rId20"/>
    <p:sldId id="587" r:id="rId21"/>
    <p:sldId id="602" r:id="rId22"/>
    <p:sldId id="603" r:id="rId23"/>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3300"/>
    <a:srgbClr val="00FF00"/>
    <a:srgbClr val="FFFF00"/>
    <a:srgbClr val="FFFFFF"/>
    <a:srgbClr val="99CCFF"/>
    <a:srgbClr val="009900"/>
    <a:srgbClr val="FF00FF"/>
    <a:srgbClr val="FF000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8" autoAdjust="0"/>
    <p:restoredTop sz="94737" autoAdjust="0"/>
  </p:normalViewPr>
  <p:slideViewPr>
    <p:cSldViewPr>
      <p:cViewPr varScale="1">
        <p:scale>
          <a:sx n="102" d="100"/>
          <a:sy n="102" d="100"/>
        </p:scale>
        <p:origin x="-270" y="-90"/>
      </p:cViewPr>
      <p:guideLst>
        <p:guide orient="horz" pos="2160"/>
        <p:guide pos="2880"/>
      </p:guideLst>
    </p:cSldViewPr>
  </p:slideViewPr>
  <p:notesTextViewPr>
    <p:cViewPr>
      <p:scale>
        <a:sx n="100" d="100"/>
        <a:sy n="100" d="100"/>
      </p:scale>
      <p:origin x="0" y="0"/>
    </p:cViewPr>
  </p:notesTextViewPr>
  <p:sorterViewPr>
    <p:cViewPr>
      <p:scale>
        <a:sx n="75" d="100"/>
        <a:sy n="75" d="100"/>
      </p:scale>
      <p:origin x="0" y="0"/>
    </p:cViewPr>
  </p:sorterViewPr>
  <p:notesViewPr>
    <p:cSldViewPr>
      <p:cViewPr varScale="1">
        <p:scale>
          <a:sx n="50" d="100"/>
          <a:sy n="50" d="100"/>
        </p:scale>
        <p:origin x="-1848" y="-84"/>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presProps" Target="presProp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handoutMaster" Target="handoutMasters/handoutMaster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theme" Target="theme/theme1.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36194"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36195" name="Rectangle 3"/>
          <p:cNvSpPr>
            <a:spLocks noGrp="1" noChangeArrowheads="1"/>
          </p:cNvSpPr>
          <p:nvPr>
            <p:ph type="dt" sz="quarter"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atin typeface="Arial" pitchFamily="34" charset="0"/>
              </a:defRPr>
            </a:lvl1pPr>
          </a:lstStyle>
          <a:p>
            <a:pPr>
              <a:defRPr/>
            </a:pPr>
            <a:endParaRPr lang="en-US"/>
          </a:p>
        </p:txBody>
      </p:sp>
      <p:sp>
        <p:nvSpPr>
          <p:cNvPr id="136196" name="Rectangle 4"/>
          <p:cNvSpPr>
            <a:spLocks noGrp="1" noChangeArrowheads="1"/>
          </p:cNvSpPr>
          <p:nvPr>
            <p:ph type="ftr" sz="quarter" idx="2"/>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36197" name="Rectangle 5"/>
          <p:cNvSpPr>
            <a:spLocks noGrp="1" noChangeArrowheads="1"/>
          </p:cNvSpPr>
          <p:nvPr>
            <p:ph type="sldNum" sz="quarter" idx="3"/>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pitchFamily="34" charset="0"/>
              </a:defRPr>
            </a:lvl1pPr>
          </a:lstStyle>
          <a:p>
            <a:pPr>
              <a:defRPr/>
            </a:pPr>
            <a:fld id="{D7AD27AD-22F0-4B5C-85AE-9A5D56175F0E}"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6594"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366595"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atin typeface="Arial" pitchFamily="34" charset="0"/>
              </a:defRPr>
            </a:lvl1pPr>
          </a:lstStyle>
          <a:p>
            <a:pPr>
              <a:defRPr/>
            </a:pPr>
            <a:endParaRPr lang="en-US"/>
          </a:p>
        </p:txBody>
      </p:sp>
      <p:sp>
        <p:nvSpPr>
          <p:cNvPr id="26628"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366597"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66598"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366599"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pitchFamily="34" charset="0"/>
              </a:defRPr>
            </a:lvl1pPr>
          </a:lstStyle>
          <a:p>
            <a:pPr>
              <a:defRPr/>
            </a:pPr>
            <a:fld id="{FA415EF8-46F0-45A5-8FAD-B23B4B0A61BC}"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7"/>
          <p:cNvSpPr>
            <a:spLocks noGrp="1" noChangeArrowheads="1"/>
          </p:cNvSpPr>
          <p:nvPr>
            <p:ph type="sldNum" sz="quarter" idx="5"/>
          </p:nvPr>
        </p:nvSpPr>
        <p:spPr>
          <a:noFill/>
        </p:spPr>
        <p:txBody>
          <a:bodyPr/>
          <a:lstStyle/>
          <a:p>
            <a:fld id="{D825CCF7-B534-4AF8-9B25-8D9A5E97971F}" type="slidenum">
              <a:rPr lang="en-US" smtClean="0">
                <a:latin typeface="Arial" charset="0"/>
              </a:rPr>
              <a:pPr/>
              <a:t>1</a:t>
            </a:fld>
            <a:endParaRPr lang="en-US" smtClean="0">
              <a:latin typeface="Arial" charset="0"/>
            </a:endParaRPr>
          </a:p>
        </p:txBody>
      </p:sp>
      <p:sp>
        <p:nvSpPr>
          <p:cNvPr id="29698" name="Rectangle 2"/>
          <p:cNvSpPr>
            <a:spLocks noGrp="1" noRot="1" noChangeAspect="1" noChangeArrowheads="1" noTextEdit="1"/>
          </p:cNvSpPr>
          <p:nvPr>
            <p:ph type="sldImg"/>
          </p:nvPr>
        </p:nvSpPr>
        <p:spPr>
          <a:ln/>
        </p:spPr>
      </p:sp>
      <p:sp>
        <p:nvSpPr>
          <p:cNvPr id="29699"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29" name="Rectangle 7"/>
          <p:cNvSpPr>
            <a:spLocks noGrp="1" noChangeArrowheads="1"/>
          </p:cNvSpPr>
          <p:nvPr>
            <p:ph type="sldNum" sz="quarter" idx="5"/>
          </p:nvPr>
        </p:nvSpPr>
        <p:spPr>
          <a:noFill/>
        </p:spPr>
        <p:txBody>
          <a:bodyPr/>
          <a:lstStyle/>
          <a:p>
            <a:fld id="{0C244004-D97C-430C-AA1B-4F64A43D7B98}" type="slidenum">
              <a:rPr lang="en-US" smtClean="0">
                <a:latin typeface="Arial" charset="0"/>
              </a:rPr>
              <a:pPr/>
              <a:t>10</a:t>
            </a:fld>
            <a:endParaRPr lang="en-US" smtClean="0">
              <a:latin typeface="Arial" charset="0"/>
            </a:endParaRPr>
          </a:p>
        </p:txBody>
      </p:sp>
      <p:sp>
        <p:nvSpPr>
          <p:cNvPr id="48130" name="Rectangle 2"/>
          <p:cNvSpPr>
            <a:spLocks noGrp="1" noRot="1" noChangeAspect="1" noChangeArrowheads="1" noTextEdit="1"/>
          </p:cNvSpPr>
          <p:nvPr>
            <p:ph type="sldImg"/>
          </p:nvPr>
        </p:nvSpPr>
        <p:spPr>
          <a:ln/>
        </p:spPr>
      </p:sp>
      <p:sp>
        <p:nvSpPr>
          <p:cNvPr id="48131"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7" name="Rectangle 7"/>
          <p:cNvSpPr>
            <a:spLocks noGrp="1" noChangeArrowheads="1"/>
          </p:cNvSpPr>
          <p:nvPr>
            <p:ph type="sldNum" sz="quarter" idx="5"/>
          </p:nvPr>
        </p:nvSpPr>
        <p:spPr>
          <a:noFill/>
        </p:spPr>
        <p:txBody>
          <a:bodyPr/>
          <a:lstStyle/>
          <a:p>
            <a:fld id="{6E2E70F6-D313-41D8-A424-D8B686214457}" type="slidenum">
              <a:rPr lang="en-US" smtClean="0">
                <a:latin typeface="Arial" charset="0"/>
              </a:rPr>
              <a:pPr/>
              <a:t>11</a:t>
            </a:fld>
            <a:endParaRPr lang="en-US" smtClean="0">
              <a:latin typeface="Arial" charset="0"/>
            </a:endParaRPr>
          </a:p>
        </p:txBody>
      </p:sp>
      <p:sp>
        <p:nvSpPr>
          <p:cNvPr id="50178" name="Rectangle 2"/>
          <p:cNvSpPr>
            <a:spLocks noGrp="1" noRot="1" noChangeAspect="1" noChangeArrowheads="1" noTextEdit="1"/>
          </p:cNvSpPr>
          <p:nvPr>
            <p:ph type="sldImg"/>
          </p:nvPr>
        </p:nvSpPr>
        <p:spPr>
          <a:ln/>
        </p:spPr>
      </p:sp>
      <p:sp>
        <p:nvSpPr>
          <p:cNvPr id="50179"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5" name="Rectangle 7"/>
          <p:cNvSpPr>
            <a:spLocks noGrp="1" noChangeArrowheads="1"/>
          </p:cNvSpPr>
          <p:nvPr>
            <p:ph type="sldNum" sz="quarter" idx="5"/>
          </p:nvPr>
        </p:nvSpPr>
        <p:spPr>
          <a:noFill/>
        </p:spPr>
        <p:txBody>
          <a:bodyPr/>
          <a:lstStyle/>
          <a:p>
            <a:fld id="{6F88EF99-5B77-4873-9B83-3F77B813A927}" type="slidenum">
              <a:rPr lang="en-US" smtClean="0">
                <a:latin typeface="Arial" charset="0"/>
              </a:rPr>
              <a:pPr/>
              <a:t>12</a:t>
            </a:fld>
            <a:endParaRPr lang="en-US" smtClean="0">
              <a:latin typeface="Arial" charset="0"/>
            </a:endParaRPr>
          </a:p>
        </p:txBody>
      </p:sp>
      <p:sp>
        <p:nvSpPr>
          <p:cNvPr id="52226" name="Rectangle 2"/>
          <p:cNvSpPr>
            <a:spLocks noGrp="1" noRot="1" noChangeAspect="1" noChangeArrowheads="1" noTextEdit="1"/>
          </p:cNvSpPr>
          <p:nvPr>
            <p:ph type="sldImg"/>
          </p:nvPr>
        </p:nvSpPr>
        <p:spPr>
          <a:ln/>
        </p:spPr>
      </p:sp>
      <p:sp>
        <p:nvSpPr>
          <p:cNvPr id="52227"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3" name="Rectangle 7"/>
          <p:cNvSpPr>
            <a:spLocks noGrp="1" noChangeArrowheads="1"/>
          </p:cNvSpPr>
          <p:nvPr>
            <p:ph type="sldNum" sz="quarter" idx="5"/>
          </p:nvPr>
        </p:nvSpPr>
        <p:spPr>
          <a:noFill/>
        </p:spPr>
        <p:txBody>
          <a:bodyPr/>
          <a:lstStyle/>
          <a:p>
            <a:fld id="{180ECCF9-C471-4152-9AEA-FC77D4FD5B9A}" type="slidenum">
              <a:rPr lang="en-US" smtClean="0">
                <a:latin typeface="Arial" charset="0"/>
              </a:rPr>
              <a:pPr/>
              <a:t>13</a:t>
            </a:fld>
            <a:endParaRPr lang="en-US" smtClean="0">
              <a:latin typeface="Arial" charset="0"/>
            </a:endParaRPr>
          </a:p>
        </p:txBody>
      </p:sp>
      <p:sp>
        <p:nvSpPr>
          <p:cNvPr id="54274" name="Rectangle 2"/>
          <p:cNvSpPr>
            <a:spLocks noGrp="1" noRot="1" noChangeAspect="1" noChangeArrowheads="1" noTextEdit="1"/>
          </p:cNvSpPr>
          <p:nvPr>
            <p:ph type="sldImg"/>
          </p:nvPr>
        </p:nvSpPr>
        <p:spPr>
          <a:ln/>
        </p:spPr>
      </p:sp>
      <p:sp>
        <p:nvSpPr>
          <p:cNvPr id="54275"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Rectangle 7"/>
          <p:cNvSpPr>
            <a:spLocks noGrp="1" noChangeArrowheads="1"/>
          </p:cNvSpPr>
          <p:nvPr>
            <p:ph type="sldNum" sz="quarter" idx="5"/>
          </p:nvPr>
        </p:nvSpPr>
        <p:spPr>
          <a:noFill/>
        </p:spPr>
        <p:txBody>
          <a:bodyPr/>
          <a:lstStyle/>
          <a:p>
            <a:fld id="{CBDB083D-7187-46E3-8309-79DCA6D29077}" type="slidenum">
              <a:rPr lang="en-US" smtClean="0">
                <a:latin typeface="Arial" charset="0"/>
              </a:rPr>
              <a:pPr/>
              <a:t>14</a:t>
            </a:fld>
            <a:endParaRPr lang="en-US" smtClean="0">
              <a:latin typeface="Arial" charset="0"/>
            </a:endParaRPr>
          </a:p>
        </p:txBody>
      </p:sp>
      <p:sp>
        <p:nvSpPr>
          <p:cNvPr id="56322" name="Rectangle 2"/>
          <p:cNvSpPr>
            <a:spLocks noGrp="1" noRot="1" noChangeAspect="1" noChangeArrowheads="1" noTextEdit="1"/>
          </p:cNvSpPr>
          <p:nvPr>
            <p:ph type="sldImg"/>
          </p:nvPr>
        </p:nvSpPr>
        <p:spPr>
          <a:ln/>
        </p:spPr>
      </p:sp>
      <p:sp>
        <p:nvSpPr>
          <p:cNvPr id="56323"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69" name="Rectangle 7"/>
          <p:cNvSpPr>
            <a:spLocks noGrp="1" noChangeArrowheads="1"/>
          </p:cNvSpPr>
          <p:nvPr>
            <p:ph type="sldNum" sz="quarter" idx="5"/>
          </p:nvPr>
        </p:nvSpPr>
        <p:spPr>
          <a:noFill/>
        </p:spPr>
        <p:txBody>
          <a:bodyPr/>
          <a:lstStyle/>
          <a:p>
            <a:fld id="{D0175AE7-FFA6-4246-9483-621FDD374D4E}" type="slidenum">
              <a:rPr lang="en-US" smtClean="0">
                <a:latin typeface="Arial" charset="0"/>
              </a:rPr>
              <a:pPr/>
              <a:t>15</a:t>
            </a:fld>
            <a:endParaRPr lang="en-US" smtClean="0">
              <a:latin typeface="Arial" charset="0"/>
            </a:endParaRPr>
          </a:p>
        </p:txBody>
      </p:sp>
      <p:sp>
        <p:nvSpPr>
          <p:cNvPr id="58370" name="Rectangle 2"/>
          <p:cNvSpPr>
            <a:spLocks noGrp="1" noRot="1" noChangeAspect="1" noChangeArrowheads="1" noTextEdit="1"/>
          </p:cNvSpPr>
          <p:nvPr>
            <p:ph type="sldImg"/>
          </p:nvPr>
        </p:nvSpPr>
        <p:spPr>
          <a:ln/>
        </p:spPr>
      </p:sp>
      <p:sp>
        <p:nvSpPr>
          <p:cNvPr id="58371"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7" name="Rectangle 7"/>
          <p:cNvSpPr>
            <a:spLocks noGrp="1" noChangeArrowheads="1"/>
          </p:cNvSpPr>
          <p:nvPr>
            <p:ph type="sldNum" sz="quarter" idx="5"/>
          </p:nvPr>
        </p:nvSpPr>
        <p:spPr>
          <a:noFill/>
        </p:spPr>
        <p:txBody>
          <a:bodyPr/>
          <a:lstStyle/>
          <a:p>
            <a:fld id="{FA25E29A-07BD-41A1-A8BB-4C585153ECA9}" type="slidenum">
              <a:rPr lang="en-US" smtClean="0">
                <a:latin typeface="Arial" charset="0"/>
              </a:rPr>
              <a:pPr/>
              <a:t>16</a:t>
            </a:fld>
            <a:endParaRPr lang="en-US" smtClean="0">
              <a:latin typeface="Arial" charset="0"/>
            </a:endParaRPr>
          </a:p>
        </p:txBody>
      </p:sp>
      <p:sp>
        <p:nvSpPr>
          <p:cNvPr id="60418" name="Rectangle 2"/>
          <p:cNvSpPr>
            <a:spLocks noGrp="1" noRot="1" noChangeAspect="1" noChangeArrowheads="1" noTextEdit="1"/>
          </p:cNvSpPr>
          <p:nvPr>
            <p:ph type="sldImg"/>
          </p:nvPr>
        </p:nvSpPr>
        <p:spPr>
          <a:ln/>
        </p:spPr>
      </p:sp>
      <p:sp>
        <p:nvSpPr>
          <p:cNvPr id="60419"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5" name="Rectangle 7"/>
          <p:cNvSpPr>
            <a:spLocks noGrp="1" noChangeArrowheads="1"/>
          </p:cNvSpPr>
          <p:nvPr>
            <p:ph type="sldNum" sz="quarter" idx="5"/>
          </p:nvPr>
        </p:nvSpPr>
        <p:spPr>
          <a:noFill/>
        </p:spPr>
        <p:txBody>
          <a:bodyPr/>
          <a:lstStyle/>
          <a:p>
            <a:fld id="{FE08C5F2-EC96-45E1-8C87-5257D074D65B}" type="slidenum">
              <a:rPr lang="en-US" smtClean="0">
                <a:latin typeface="Arial" charset="0"/>
              </a:rPr>
              <a:pPr/>
              <a:t>17</a:t>
            </a:fld>
            <a:endParaRPr lang="en-US" smtClean="0">
              <a:latin typeface="Arial" charset="0"/>
            </a:endParaRPr>
          </a:p>
        </p:txBody>
      </p:sp>
      <p:sp>
        <p:nvSpPr>
          <p:cNvPr id="62466" name="Rectangle 2"/>
          <p:cNvSpPr>
            <a:spLocks noGrp="1" noRot="1" noChangeAspect="1" noChangeArrowheads="1" noTextEdit="1"/>
          </p:cNvSpPr>
          <p:nvPr>
            <p:ph type="sldImg"/>
          </p:nvPr>
        </p:nvSpPr>
        <p:spPr>
          <a:ln/>
        </p:spPr>
      </p:sp>
      <p:sp>
        <p:nvSpPr>
          <p:cNvPr id="62467" name="Rectangle 3"/>
          <p:cNvSpPr>
            <a:spLocks noGrp="1" noChangeArrowheads="1"/>
          </p:cNvSpPr>
          <p:nvPr>
            <p:ph type="body" idx="1"/>
          </p:nvPr>
        </p:nvSpPr>
        <p:spPr>
          <a:noFill/>
          <a:ln/>
        </p:spPr>
        <p:txBody>
          <a:bodyPr/>
          <a:lstStyle/>
          <a:p>
            <a:endParaRPr lang="en-US" smtClean="0">
              <a:latin typeface="Arial" charset="0"/>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3"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76BC6A83-3062-460A-8ED4-94D9020B7BCC}" type="slidenum">
              <a:rPr lang="en-US" sz="1200"/>
              <a:pPr algn="r"/>
              <a:t>18</a:t>
            </a:fld>
            <a:endParaRPr lang="en-US" sz="1200"/>
          </a:p>
        </p:txBody>
      </p:sp>
      <p:sp>
        <p:nvSpPr>
          <p:cNvPr id="64514" name="Rectangle 2"/>
          <p:cNvSpPr>
            <a:spLocks noGrp="1" noRot="1" noChangeAspect="1" noChangeArrowheads="1" noTextEdit="1"/>
          </p:cNvSpPr>
          <p:nvPr>
            <p:ph type="sldImg"/>
          </p:nvPr>
        </p:nvSpPr>
        <p:spPr>
          <a:ln/>
        </p:spPr>
      </p:sp>
      <p:sp>
        <p:nvSpPr>
          <p:cNvPr id="64515" name="Rectangle 3"/>
          <p:cNvSpPr>
            <a:spLocks noGrp="1" noChangeArrowheads="1"/>
          </p:cNvSpPr>
          <p:nvPr>
            <p:ph type="body" idx="1"/>
          </p:nvPr>
        </p:nvSpPr>
        <p:spPr>
          <a:noFill/>
          <a:ln/>
        </p:spPr>
        <p:txBody>
          <a:bodyPr/>
          <a:lstStyle/>
          <a:p>
            <a:endParaRPr lang="en-US" smtClean="0">
              <a:latin typeface="Arial"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7"/>
          <p:cNvSpPr>
            <a:spLocks noGrp="1" noChangeArrowheads="1"/>
          </p:cNvSpPr>
          <p:nvPr>
            <p:ph type="sldNum" sz="quarter" idx="5"/>
          </p:nvPr>
        </p:nvSpPr>
        <p:spPr>
          <a:noFill/>
        </p:spPr>
        <p:txBody>
          <a:bodyPr/>
          <a:lstStyle/>
          <a:p>
            <a:fld id="{4A808B5A-9E96-427F-A725-905CF0B7DDC3}" type="slidenum">
              <a:rPr lang="en-US" smtClean="0">
                <a:latin typeface="Arial" charset="0"/>
              </a:rPr>
              <a:pPr/>
              <a:t>2</a:t>
            </a:fld>
            <a:endParaRPr lang="en-US" smtClean="0">
              <a:latin typeface="Arial" charset="0"/>
            </a:endParaRPr>
          </a:p>
        </p:txBody>
      </p:sp>
      <p:sp>
        <p:nvSpPr>
          <p:cNvPr id="31746" name="Rectangle 2"/>
          <p:cNvSpPr>
            <a:spLocks noGrp="1" noRot="1" noChangeAspect="1" noChangeArrowheads="1" noTextEdit="1"/>
          </p:cNvSpPr>
          <p:nvPr>
            <p:ph type="sldImg"/>
          </p:nvPr>
        </p:nvSpPr>
        <p:spPr>
          <a:ln/>
        </p:spPr>
      </p:sp>
      <p:sp>
        <p:nvSpPr>
          <p:cNvPr id="31747"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Rectangle 7"/>
          <p:cNvSpPr>
            <a:spLocks noGrp="1" noChangeArrowheads="1"/>
          </p:cNvSpPr>
          <p:nvPr>
            <p:ph type="sldNum" sz="quarter" idx="5"/>
          </p:nvPr>
        </p:nvSpPr>
        <p:spPr>
          <a:noFill/>
        </p:spPr>
        <p:txBody>
          <a:bodyPr/>
          <a:lstStyle/>
          <a:p>
            <a:fld id="{FB33F9E7-B701-4D4B-9729-4AA1230EB18B}" type="slidenum">
              <a:rPr lang="en-US" smtClean="0">
                <a:latin typeface="Arial" charset="0"/>
              </a:rPr>
              <a:pPr/>
              <a:t>3</a:t>
            </a:fld>
            <a:endParaRPr lang="en-US" smtClean="0">
              <a:latin typeface="Arial" charset="0"/>
            </a:endParaRPr>
          </a:p>
        </p:txBody>
      </p:sp>
      <p:sp>
        <p:nvSpPr>
          <p:cNvPr id="33794" name="Rectangle 2"/>
          <p:cNvSpPr>
            <a:spLocks noGrp="1" noRot="1" noChangeAspect="1" noChangeArrowheads="1" noTextEdit="1"/>
          </p:cNvSpPr>
          <p:nvPr>
            <p:ph type="sldImg"/>
          </p:nvPr>
        </p:nvSpPr>
        <p:spPr>
          <a:ln/>
        </p:spPr>
      </p:sp>
      <p:sp>
        <p:nvSpPr>
          <p:cNvPr id="33795"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Rectangle 7"/>
          <p:cNvSpPr>
            <a:spLocks noGrp="1" noChangeArrowheads="1"/>
          </p:cNvSpPr>
          <p:nvPr>
            <p:ph type="sldNum" sz="quarter" idx="5"/>
          </p:nvPr>
        </p:nvSpPr>
        <p:spPr>
          <a:noFill/>
        </p:spPr>
        <p:txBody>
          <a:bodyPr/>
          <a:lstStyle/>
          <a:p>
            <a:fld id="{AE953F4C-F387-4444-B58B-34136F99122D}" type="slidenum">
              <a:rPr lang="en-US" smtClean="0">
                <a:latin typeface="Arial" charset="0"/>
              </a:rPr>
              <a:pPr/>
              <a:t>4</a:t>
            </a:fld>
            <a:endParaRPr lang="en-US" smtClean="0">
              <a:latin typeface="Arial" charset="0"/>
            </a:endParaRPr>
          </a:p>
        </p:txBody>
      </p:sp>
      <p:sp>
        <p:nvSpPr>
          <p:cNvPr id="35842" name="Rectangle 2"/>
          <p:cNvSpPr>
            <a:spLocks noGrp="1" noRot="1" noChangeAspect="1" noChangeArrowheads="1" noTextEdit="1"/>
          </p:cNvSpPr>
          <p:nvPr>
            <p:ph type="sldImg"/>
          </p:nvPr>
        </p:nvSpPr>
        <p:spPr>
          <a:ln/>
        </p:spPr>
      </p:sp>
      <p:sp>
        <p:nvSpPr>
          <p:cNvPr id="35843"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Rectangle 7"/>
          <p:cNvSpPr>
            <a:spLocks noGrp="1" noChangeArrowheads="1"/>
          </p:cNvSpPr>
          <p:nvPr>
            <p:ph type="sldNum" sz="quarter" idx="5"/>
          </p:nvPr>
        </p:nvSpPr>
        <p:spPr>
          <a:noFill/>
        </p:spPr>
        <p:txBody>
          <a:bodyPr/>
          <a:lstStyle/>
          <a:p>
            <a:fld id="{5CB0267C-F1F1-4214-B3B4-3D49D50F8329}" type="slidenum">
              <a:rPr lang="en-US" smtClean="0">
                <a:latin typeface="Arial" charset="0"/>
              </a:rPr>
              <a:pPr/>
              <a:t>5</a:t>
            </a:fld>
            <a:endParaRPr lang="en-US" smtClean="0">
              <a:latin typeface="Arial" charset="0"/>
            </a:endParaRPr>
          </a:p>
        </p:txBody>
      </p:sp>
      <p:sp>
        <p:nvSpPr>
          <p:cNvPr id="37890" name="Rectangle 2"/>
          <p:cNvSpPr>
            <a:spLocks noGrp="1" noRot="1" noChangeAspect="1" noChangeArrowheads="1" noTextEdit="1"/>
          </p:cNvSpPr>
          <p:nvPr>
            <p:ph type="sldImg"/>
          </p:nvPr>
        </p:nvSpPr>
        <p:spPr>
          <a:ln/>
        </p:spPr>
      </p:sp>
      <p:sp>
        <p:nvSpPr>
          <p:cNvPr id="37891"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Rectangle 7"/>
          <p:cNvSpPr>
            <a:spLocks noGrp="1" noChangeArrowheads="1"/>
          </p:cNvSpPr>
          <p:nvPr>
            <p:ph type="sldNum" sz="quarter" idx="5"/>
          </p:nvPr>
        </p:nvSpPr>
        <p:spPr>
          <a:noFill/>
        </p:spPr>
        <p:txBody>
          <a:bodyPr/>
          <a:lstStyle/>
          <a:p>
            <a:fld id="{3F90E629-82AC-4503-8481-74A3EC6685DC}" type="slidenum">
              <a:rPr lang="en-US" smtClean="0">
                <a:latin typeface="Arial" charset="0"/>
              </a:rPr>
              <a:pPr/>
              <a:t>6</a:t>
            </a:fld>
            <a:endParaRPr lang="en-US" smtClean="0">
              <a:latin typeface="Arial" charset="0"/>
            </a:endParaRPr>
          </a:p>
        </p:txBody>
      </p:sp>
      <p:sp>
        <p:nvSpPr>
          <p:cNvPr id="39938" name="Rectangle 2"/>
          <p:cNvSpPr>
            <a:spLocks noGrp="1" noRot="1" noChangeAspect="1" noChangeArrowheads="1" noTextEdit="1"/>
          </p:cNvSpPr>
          <p:nvPr>
            <p:ph type="sldImg"/>
          </p:nvPr>
        </p:nvSpPr>
        <p:spPr>
          <a:ln/>
        </p:spPr>
      </p:sp>
      <p:sp>
        <p:nvSpPr>
          <p:cNvPr id="39939"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5" name="Rectangle 7"/>
          <p:cNvSpPr>
            <a:spLocks noGrp="1" noChangeArrowheads="1"/>
          </p:cNvSpPr>
          <p:nvPr>
            <p:ph type="sldNum" sz="quarter" idx="5"/>
          </p:nvPr>
        </p:nvSpPr>
        <p:spPr>
          <a:noFill/>
        </p:spPr>
        <p:txBody>
          <a:bodyPr/>
          <a:lstStyle/>
          <a:p>
            <a:fld id="{B9E0BAB0-DA67-4217-BDB4-7D7091C1FFD7}" type="slidenum">
              <a:rPr lang="en-US" smtClean="0">
                <a:latin typeface="Arial" charset="0"/>
              </a:rPr>
              <a:pPr/>
              <a:t>7</a:t>
            </a:fld>
            <a:endParaRPr lang="en-US" smtClean="0">
              <a:latin typeface="Arial" charset="0"/>
            </a:endParaRPr>
          </a:p>
        </p:txBody>
      </p:sp>
      <p:sp>
        <p:nvSpPr>
          <p:cNvPr id="41986" name="Rectangle 2"/>
          <p:cNvSpPr>
            <a:spLocks noGrp="1" noRot="1" noChangeAspect="1" noChangeArrowheads="1" noTextEdit="1"/>
          </p:cNvSpPr>
          <p:nvPr>
            <p:ph type="sldImg"/>
          </p:nvPr>
        </p:nvSpPr>
        <p:spPr>
          <a:ln/>
        </p:spPr>
      </p:sp>
      <p:sp>
        <p:nvSpPr>
          <p:cNvPr id="41987"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3" name="Rectangle 7"/>
          <p:cNvSpPr>
            <a:spLocks noGrp="1" noChangeArrowheads="1"/>
          </p:cNvSpPr>
          <p:nvPr>
            <p:ph type="sldNum" sz="quarter" idx="5"/>
          </p:nvPr>
        </p:nvSpPr>
        <p:spPr>
          <a:noFill/>
        </p:spPr>
        <p:txBody>
          <a:bodyPr/>
          <a:lstStyle/>
          <a:p>
            <a:fld id="{434AEF78-CF21-4485-AC02-B28DEE5EDE06}" type="slidenum">
              <a:rPr lang="en-US" smtClean="0">
                <a:latin typeface="Arial" charset="0"/>
              </a:rPr>
              <a:pPr/>
              <a:t>8</a:t>
            </a:fld>
            <a:endParaRPr lang="en-US" smtClean="0">
              <a:latin typeface="Arial" charset="0"/>
            </a:endParaRPr>
          </a:p>
        </p:txBody>
      </p:sp>
      <p:sp>
        <p:nvSpPr>
          <p:cNvPr id="44034" name="Rectangle 2"/>
          <p:cNvSpPr>
            <a:spLocks noGrp="1" noRot="1" noChangeAspect="1" noChangeArrowheads="1" noTextEdit="1"/>
          </p:cNvSpPr>
          <p:nvPr>
            <p:ph type="sldImg"/>
          </p:nvPr>
        </p:nvSpPr>
        <p:spPr>
          <a:ln/>
        </p:spPr>
      </p:sp>
      <p:sp>
        <p:nvSpPr>
          <p:cNvPr id="44035"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Rectangle 7"/>
          <p:cNvSpPr>
            <a:spLocks noGrp="1" noChangeArrowheads="1"/>
          </p:cNvSpPr>
          <p:nvPr>
            <p:ph type="sldNum" sz="quarter" idx="5"/>
          </p:nvPr>
        </p:nvSpPr>
        <p:spPr>
          <a:noFill/>
        </p:spPr>
        <p:txBody>
          <a:bodyPr/>
          <a:lstStyle/>
          <a:p>
            <a:fld id="{61DC4714-ADC3-4AAE-8B1D-27972D6610B4}" type="slidenum">
              <a:rPr lang="en-US" smtClean="0">
                <a:latin typeface="Arial" charset="0"/>
              </a:rPr>
              <a:pPr/>
              <a:t>9</a:t>
            </a:fld>
            <a:endParaRPr lang="en-US" smtClean="0">
              <a:latin typeface="Arial" charset="0"/>
            </a:endParaRPr>
          </a:p>
        </p:txBody>
      </p:sp>
      <p:sp>
        <p:nvSpPr>
          <p:cNvPr id="46082" name="Rectangle 2"/>
          <p:cNvSpPr>
            <a:spLocks noGrp="1" noRot="1" noChangeAspect="1" noChangeArrowheads="1" noTextEdit="1"/>
          </p:cNvSpPr>
          <p:nvPr>
            <p:ph type="sldImg"/>
          </p:nvPr>
        </p:nvSpPr>
        <p:spPr>
          <a:ln/>
        </p:spPr>
      </p:sp>
      <p:sp>
        <p:nvSpPr>
          <p:cNvPr id="46083"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p:cNvGrpSpPr>
            <a:grpSpLocks/>
          </p:cNvGrpSpPr>
          <p:nvPr/>
        </p:nvGrpSpPr>
        <p:grpSpPr bwMode="auto">
          <a:xfrm>
            <a:off x="0" y="0"/>
            <a:ext cx="9140825" cy="6850063"/>
            <a:chOff x="0" y="0"/>
            <a:chExt cx="5758" cy="4315"/>
          </a:xfrm>
        </p:grpSpPr>
        <p:grpSp>
          <p:nvGrpSpPr>
            <p:cNvPr id="5" name="Group 3"/>
            <p:cNvGrpSpPr>
              <a:grpSpLocks/>
            </p:cNvGrpSpPr>
            <p:nvPr userDrawn="1"/>
          </p:nvGrpSpPr>
          <p:grpSpPr bwMode="auto">
            <a:xfrm>
              <a:off x="1728" y="2230"/>
              <a:ext cx="4027" cy="2085"/>
              <a:chOff x="1728" y="2230"/>
              <a:chExt cx="4027" cy="2085"/>
            </a:xfrm>
          </p:grpSpPr>
          <p:sp>
            <p:nvSpPr>
              <p:cNvPr id="8" name="Freeform 4"/>
              <p:cNvSpPr>
                <a:spLocks/>
              </p:cNvSpPr>
              <p:nvPr/>
            </p:nvSpPr>
            <p:spPr bwMode="hidden">
              <a:xfrm>
                <a:off x="1728" y="2644"/>
                <a:ext cx="2882" cy="1671"/>
              </a:xfrm>
              <a:custGeom>
                <a:avLst/>
                <a:gdLst/>
                <a:ahLst/>
                <a:cxnLst>
                  <a:cxn ang="0">
                    <a:pos x="2740" y="528"/>
                  </a:cxn>
                  <a:cxn ang="0">
                    <a:pos x="2632" y="484"/>
                  </a:cxn>
                  <a:cxn ang="0">
                    <a:pos x="2480" y="424"/>
                  </a:cxn>
                  <a:cxn ang="0">
                    <a:pos x="2203" y="343"/>
                  </a:cxn>
                  <a:cxn ang="0">
                    <a:pos x="1970" y="277"/>
                  </a:cxn>
                  <a:cxn ang="0">
                    <a:pos x="1807" y="212"/>
                  </a:cxn>
                  <a:cxn ang="0">
                    <a:pos x="1693" y="152"/>
                  </a:cxn>
                  <a:cxn ang="0">
                    <a:pos x="1628" y="103"/>
                  </a:cxn>
                  <a:cxn ang="0">
                    <a:pos x="1590" y="60"/>
                  </a:cxn>
                  <a:cxn ang="0">
                    <a:pos x="1579" y="27"/>
                  </a:cxn>
                  <a:cxn ang="0">
                    <a:pos x="1585" y="0"/>
                  </a:cxn>
                  <a:cxn ang="0">
                    <a:pos x="1557" y="49"/>
                  </a:cxn>
                  <a:cxn ang="0">
                    <a:pos x="1568" y="98"/>
                  </a:cxn>
                  <a:cxn ang="0">
                    <a:pos x="1617" y="141"/>
                  </a:cxn>
                  <a:cxn ang="0">
                    <a:pos x="1688" y="185"/>
                  </a:cxn>
                  <a:cxn ang="0">
                    <a:pos x="1791" y="228"/>
                  </a:cxn>
                  <a:cxn ang="0">
                    <a:pos x="2040" y="310"/>
                  </a:cxn>
                  <a:cxn ang="0">
                    <a:pos x="2285" y="381"/>
                  </a:cxn>
                  <a:cxn ang="0">
                    <a:pos x="2464" y="435"/>
                  </a:cxn>
                  <a:cxn ang="0">
                    <a:pos x="2605" y="484"/>
                  </a:cxn>
                  <a:cxn ang="0">
                    <a:pos x="2708" y="528"/>
                  </a:cxn>
                  <a:cxn ang="0">
                    <a:pos x="2768" y="560"/>
                  </a:cxn>
                  <a:cxn ang="0">
                    <a:pos x="2795" y="593"/>
                  </a:cxn>
                  <a:cxn ang="0">
                    <a:pos x="2795" y="642"/>
                  </a:cxn>
                  <a:cxn ang="0">
                    <a:pos x="2762" y="691"/>
                  </a:cxn>
                  <a:cxn ang="0">
                    <a:pos x="2692" y="735"/>
                  </a:cxn>
                  <a:cxn ang="0">
                    <a:pos x="2589" y="778"/>
                  </a:cxn>
                  <a:cxn ang="0">
                    <a:pos x="2458" y="822"/>
                  </a:cxn>
                  <a:cxn ang="0">
                    <a:pos x="2301" y="865"/>
                  </a:cxn>
                  <a:cxn ang="0">
                    <a:pos x="2030" y="930"/>
                  </a:cxn>
                  <a:cxn ang="0">
                    <a:pos x="1606" y="1034"/>
                  </a:cxn>
                  <a:cxn ang="0">
                    <a:pos x="1145" y="1164"/>
                  </a:cxn>
                  <a:cxn ang="0">
                    <a:pos x="673" y="1328"/>
                  </a:cxn>
                  <a:cxn ang="0">
                    <a:pos x="217" y="1545"/>
                  </a:cxn>
                  <a:cxn ang="0">
                    <a:pos x="353" y="1671"/>
                  </a:cxn>
                  <a:cxn ang="0">
                    <a:pos x="754" y="1469"/>
                  </a:cxn>
                  <a:cxn ang="0">
                    <a:pos x="1145" y="1311"/>
                  </a:cxn>
                  <a:cxn ang="0">
                    <a:pos x="1519" y="1186"/>
                  </a:cxn>
                  <a:cxn ang="0">
                    <a:pos x="1861" y="1083"/>
                  </a:cxn>
                  <a:cxn ang="0">
                    <a:pos x="2165" y="1007"/>
                  </a:cxn>
                  <a:cxn ang="0">
                    <a:pos x="2426" y="947"/>
                  </a:cxn>
                  <a:cxn ang="0">
                    <a:pos x="2626" y="892"/>
                  </a:cxn>
                  <a:cxn ang="0">
                    <a:pos x="2762" y="838"/>
                  </a:cxn>
                  <a:cxn ang="0">
                    <a:pos x="2827" y="794"/>
                  </a:cxn>
                  <a:cxn ang="0">
                    <a:pos x="2865" y="745"/>
                  </a:cxn>
                  <a:cxn ang="0">
                    <a:pos x="2882" y="702"/>
                  </a:cxn>
                  <a:cxn ang="0">
                    <a:pos x="2854" y="620"/>
                  </a:cxn>
                  <a:cxn ang="0">
                    <a:pos x="2800" y="560"/>
                  </a:cxn>
                  <a:cxn ang="0">
                    <a:pos x="2773" y="544"/>
                  </a:cxn>
                </a:cxnLst>
                <a:rect l="0" t="0" r="r" b="b"/>
                <a:pathLst>
                  <a:path w="2882" h="1671">
                    <a:moveTo>
                      <a:pt x="2773" y="544"/>
                    </a:moveTo>
                    <a:lnTo>
                      <a:pt x="2740" y="528"/>
                    </a:lnTo>
                    <a:lnTo>
                      <a:pt x="2692" y="506"/>
                    </a:lnTo>
                    <a:lnTo>
                      <a:pt x="2632" y="484"/>
                    </a:lnTo>
                    <a:lnTo>
                      <a:pt x="2561" y="457"/>
                    </a:lnTo>
                    <a:lnTo>
                      <a:pt x="2480" y="424"/>
                    </a:lnTo>
                    <a:lnTo>
                      <a:pt x="2388" y="397"/>
                    </a:lnTo>
                    <a:lnTo>
                      <a:pt x="2203" y="343"/>
                    </a:lnTo>
                    <a:lnTo>
                      <a:pt x="2078" y="310"/>
                    </a:lnTo>
                    <a:lnTo>
                      <a:pt x="1970" y="277"/>
                    </a:lnTo>
                    <a:lnTo>
                      <a:pt x="1878" y="245"/>
                    </a:lnTo>
                    <a:lnTo>
                      <a:pt x="1807" y="212"/>
                    </a:lnTo>
                    <a:lnTo>
                      <a:pt x="1742" y="179"/>
                    </a:lnTo>
                    <a:lnTo>
                      <a:pt x="1693" y="152"/>
                    </a:lnTo>
                    <a:lnTo>
                      <a:pt x="1655" y="125"/>
                    </a:lnTo>
                    <a:lnTo>
                      <a:pt x="1628" y="103"/>
                    </a:lnTo>
                    <a:lnTo>
                      <a:pt x="1606" y="81"/>
                    </a:lnTo>
                    <a:lnTo>
                      <a:pt x="1590" y="60"/>
                    </a:lnTo>
                    <a:lnTo>
                      <a:pt x="1585" y="43"/>
                    </a:lnTo>
                    <a:lnTo>
                      <a:pt x="1579" y="27"/>
                    </a:lnTo>
                    <a:lnTo>
                      <a:pt x="1585" y="5"/>
                    </a:lnTo>
                    <a:lnTo>
                      <a:pt x="1585" y="0"/>
                    </a:lnTo>
                    <a:lnTo>
                      <a:pt x="1568" y="27"/>
                    </a:lnTo>
                    <a:lnTo>
                      <a:pt x="1557" y="49"/>
                    </a:lnTo>
                    <a:lnTo>
                      <a:pt x="1557" y="76"/>
                    </a:lnTo>
                    <a:lnTo>
                      <a:pt x="1568" y="98"/>
                    </a:lnTo>
                    <a:lnTo>
                      <a:pt x="1590" y="120"/>
                    </a:lnTo>
                    <a:lnTo>
                      <a:pt x="1617" y="141"/>
                    </a:lnTo>
                    <a:lnTo>
                      <a:pt x="1650" y="163"/>
                    </a:lnTo>
                    <a:lnTo>
                      <a:pt x="1688" y="185"/>
                    </a:lnTo>
                    <a:lnTo>
                      <a:pt x="1737" y="207"/>
                    </a:lnTo>
                    <a:lnTo>
                      <a:pt x="1791" y="228"/>
                    </a:lnTo>
                    <a:lnTo>
                      <a:pt x="1905" y="267"/>
                    </a:lnTo>
                    <a:lnTo>
                      <a:pt x="2040" y="310"/>
                    </a:lnTo>
                    <a:lnTo>
                      <a:pt x="2182" y="348"/>
                    </a:lnTo>
                    <a:lnTo>
                      <a:pt x="2285" y="381"/>
                    </a:lnTo>
                    <a:lnTo>
                      <a:pt x="2382" y="408"/>
                    </a:lnTo>
                    <a:lnTo>
                      <a:pt x="2464" y="435"/>
                    </a:lnTo>
                    <a:lnTo>
                      <a:pt x="2540" y="462"/>
                    </a:lnTo>
                    <a:lnTo>
                      <a:pt x="2605" y="484"/>
                    </a:lnTo>
                    <a:lnTo>
                      <a:pt x="2659" y="506"/>
                    </a:lnTo>
                    <a:lnTo>
                      <a:pt x="2708" y="528"/>
                    </a:lnTo>
                    <a:lnTo>
                      <a:pt x="2740" y="544"/>
                    </a:lnTo>
                    <a:lnTo>
                      <a:pt x="2768" y="560"/>
                    </a:lnTo>
                    <a:lnTo>
                      <a:pt x="2784" y="577"/>
                    </a:lnTo>
                    <a:lnTo>
                      <a:pt x="2795" y="593"/>
                    </a:lnTo>
                    <a:lnTo>
                      <a:pt x="2800" y="615"/>
                    </a:lnTo>
                    <a:lnTo>
                      <a:pt x="2795" y="642"/>
                    </a:lnTo>
                    <a:lnTo>
                      <a:pt x="2784" y="664"/>
                    </a:lnTo>
                    <a:lnTo>
                      <a:pt x="2762" y="691"/>
                    </a:lnTo>
                    <a:lnTo>
                      <a:pt x="2730" y="713"/>
                    </a:lnTo>
                    <a:lnTo>
                      <a:pt x="2692" y="735"/>
                    </a:lnTo>
                    <a:lnTo>
                      <a:pt x="2643" y="756"/>
                    </a:lnTo>
                    <a:lnTo>
                      <a:pt x="2589" y="778"/>
                    </a:lnTo>
                    <a:lnTo>
                      <a:pt x="2529" y="800"/>
                    </a:lnTo>
                    <a:lnTo>
                      <a:pt x="2458" y="822"/>
                    </a:lnTo>
                    <a:lnTo>
                      <a:pt x="2382" y="843"/>
                    </a:lnTo>
                    <a:lnTo>
                      <a:pt x="2301" y="865"/>
                    </a:lnTo>
                    <a:lnTo>
                      <a:pt x="2214" y="887"/>
                    </a:lnTo>
                    <a:lnTo>
                      <a:pt x="2030" y="930"/>
                    </a:lnTo>
                    <a:lnTo>
                      <a:pt x="1823" y="979"/>
                    </a:lnTo>
                    <a:lnTo>
                      <a:pt x="1606" y="1034"/>
                    </a:lnTo>
                    <a:lnTo>
                      <a:pt x="1378" y="1094"/>
                    </a:lnTo>
                    <a:lnTo>
                      <a:pt x="1145" y="1164"/>
                    </a:lnTo>
                    <a:lnTo>
                      <a:pt x="912" y="1241"/>
                    </a:lnTo>
                    <a:lnTo>
                      <a:pt x="673" y="1328"/>
                    </a:lnTo>
                    <a:lnTo>
                      <a:pt x="440" y="1431"/>
                    </a:lnTo>
                    <a:lnTo>
                      <a:pt x="217" y="1545"/>
                    </a:lnTo>
                    <a:lnTo>
                      <a:pt x="0" y="1671"/>
                    </a:lnTo>
                    <a:lnTo>
                      <a:pt x="353" y="1671"/>
                    </a:lnTo>
                    <a:lnTo>
                      <a:pt x="554" y="1567"/>
                    </a:lnTo>
                    <a:lnTo>
                      <a:pt x="754" y="1469"/>
                    </a:lnTo>
                    <a:lnTo>
                      <a:pt x="955" y="1388"/>
                    </a:lnTo>
                    <a:lnTo>
                      <a:pt x="1145" y="1311"/>
                    </a:lnTo>
                    <a:lnTo>
                      <a:pt x="1335" y="1241"/>
                    </a:lnTo>
                    <a:lnTo>
                      <a:pt x="1519" y="1186"/>
                    </a:lnTo>
                    <a:lnTo>
                      <a:pt x="1693" y="1132"/>
                    </a:lnTo>
                    <a:lnTo>
                      <a:pt x="1861" y="1083"/>
                    </a:lnTo>
                    <a:lnTo>
                      <a:pt x="2019" y="1045"/>
                    </a:lnTo>
                    <a:lnTo>
                      <a:pt x="2165" y="1007"/>
                    </a:lnTo>
                    <a:lnTo>
                      <a:pt x="2301" y="974"/>
                    </a:lnTo>
                    <a:lnTo>
                      <a:pt x="2426" y="947"/>
                    </a:lnTo>
                    <a:lnTo>
                      <a:pt x="2534" y="914"/>
                    </a:lnTo>
                    <a:lnTo>
                      <a:pt x="2626" y="892"/>
                    </a:lnTo>
                    <a:lnTo>
                      <a:pt x="2702" y="865"/>
                    </a:lnTo>
                    <a:lnTo>
                      <a:pt x="2762" y="838"/>
                    </a:lnTo>
                    <a:lnTo>
                      <a:pt x="2800" y="816"/>
                    </a:lnTo>
                    <a:lnTo>
                      <a:pt x="2827" y="794"/>
                    </a:lnTo>
                    <a:lnTo>
                      <a:pt x="2849" y="767"/>
                    </a:lnTo>
                    <a:lnTo>
                      <a:pt x="2865" y="745"/>
                    </a:lnTo>
                    <a:lnTo>
                      <a:pt x="2876" y="724"/>
                    </a:lnTo>
                    <a:lnTo>
                      <a:pt x="2882" y="702"/>
                    </a:lnTo>
                    <a:lnTo>
                      <a:pt x="2876" y="658"/>
                    </a:lnTo>
                    <a:lnTo>
                      <a:pt x="2854" y="620"/>
                    </a:lnTo>
                    <a:lnTo>
                      <a:pt x="2833" y="588"/>
                    </a:lnTo>
                    <a:lnTo>
                      <a:pt x="2800" y="560"/>
                    </a:lnTo>
                    <a:lnTo>
                      <a:pt x="2773" y="544"/>
                    </a:lnTo>
                    <a:lnTo>
                      <a:pt x="2773" y="544"/>
                    </a:lnTo>
                    <a:close/>
                  </a:path>
                </a:pathLst>
              </a:custGeom>
              <a:gradFill rotWithShape="0">
                <a:gsLst>
                  <a:gs pos="0">
                    <a:schemeClr val="bg1"/>
                  </a:gs>
                  <a:gs pos="100000">
                    <a:schemeClr val="bg1">
                      <a:gamma/>
                      <a:shade val="90980"/>
                      <a:invGamma/>
                    </a:schemeClr>
                  </a:gs>
                </a:gsLst>
                <a:lin ang="0" scaled="1"/>
              </a:gradFill>
              <a:ln w="9525">
                <a:noFill/>
                <a:round/>
                <a:headEnd/>
                <a:tailEnd/>
              </a:ln>
            </p:spPr>
            <p:txBody>
              <a:bodyPr/>
              <a:lstStyle/>
              <a:p>
                <a:pPr eaLnBrk="0" hangingPunct="0">
                  <a:defRPr/>
                </a:pPr>
                <a:endParaRPr lang="en-US">
                  <a:latin typeface="Arial" pitchFamily="34" charset="0"/>
                </a:endParaRPr>
              </a:p>
            </p:txBody>
          </p:sp>
          <p:sp>
            <p:nvSpPr>
              <p:cNvPr id="9" name="Freeform 5"/>
              <p:cNvSpPr>
                <a:spLocks/>
              </p:cNvSpPr>
              <p:nvPr/>
            </p:nvSpPr>
            <p:spPr bwMode="hidden">
              <a:xfrm>
                <a:off x="4170" y="2671"/>
                <a:ext cx="1259" cy="811"/>
              </a:xfrm>
              <a:custGeom>
                <a:avLst/>
                <a:gdLst/>
                <a:ahLst/>
                <a:cxnLst>
                  <a:cxn ang="0">
                    <a:pos x="1259" y="615"/>
                  </a:cxn>
                  <a:cxn ang="0">
                    <a:pos x="1248" y="588"/>
                  </a:cxn>
                  <a:cxn ang="0">
                    <a:pos x="1237" y="566"/>
                  </a:cxn>
                  <a:cxn ang="0">
                    <a:pos x="1216" y="539"/>
                  </a:cxn>
                  <a:cxn ang="0">
                    <a:pos x="1188" y="517"/>
                  </a:cxn>
                  <a:cxn ang="0">
                    <a:pos x="1123" y="479"/>
                  </a:cxn>
                  <a:cxn ang="0">
                    <a:pos x="1042" y="441"/>
                  </a:cxn>
                  <a:cxn ang="0">
                    <a:pos x="944" y="408"/>
                  </a:cxn>
                  <a:cxn ang="0">
                    <a:pos x="841" y="381"/>
                  </a:cxn>
                  <a:cxn ang="0">
                    <a:pos x="727" y="348"/>
                  </a:cxn>
                  <a:cxn ang="0">
                    <a:pos x="613" y="321"/>
                  </a:cxn>
                  <a:cxn ang="0">
                    <a:pos x="499" y="294"/>
                  </a:cxn>
                  <a:cxn ang="0">
                    <a:pos x="391" y="261"/>
                  </a:cxn>
                  <a:cxn ang="0">
                    <a:pos x="288" y="229"/>
                  </a:cxn>
                  <a:cxn ang="0">
                    <a:pos x="195" y="196"/>
                  </a:cxn>
                  <a:cxn ang="0">
                    <a:pos x="119" y="152"/>
                  </a:cxn>
                  <a:cxn ang="0">
                    <a:pos x="54" y="109"/>
                  </a:cxn>
                  <a:cxn ang="0">
                    <a:pos x="33" y="87"/>
                  </a:cxn>
                  <a:cxn ang="0">
                    <a:pos x="16" y="60"/>
                  </a:cxn>
                  <a:cxn ang="0">
                    <a:pos x="5" y="33"/>
                  </a:cxn>
                  <a:cxn ang="0">
                    <a:pos x="0" y="0"/>
                  </a:cxn>
                  <a:cxn ang="0">
                    <a:pos x="0" y="6"/>
                  </a:cxn>
                  <a:cxn ang="0">
                    <a:pos x="0" y="11"/>
                  </a:cxn>
                  <a:cxn ang="0">
                    <a:pos x="0" y="38"/>
                  </a:cxn>
                  <a:cxn ang="0">
                    <a:pos x="5" y="60"/>
                  </a:cxn>
                  <a:cxn ang="0">
                    <a:pos x="16" y="87"/>
                  </a:cxn>
                  <a:cxn ang="0">
                    <a:pos x="33" y="114"/>
                  </a:cxn>
                  <a:cxn ang="0">
                    <a:pos x="54" y="142"/>
                  </a:cxn>
                  <a:cxn ang="0">
                    <a:pos x="87" y="174"/>
                  </a:cxn>
                  <a:cxn ang="0">
                    <a:pos x="125" y="207"/>
                  </a:cxn>
                  <a:cxn ang="0">
                    <a:pos x="179" y="240"/>
                  </a:cxn>
                  <a:cxn ang="0">
                    <a:pos x="244" y="278"/>
                  </a:cxn>
                  <a:cxn ang="0">
                    <a:pos x="326" y="310"/>
                  </a:cxn>
                  <a:cxn ang="0">
                    <a:pos x="418" y="348"/>
                  </a:cxn>
                  <a:cxn ang="0">
                    <a:pos x="526" y="381"/>
                  </a:cxn>
                  <a:cxn ang="0">
                    <a:pos x="657" y="414"/>
                  </a:cxn>
                  <a:cxn ang="0">
                    <a:pos x="749" y="435"/>
                  </a:cxn>
                  <a:cxn ang="0">
                    <a:pos x="830" y="463"/>
                  </a:cxn>
                  <a:cxn ang="0">
                    <a:pos x="901" y="490"/>
                  </a:cxn>
                  <a:cxn ang="0">
                    <a:pos x="966" y="512"/>
                  </a:cxn>
                  <a:cxn ang="0">
                    <a:pos x="1015" y="539"/>
                  </a:cxn>
                  <a:cxn ang="0">
                    <a:pos x="1053" y="566"/>
                  </a:cxn>
                  <a:cxn ang="0">
                    <a:pos x="1080" y="593"/>
                  </a:cxn>
                  <a:cxn ang="0">
                    <a:pos x="1102" y="620"/>
                  </a:cxn>
                  <a:cxn ang="0">
                    <a:pos x="1112" y="648"/>
                  </a:cxn>
                  <a:cxn ang="0">
                    <a:pos x="1118" y="675"/>
                  </a:cxn>
                  <a:cxn ang="0">
                    <a:pos x="1112" y="697"/>
                  </a:cxn>
                  <a:cxn ang="0">
                    <a:pos x="1096" y="724"/>
                  </a:cxn>
                  <a:cxn ang="0">
                    <a:pos x="1080" y="746"/>
                  </a:cxn>
                  <a:cxn ang="0">
                    <a:pos x="1053" y="767"/>
                  </a:cxn>
                  <a:cxn ang="0">
                    <a:pos x="1015" y="789"/>
                  </a:cxn>
                  <a:cxn ang="0">
                    <a:pos x="977" y="811"/>
                  </a:cxn>
                  <a:cxn ang="0">
                    <a:pos x="1047" y="789"/>
                  </a:cxn>
                  <a:cxn ang="0">
                    <a:pos x="1107" y="767"/>
                  </a:cxn>
                  <a:cxn ang="0">
                    <a:pos x="1156" y="746"/>
                  </a:cxn>
                  <a:cxn ang="0">
                    <a:pos x="1199" y="724"/>
                  </a:cxn>
                  <a:cxn ang="0">
                    <a:pos x="1226" y="702"/>
                  </a:cxn>
                  <a:cxn ang="0">
                    <a:pos x="1248" y="675"/>
                  </a:cxn>
                  <a:cxn ang="0">
                    <a:pos x="1259" y="648"/>
                  </a:cxn>
                  <a:cxn ang="0">
                    <a:pos x="1259" y="615"/>
                  </a:cxn>
                  <a:cxn ang="0">
                    <a:pos x="1259" y="615"/>
                  </a:cxn>
                </a:cxnLst>
                <a:rect l="0" t="0" r="r" b="b"/>
                <a:pathLst>
                  <a:path w="1259" h="811">
                    <a:moveTo>
                      <a:pt x="1259" y="615"/>
                    </a:moveTo>
                    <a:lnTo>
                      <a:pt x="1248" y="588"/>
                    </a:lnTo>
                    <a:lnTo>
                      <a:pt x="1237" y="566"/>
                    </a:lnTo>
                    <a:lnTo>
                      <a:pt x="1216" y="539"/>
                    </a:lnTo>
                    <a:lnTo>
                      <a:pt x="1188" y="517"/>
                    </a:lnTo>
                    <a:lnTo>
                      <a:pt x="1123" y="479"/>
                    </a:lnTo>
                    <a:lnTo>
                      <a:pt x="1042" y="441"/>
                    </a:lnTo>
                    <a:lnTo>
                      <a:pt x="944" y="408"/>
                    </a:lnTo>
                    <a:lnTo>
                      <a:pt x="841" y="381"/>
                    </a:lnTo>
                    <a:lnTo>
                      <a:pt x="727" y="348"/>
                    </a:lnTo>
                    <a:lnTo>
                      <a:pt x="613" y="321"/>
                    </a:lnTo>
                    <a:lnTo>
                      <a:pt x="499" y="294"/>
                    </a:lnTo>
                    <a:lnTo>
                      <a:pt x="391" y="261"/>
                    </a:lnTo>
                    <a:lnTo>
                      <a:pt x="288" y="229"/>
                    </a:lnTo>
                    <a:lnTo>
                      <a:pt x="195" y="196"/>
                    </a:lnTo>
                    <a:lnTo>
                      <a:pt x="119" y="152"/>
                    </a:lnTo>
                    <a:lnTo>
                      <a:pt x="54" y="109"/>
                    </a:lnTo>
                    <a:lnTo>
                      <a:pt x="33" y="87"/>
                    </a:lnTo>
                    <a:lnTo>
                      <a:pt x="16" y="60"/>
                    </a:lnTo>
                    <a:lnTo>
                      <a:pt x="5" y="33"/>
                    </a:lnTo>
                    <a:lnTo>
                      <a:pt x="0" y="0"/>
                    </a:lnTo>
                    <a:lnTo>
                      <a:pt x="0" y="6"/>
                    </a:lnTo>
                    <a:lnTo>
                      <a:pt x="0" y="11"/>
                    </a:lnTo>
                    <a:lnTo>
                      <a:pt x="0" y="38"/>
                    </a:lnTo>
                    <a:lnTo>
                      <a:pt x="5" y="60"/>
                    </a:lnTo>
                    <a:lnTo>
                      <a:pt x="16" y="87"/>
                    </a:lnTo>
                    <a:lnTo>
                      <a:pt x="33" y="114"/>
                    </a:lnTo>
                    <a:lnTo>
                      <a:pt x="54" y="142"/>
                    </a:lnTo>
                    <a:lnTo>
                      <a:pt x="87" y="174"/>
                    </a:lnTo>
                    <a:lnTo>
                      <a:pt x="125" y="207"/>
                    </a:lnTo>
                    <a:lnTo>
                      <a:pt x="179" y="240"/>
                    </a:lnTo>
                    <a:lnTo>
                      <a:pt x="244" y="278"/>
                    </a:lnTo>
                    <a:lnTo>
                      <a:pt x="326" y="310"/>
                    </a:lnTo>
                    <a:lnTo>
                      <a:pt x="418" y="348"/>
                    </a:lnTo>
                    <a:lnTo>
                      <a:pt x="526" y="381"/>
                    </a:lnTo>
                    <a:lnTo>
                      <a:pt x="657" y="414"/>
                    </a:lnTo>
                    <a:lnTo>
                      <a:pt x="749" y="435"/>
                    </a:lnTo>
                    <a:lnTo>
                      <a:pt x="830" y="463"/>
                    </a:lnTo>
                    <a:lnTo>
                      <a:pt x="901" y="490"/>
                    </a:lnTo>
                    <a:lnTo>
                      <a:pt x="966" y="512"/>
                    </a:lnTo>
                    <a:lnTo>
                      <a:pt x="1015" y="539"/>
                    </a:lnTo>
                    <a:lnTo>
                      <a:pt x="1053" y="566"/>
                    </a:lnTo>
                    <a:lnTo>
                      <a:pt x="1080" y="593"/>
                    </a:lnTo>
                    <a:lnTo>
                      <a:pt x="1102" y="620"/>
                    </a:lnTo>
                    <a:lnTo>
                      <a:pt x="1112" y="648"/>
                    </a:lnTo>
                    <a:lnTo>
                      <a:pt x="1118" y="675"/>
                    </a:lnTo>
                    <a:lnTo>
                      <a:pt x="1112" y="697"/>
                    </a:lnTo>
                    <a:lnTo>
                      <a:pt x="1096" y="724"/>
                    </a:lnTo>
                    <a:lnTo>
                      <a:pt x="1080" y="746"/>
                    </a:lnTo>
                    <a:lnTo>
                      <a:pt x="1053" y="767"/>
                    </a:lnTo>
                    <a:lnTo>
                      <a:pt x="1015" y="789"/>
                    </a:lnTo>
                    <a:lnTo>
                      <a:pt x="977" y="811"/>
                    </a:lnTo>
                    <a:lnTo>
                      <a:pt x="1047" y="789"/>
                    </a:lnTo>
                    <a:lnTo>
                      <a:pt x="1107" y="767"/>
                    </a:lnTo>
                    <a:lnTo>
                      <a:pt x="1156" y="746"/>
                    </a:lnTo>
                    <a:lnTo>
                      <a:pt x="1199" y="724"/>
                    </a:lnTo>
                    <a:lnTo>
                      <a:pt x="1226" y="702"/>
                    </a:lnTo>
                    <a:lnTo>
                      <a:pt x="1248" y="675"/>
                    </a:lnTo>
                    <a:lnTo>
                      <a:pt x="1259" y="648"/>
                    </a:lnTo>
                    <a:lnTo>
                      <a:pt x="1259" y="615"/>
                    </a:lnTo>
                    <a:lnTo>
                      <a:pt x="1259" y="615"/>
                    </a:lnTo>
                    <a:close/>
                  </a:path>
                </a:pathLst>
              </a:custGeom>
              <a:gradFill rotWithShape="0">
                <a:gsLst>
                  <a:gs pos="0">
                    <a:schemeClr val="bg1"/>
                  </a:gs>
                  <a:gs pos="100000">
                    <a:schemeClr val="bg1">
                      <a:gamma/>
                      <a:shade val="90980"/>
                      <a:invGamma/>
                    </a:schemeClr>
                  </a:gs>
                </a:gsLst>
                <a:lin ang="2700000" scaled="1"/>
              </a:gradFill>
              <a:ln w="9525">
                <a:noFill/>
                <a:round/>
                <a:headEnd/>
                <a:tailEnd/>
              </a:ln>
            </p:spPr>
            <p:txBody>
              <a:bodyPr/>
              <a:lstStyle/>
              <a:p>
                <a:pPr eaLnBrk="0" hangingPunct="0">
                  <a:defRPr/>
                </a:pPr>
                <a:endParaRPr lang="en-US">
                  <a:latin typeface="Arial" pitchFamily="34" charset="0"/>
                </a:endParaRPr>
              </a:p>
            </p:txBody>
          </p:sp>
          <p:sp>
            <p:nvSpPr>
              <p:cNvPr id="10" name="Freeform 6"/>
              <p:cNvSpPr>
                <a:spLocks/>
              </p:cNvSpPr>
              <p:nvPr/>
            </p:nvSpPr>
            <p:spPr bwMode="hidden">
              <a:xfrm>
                <a:off x="2900" y="3346"/>
                <a:ext cx="2849" cy="969"/>
              </a:xfrm>
              <a:custGeom>
                <a:avLst/>
                <a:gdLst/>
                <a:ahLst/>
                <a:cxnLst>
                  <a:cxn ang="0">
                    <a:pos x="92" y="958"/>
                  </a:cxn>
                  <a:cxn ang="0">
                    <a:pos x="0" y="969"/>
                  </a:cxn>
                  <a:cxn ang="0">
                    <a:pos x="391" y="969"/>
                  </a:cxn>
                  <a:cxn ang="0">
                    <a:pos x="434" y="947"/>
                  </a:cxn>
                  <a:cxn ang="0">
                    <a:pos x="483" y="914"/>
                  </a:cxn>
                  <a:cxn ang="0">
                    <a:pos x="554" y="876"/>
                  </a:cxn>
                  <a:cxn ang="0">
                    <a:pos x="635" y="838"/>
                  </a:cxn>
                  <a:cxn ang="0">
                    <a:pos x="727" y="794"/>
                  </a:cxn>
                  <a:cxn ang="0">
                    <a:pos x="836" y="745"/>
                  </a:cxn>
                  <a:cxn ang="0">
                    <a:pos x="961" y="696"/>
                  </a:cxn>
                  <a:cxn ang="0">
                    <a:pos x="1102" y="642"/>
                  </a:cxn>
                  <a:cxn ang="0">
                    <a:pos x="1259" y="582"/>
                  </a:cxn>
                  <a:cxn ang="0">
                    <a:pos x="1433" y="522"/>
                  </a:cxn>
                  <a:cxn ang="0">
                    <a:pos x="1623" y="462"/>
                  </a:cxn>
                  <a:cxn ang="0">
                    <a:pos x="1829" y="403"/>
                  </a:cxn>
                  <a:cxn ang="0">
                    <a:pos x="2057" y="343"/>
                  </a:cxn>
                  <a:cxn ang="0">
                    <a:pos x="2301" y="283"/>
                  </a:cxn>
                  <a:cxn ang="0">
                    <a:pos x="2567" y="223"/>
                  </a:cxn>
                  <a:cxn ang="0">
                    <a:pos x="2849" y="163"/>
                  </a:cxn>
                  <a:cxn ang="0">
                    <a:pos x="2849" y="0"/>
                  </a:cxn>
                  <a:cxn ang="0">
                    <a:pos x="2817" y="16"/>
                  </a:cxn>
                  <a:cxn ang="0">
                    <a:pos x="2773" y="33"/>
                  </a:cxn>
                  <a:cxn ang="0">
                    <a:pos x="2719" y="54"/>
                  </a:cxn>
                  <a:cxn ang="0">
                    <a:pos x="2648" y="76"/>
                  </a:cxn>
                  <a:cxn ang="0">
                    <a:pos x="2572" y="98"/>
                  </a:cxn>
                  <a:cxn ang="0">
                    <a:pos x="2491" y="120"/>
                  </a:cxn>
                  <a:cxn ang="0">
                    <a:pos x="2399" y="147"/>
                  </a:cxn>
                  <a:cxn ang="0">
                    <a:pos x="2301" y="169"/>
                  </a:cxn>
                  <a:cxn ang="0">
                    <a:pos x="2095" y="223"/>
                  </a:cxn>
                  <a:cxn ang="0">
                    <a:pos x="1889" y="277"/>
                  </a:cxn>
                  <a:cxn ang="0">
                    <a:pos x="1688" y="326"/>
                  </a:cxn>
                  <a:cxn ang="0">
                    <a:pos x="1590" y="354"/>
                  </a:cxn>
                  <a:cxn ang="0">
                    <a:pos x="1503" y="381"/>
                  </a:cxn>
                  <a:cxn ang="0">
                    <a:pos x="1107" y="506"/>
                  </a:cxn>
                  <a:cxn ang="0">
                    <a:pos x="912" y="577"/>
                  </a:cxn>
                  <a:cxn ang="0">
                    <a:pos x="727" y="647"/>
                  </a:cxn>
                  <a:cxn ang="0">
                    <a:pos x="548" y="718"/>
                  </a:cxn>
                  <a:cxn ang="0">
                    <a:pos x="380" y="794"/>
                  </a:cxn>
                  <a:cxn ang="0">
                    <a:pos x="228" y="876"/>
                  </a:cxn>
                  <a:cxn ang="0">
                    <a:pos x="92" y="958"/>
                  </a:cxn>
                  <a:cxn ang="0">
                    <a:pos x="92" y="958"/>
                  </a:cxn>
                </a:cxnLst>
                <a:rect l="0" t="0" r="r" b="b"/>
                <a:pathLst>
                  <a:path w="2849" h="969">
                    <a:moveTo>
                      <a:pt x="92" y="958"/>
                    </a:moveTo>
                    <a:lnTo>
                      <a:pt x="0" y="969"/>
                    </a:lnTo>
                    <a:lnTo>
                      <a:pt x="391" y="969"/>
                    </a:lnTo>
                    <a:lnTo>
                      <a:pt x="434" y="947"/>
                    </a:lnTo>
                    <a:lnTo>
                      <a:pt x="483" y="914"/>
                    </a:lnTo>
                    <a:lnTo>
                      <a:pt x="554" y="876"/>
                    </a:lnTo>
                    <a:lnTo>
                      <a:pt x="635" y="838"/>
                    </a:lnTo>
                    <a:lnTo>
                      <a:pt x="727" y="794"/>
                    </a:lnTo>
                    <a:lnTo>
                      <a:pt x="836" y="745"/>
                    </a:lnTo>
                    <a:lnTo>
                      <a:pt x="961" y="696"/>
                    </a:lnTo>
                    <a:lnTo>
                      <a:pt x="1102" y="642"/>
                    </a:lnTo>
                    <a:lnTo>
                      <a:pt x="1259" y="582"/>
                    </a:lnTo>
                    <a:lnTo>
                      <a:pt x="1433" y="522"/>
                    </a:lnTo>
                    <a:lnTo>
                      <a:pt x="1623" y="462"/>
                    </a:lnTo>
                    <a:lnTo>
                      <a:pt x="1829" y="403"/>
                    </a:lnTo>
                    <a:lnTo>
                      <a:pt x="2057" y="343"/>
                    </a:lnTo>
                    <a:lnTo>
                      <a:pt x="2301" y="283"/>
                    </a:lnTo>
                    <a:lnTo>
                      <a:pt x="2567" y="223"/>
                    </a:lnTo>
                    <a:lnTo>
                      <a:pt x="2849" y="163"/>
                    </a:lnTo>
                    <a:lnTo>
                      <a:pt x="2849" y="0"/>
                    </a:lnTo>
                    <a:lnTo>
                      <a:pt x="2817" y="16"/>
                    </a:lnTo>
                    <a:lnTo>
                      <a:pt x="2773" y="33"/>
                    </a:lnTo>
                    <a:lnTo>
                      <a:pt x="2719" y="54"/>
                    </a:lnTo>
                    <a:lnTo>
                      <a:pt x="2648" y="76"/>
                    </a:lnTo>
                    <a:lnTo>
                      <a:pt x="2572" y="98"/>
                    </a:lnTo>
                    <a:lnTo>
                      <a:pt x="2491" y="120"/>
                    </a:lnTo>
                    <a:lnTo>
                      <a:pt x="2399" y="147"/>
                    </a:lnTo>
                    <a:lnTo>
                      <a:pt x="2301" y="169"/>
                    </a:lnTo>
                    <a:lnTo>
                      <a:pt x="2095" y="223"/>
                    </a:lnTo>
                    <a:lnTo>
                      <a:pt x="1889" y="277"/>
                    </a:lnTo>
                    <a:lnTo>
                      <a:pt x="1688" y="326"/>
                    </a:lnTo>
                    <a:lnTo>
                      <a:pt x="1590" y="354"/>
                    </a:lnTo>
                    <a:lnTo>
                      <a:pt x="1503" y="381"/>
                    </a:lnTo>
                    <a:lnTo>
                      <a:pt x="1107" y="506"/>
                    </a:lnTo>
                    <a:lnTo>
                      <a:pt x="912" y="577"/>
                    </a:lnTo>
                    <a:lnTo>
                      <a:pt x="727" y="647"/>
                    </a:lnTo>
                    <a:lnTo>
                      <a:pt x="548" y="718"/>
                    </a:lnTo>
                    <a:lnTo>
                      <a:pt x="380" y="794"/>
                    </a:lnTo>
                    <a:lnTo>
                      <a:pt x="228" y="876"/>
                    </a:lnTo>
                    <a:lnTo>
                      <a:pt x="92" y="958"/>
                    </a:lnTo>
                    <a:lnTo>
                      <a:pt x="92" y="958"/>
                    </a:lnTo>
                    <a:close/>
                  </a:path>
                </a:pathLst>
              </a:custGeom>
              <a:gradFill rotWithShape="0">
                <a:gsLst>
                  <a:gs pos="0">
                    <a:schemeClr val="bg1">
                      <a:gamma/>
                      <a:shade val="81961"/>
                      <a:invGamma/>
                    </a:schemeClr>
                  </a:gs>
                  <a:gs pos="100000">
                    <a:schemeClr val="bg1"/>
                  </a:gs>
                </a:gsLst>
                <a:lin ang="5400000" scaled="1"/>
              </a:gradFill>
              <a:ln w="9525">
                <a:noFill/>
                <a:round/>
                <a:headEnd/>
                <a:tailEnd/>
              </a:ln>
            </p:spPr>
            <p:txBody>
              <a:bodyPr/>
              <a:lstStyle/>
              <a:p>
                <a:pPr eaLnBrk="0" hangingPunct="0">
                  <a:defRPr/>
                </a:pPr>
                <a:endParaRPr lang="en-US">
                  <a:latin typeface="Arial" pitchFamily="34" charset="0"/>
                </a:endParaRPr>
              </a:p>
            </p:txBody>
          </p:sp>
          <p:sp>
            <p:nvSpPr>
              <p:cNvPr id="11" name="Freeform 7"/>
              <p:cNvSpPr>
                <a:spLocks/>
              </p:cNvSpPr>
              <p:nvPr/>
            </p:nvSpPr>
            <p:spPr bwMode="hidden">
              <a:xfrm>
                <a:off x="2748" y="2230"/>
                <a:ext cx="3007" cy="2085"/>
              </a:xfrm>
              <a:custGeom>
                <a:avLst/>
                <a:gdLst/>
                <a:ahLst/>
                <a:cxnLst>
                  <a:cxn ang="0">
                    <a:pos x="1433" y="474"/>
                  </a:cxn>
                  <a:cxn ang="0">
                    <a:pos x="1460" y="528"/>
                  </a:cxn>
                  <a:cxn ang="0">
                    <a:pos x="1541" y="593"/>
                  </a:cxn>
                  <a:cxn ang="0">
                    <a:pos x="1715" y="670"/>
                  </a:cxn>
                  <a:cxn ang="0">
                    <a:pos x="1927" y="735"/>
                  </a:cxn>
                  <a:cxn ang="0">
                    <a:pos x="2155" y="789"/>
                  </a:cxn>
                  <a:cxn ang="0">
                    <a:pos x="2372" y="849"/>
                  </a:cxn>
                  <a:cxn ang="0">
                    <a:pos x="2551" y="920"/>
                  </a:cxn>
                  <a:cxn ang="0">
                    <a:pos x="2638" y="980"/>
                  </a:cxn>
                  <a:cxn ang="0">
                    <a:pos x="2676" y="1029"/>
                  </a:cxn>
                  <a:cxn ang="0">
                    <a:pos x="2681" y="1083"/>
                  </a:cxn>
                  <a:cxn ang="0">
                    <a:pos x="2665" y="1127"/>
                  </a:cxn>
                  <a:cxn ang="0">
                    <a:pos x="2616" y="1170"/>
                  </a:cxn>
                  <a:cxn ang="0">
                    <a:pos x="2545" y="1208"/>
                  </a:cxn>
                  <a:cxn ang="0">
                    <a:pos x="2448" y="1241"/>
                  </a:cxn>
                  <a:cxn ang="0">
                    <a:pos x="2328" y="1274"/>
                  </a:cxn>
                  <a:cxn ang="0">
                    <a:pos x="2106" y="1328"/>
                  </a:cxn>
                  <a:cxn ang="0">
                    <a:pos x="1742" y="1421"/>
                  </a:cxn>
                  <a:cxn ang="0">
                    <a:pos x="1308" y="1540"/>
                  </a:cxn>
                  <a:cxn ang="0">
                    <a:pos x="820" y="1709"/>
                  </a:cxn>
                  <a:cxn ang="0">
                    <a:pos x="282" y="1943"/>
                  </a:cxn>
                  <a:cxn ang="0">
                    <a:pos x="152" y="2085"/>
                  </a:cxn>
                  <a:cxn ang="0">
                    <a:pos x="386" y="1992"/>
                  </a:cxn>
                  <a:cxn ang="0">
                    <a:pos x="700" y="1834"/>
                  </a:cxn>
                  <a:cxn ang="0">
                    <a:pos x="1064" y="1693"/>
                  </a:cxn>
                  <a:cxn ang="0">
                    <a:pos x="1661" y="1497"/>
                  </a:cxn>
                  <a:cxn ang="0">
                    <a:pos x="1845" y="1442"/>
                  </a:cxn>
                  <a:cxn ang="0">
                    <a:pos x="2252" y="1339"/>
                  </a:cxn>
                  <a:cxn ang="0">
                    <a:pos x="2551" y="1263"/>
                  </a:cxn>
                  <a:cxn ang="0">
                    <a:pos x="2730" y="1214"/>
                  </a:cxn>
                  <a:cxn ang="0">
                    <a:pos x="2876" y="1170"/>
                  </a:cxn>
                  <a:cxn ang="0">
                    <a:pos x="2974" y="1132"/>
                  </a:cxn>
                  <a:cxn ang="0">
                    <a:pos x="3007" y="871"/>
                  </a:cxn>
                  <a:cxn ang="0">
                    <a:pos x="2860" y="844"/>
                  </a:cxn>
                  <a:cxn ang="0">
                    <a:pos x="2670" y="806"/>
                  </a:cxn>
                  <a:cxn ang="0">
                    <a:pos x="2458" y="757"/>
                  </a:cxn>
                  <a:cxn ang="0">
                    <a:pos x="2138" y="670"/>
                  </a:cxn>
                  <a:cxn ang="0">
                    <a:pos x="1959" y="604"/>
                  </a:cxn>
                  <a:cxn ang="0">
                    <a:pos x="1824" y="534"/>
                  </a:cxn>
                  <a:cxn ang="0">
                    <a:pos x="1769" y="474"/>
                  </a:cxn>
                  <a:cxn ang="0">
                    <a:pos x="1753" y="436"/>
                  </a:cxn>
                  <a:cxn ang="0">
                    <a:pos x="1780" y="381"/>
                  </a:cxn>
                  <a:cxn ang="0">
                    <a:pos x="1862" y="316"/>
                  </a:cxn>
                  <a:cxn ang="0">
                    <a:pos x="1986" y="267"/>
                  </a:cxn>
                  <a:cxn ang="0">
                    <a:pos x="2149" y="229"/>
                  </a:cxn>
                  <a:cxn ang="0">
                    <a:pos x="2431" y="180"/>
                  </a:cxn>
                  <a:cxn ang="0">
                    <a:pos x="2827" y="125"/>
                  </a:cxn>
                  <a:cxn ang="0">
                    <a:pos x="3007" y="87"/>
                  </a:cxn>
                  <a:cxn ang="0">
                    <a:pos x="2909" y="22"/>
                  </a:cxn>
                  <a:cxn ang="0">
                    <a:pos x="2676" y="66"/>
                  </a:cxn>
                  <a:cxn ang="0">
                    <a:pos x="2285" y="120"/>
                  </a:cxn>
                  <a:cxn ang="0">
                    <a:pos x="2030" y="158"/>
                  </a:cxn>
                  <a:cxn ang="0">
                    <a:pos x="1791" y="202"/>
                  </a:cxn>
                  <a:cxn ang="0">
                    <a:pos x="1601" y="261"/>
                  </a:cxn>
                  <a:cxn ang="0">
                    <a:pos x="1471" y="338"/>
                  </a:cxn>
                  <a:cxn ang="0">
                    <a:pos x="1438" y="387"/>
                  </a:cxn>
                  <a:cxn ang="0">
                    <a:pos x="1427" y="441"/>
                  </a:cxn>
                </a:cxnLst>
                <a:rect l="0" t="0" r="r" b="b"/>
                <a:pathLst>
                  <a:path w="3007" h="2085">
                    <a:moveTo>
                      <a:pt x="1427" y="441"/>
                    </a:moveTo>
                    <a:lnTo>
                      <a:pt x="1433" y="474"/>
                    </a:lnTo>
                    <a:lnTo>
                      <a:pt x="1444" y="501"/>
                    </a:lnTo>
                    <a:lnTo>
                      <a:pt x="1460" y="528"/>
                    </a:lnTo>
                    <a:lnTo>
                      <a:pt x="1482" y="550"/>
                    </a:lnTo>
                    <a:lnTo>
                      <a:pt x="1541" y="593"/>
                    </a:lnTo>
                    <a:lnTo>
                      <a:pt x="1623" y="637"/>
                    </a:lnTo>
                    <a:lnTo>
                      <a:pt x="1715" y="670"/>
                    </a:lnTo>
                    <a:lnTo>
                      <a:pt x="1818" y="702"/>
                    </a:lnTo>
                    <a:lnTo>
                      <a:pt x="1927" y="735"/>
                    </a:lnTo>
                    <a:lnTo>
                      <a:pt x="2041" y="762"/>
                    </a:lnTo>
                    <a:lnTo>
                      <a:pt x="2155" y="789"/>
                    </a:lnTo>
                    <a:lnTo>
                      <a:pt x="2269" y="822"/>
                    </a:lnTo>
                    <a:lnTo>
                      <a:pt x="2372" y="849"/>
                    </a:lnTo>
                    <a:lnTo>
                      <a:pt x="2464" y="882"/>
                    </a:lnTo>
                    <a:lnTo>
                      <a:pt x="2551" y="920"/>
                    </a:lnTo>
                    <a:lnTo>
                      <a:pt x="2616" y="958"/>
                    </a:lnTo>
                    <a:lnTo>
                      <a:pt x="2638" y="980"/>
                    </a:lnTo>
                    <a:lnTo>
                      <a:pt x="2659" y="1007"/>
                    </a:lnTo>
                    <a:lnTo>
                      <a:pt x="2676" y="1029"/>
                    </a:lnTo>
                    <a:lnTo>
                      <a:pt x="2681" y="1056"/>
                    </a:lnTo>
                    <a:lnTo>
                      <a:pt x="2681" y="1083"/>
                    </a:lnTo>
                    <a:lnTo>
                      <a:pt x="2676" y="1105"/>
                    </a:lnTo>
                    <a:lnTo>
                      <a:pt x="2665" y="1127"/>
                    </a:lnTo>
                    <a:lnTo>
                      <a:pt x="2643" y="1149"/>
                    </a:lnTo>
                    <a:lnTo>
                      <a:pt x="2616" y="1170"/>
                    </a:lnTo>
                    <a:lnTo>
                      <a:pt x="2583" y="1187"/>
                    </a:lnTo>
                    <a:lnTo>
                      <a:pt x="2545" y="1208"/>
                    </a:lnTo>
                    <a:lnTo>
                      <a:pt x="2502" y="1225"/>
                    </a:lnTo>
                    <a:lnTo>
                      <a:pt x="2448" y="1241"/>
                    </a:lnTo>
                    <a:lnTo>
                      <a:pt x="2388" y="1257"/>
                    </a:lnTo>
                    <a:lnTo>
                      <a:pt x="2328" y="1274"/>
                    </a:lnTo>
                    <a:lnTo>
                      <a:pt x="2258" y="1290"/>
                    </a:lnTo>
                    <a:lnTo>
                      <a:pt x="2106" y="1328"/>
                    </a:lnTo>
                    <a:lnTo>
                      <a:pt x="1932" y="1372"/>
                    </a:lnTo>
                    <a:lnTo>
                      <a:pt x="1742" y="1421"/>
                    </a:lnTo>
                    <a:lnTo>
                      <a:pt x="1531" y="1475"/>
                    </a:lnTo>
                    <a:lnTo>
                      <a:pt x="1308" y="1540"/>
                    </a:lnTo>
                    <a:lnTo>
                      <a:pt x="1069" y="1617"/>
                    </a:lnTo>
                    <a:lnTo>
                      <a:pt x="820" y="1709"/>
                    </a:lnTo>
                    <a:lnTo>
                      <a:pt x="554" y="1818"/>
                    </a:lnTo>
                    <a:lnTo>
                      <a:pt x="282" y="1943"/>
                    </a:lnTo>
                    <a:lnTo>
                      <a:pt x="0" y="2085"/>
                    </a:lnTo>
                    <a:lnTo>
                      <a:pt x="152" y="2085"/>
                    </a:lnTo>
                    <a:lnTo>
                      <a:pt x="244" y="2074"/>
                    </a:lnTo>
                    <a:lnTo>
                      <a:pt x="386" y="1992"/>
                    </a:lnTo>
                    <a:lnTo>
                      <a:pt x="537" y="1910"/>
                    </a:lnTo>
                    <a:lnTo>
                      <a:pt x="700" y="1834"/>
                    </a:lnTo>
                    <a:lnTo>
                      <a:pt x="879" y="1763"/>
                    </a:lnTo>
                    <a:lnTo>
                      <a:pt x="1064" y="1693"/>
                    </a:lnTo>
                    <a:lnTo>
                      <a:pt x="1259" y="1622"/>
                    </a:lnTo>
                    <a:lnTo>
                      <a:pt x="1661" y="1497"/>
                    </a:lnTo>
                    <a:lnTo>
                      <a:pt x="1748" y="1470"/>
                    </a:lnTo>
                    <a:lnTo>
                      <a:pt x="1845" y="1442"/>
                    </a:lnTo>
                    <a:lnTo>
                      <a:pt x="2046" y="1393"/>
                    </a:lnTo>
                    <a:lnTo>
                      <a:pt x="2252" y="1339"/>
                    </a:lnTo>
                    <a:lnTo>
                      <a:pt x="2458" y="1285"/>
                    </a:lnTo>
                    <a:lnTo>
                      <a:pt x="2551" y="1263"/>
                    </a:lnTo>
                    <a:lnTo>
                      <a:pt x="2643" y="1236"/>
                    </a:lnTo>
                    <a:lnTo>
                      <a:pt x="2730" y="1214"/>
                    </a:lnTo>
                    <a:lnTo>
                      <a:pt x="2806" y="1192"/>
                    </a:lnTo>
                    <a:lnTo>
                      <a:pt x="2876" y="1170"/>
                    </a:lnTo>
                    <a:lnTo>
                      <a:pt x="2931" y="1149"/>
                    </a:lnTo>
                    <a:lnTo>
                      <a:pt x="2974" y="1132"/>
                    </a:lnTo>
                    <a:lnTo>
                      <a:pt x="3007" y="1116"/>
                    </a:lnTo>
                    <a:lnTo>
                      <a:pt x="3007" y="871"/>
                    </a:lnTo>
                    <a:lnTo>
                      <a:pt x="2941" y="860"/>
                    </a:lnTo>
                    <a:lnTo>
                      <a:pt x="2860" y="844"/>
                    </a:lnTo>
                    <a:lnTo>
                      <a:pt x="2773" y="827"/>
                    </a:lnTo>
                    <a:lnTo>
                      <a:pt x="2670" y="806"/>
                    </a:lnTo>
                    <a:lnTo>
                      <a:pt x="2567" y="784"/>
                    </a:lnTo>
                    <a:lnTo>
                      <a:pt x="2458" y="757"/>
                    </a:lnTo>
                    <a:lnTo>
                      <a:pt x="2241" y="702"/>
                    </a:lnTo>
                    <a:lnTo>
                      <a:pt x="2138" y="670"/>
                    </a:lnTo>
                    <a:lnTo>
                      <a:pt x="2046" y="637"/>
                    </a:lnTo>
                    <a:lnTo>
                      <a:pt x="1959" y="604"/>
                    </a:lnTo>
                    <a:lnTo>
                      <a:pt x="1883" y="566"/>
                    </a:lnTo>
                    <a:lnTo>
                      <a:pt x="1824" y="534"/>
                    </a:lnTo>
                    <a:lnTo>
                      <a:pt x="1780" y="495"/>
                    </a:lnTo>
                    <a:lnTo>
                      <a:pt x="1769" y="474"/>
                    </a:lnTo>
                    <a:lnTo>
                      <a:pt x="1758" y="457"/>
                    </a:lnTo>
                    <a:lnTo>
                      <a:pt x="1753" y="436"/>
                    </a:lnTo>
                    <a:lnTo>
                      <a:pt x="1758" y="419"/>
                    </a:lnTo>
                    <a:lnTo>
                      <a:pt x="1780" y="381"/>
                    </a:lnTo>
                    <a:lnTo>
                      <a:pt x="1813" y="343"/>
                    </a:lnTo>
                    <a:lnTo>
                      <a:pt x="1862" y="316"/>
                    </a:lnTo>
                    <a:lnTo>
                      <a:pt x="1921" y="289"/>
                    </a:lnTo>
                    <a:lnTo>
                      <a:pt x="1986" y="267"/>
                    </a:lnTo>
                    <a:lnTo>
                      <a:pt x="2062" y="245"/>
                    </a:lnTo>
                    <a:lnTo>
                      <a:pt x="2149" y="229"/>
                    </a:lnTo>
                    <a:lnTo>
                      <a:pt x="2236" y="213"/>
                    </a:lnTo>
                    <a:lnTo>
                      <a:pt x="2431" y="180"/>
                    </a:lnTo>
                    <a:lnTo>
                      <a:pt x="2627" y="158"/>
                    </a:lnTo>
                    <a:lnTo>
                      <a:pt x="2827" y="125"/>
                    </a:lnTo>
                    <a:lnTo>
                      <a:pt x="2920" y="109"/>
                    </a:lnTo>
                    <a:lnTo>
                      <a:pt x="3007" y="87"/>
                    </a:lnTo>
                    <a:lnTo>
                      <a:pt x="3007" y="0"/>
                    </a:lnTo>
                    <a:lnTo>
                      <a:pt x="2909" y="22"/>
                    </a:lnTo>
                    <a:lnTo>
                      <a:pt x="2795" y="44"/>
                    </a:lnTo>
                    <a:lnTo>
                      <a:pt x="2676" y="66"/>
                    </a:lnTo>
                    <a:lnTo>
                      <a:pt x="2551" y="82"/>
                    </a:lnTo>
                    <a:lnTo>
                      <a:pt x="2285" y="120"/>
                    </a:lnTo>
                    <a:lnTo>
                      <a:pt x="2155" y="136"/>
                    </a:lnTo>
                    <a:lnTo>
                      <a:pt x="2030" y="158"/>
                    </a:lnTo>
                    <a:lnTo>
                      <a:pt x="1905" y="174"/>
                    </a:lnTo>
                    <a:lnTo>
                      <a:pt x="1791" y="202"/>
                    </a:lnTo>
                    <a:lnTo>
                      <a:pt x="1688" y="229"/>
                    </a:lnTo>
                    <a:lnTo>
                      <a:pt x="1601" y="261"/>
                    </a:lnTo>
                    <a:lnTo>
                      <a:pt x="1525" y="300"/>
                    </a:lnTo>
                    <a:lnTo>
                      <a:pt x="1471" y="338"/>
                    </a:lnTo>
                    <a:lnTo>
                      <a:pt x="1455" y="359"/>
                    </a:lnTo>
                    <a:lnTo>
                      <a:pt x="1438" y="387"/>
                    </a:lnTo>
                    <a:lnTo>
                      <a:pt x="1427" y="414"/>
                    </a:lnTo>
                    <a:lnTo>
                      <a:pt x="1427" y="441"/>
                    </a:lnTo>
                    <a:lnTo>
                      <a:pt x="1427" y="441"/>
                    </a:lnTo>
                    <a:close/>
                  </a:path>
                </a:pathLst>
              </a:custGeom>
              <a:solidFill>
                <a:schemeClr val="bg1"/>
              </a:solidFill>
              <a:ln w="9525">
                <a:noFill/>
                <a:round/>
                <a:headEnd/>
                <a:tailEnd/>
              </a:ln>
            </p:spPr>
            <p:txBody>
              <a:bodyPr/>
              <a:lstStyle/>
              <a:p>
                <a:pPr eaLnBrk="0" hangingPunct="0">
                  <a:defRPr/>
                </a:pPr>
                <a:endParaRPr lang="en-US">
                  <a:latin typeface="Arial" pitchFamily="34" charset="0"/>
                </a:endParaRPr>
              </a:p>
            </p:txBody>
          </p:sp>
          <p:sp>
            <p:nvSpPr>
              <p:cNvPr id="12" name="Freeform 8"/>
              <p:cNvSpPr>
                <a:spLocks/>
              </p:cNvSpPr>
              <p:nvPr/>
            </p:nvSpPr>
            <p:spPr bwMode="hidden">
              <a:xfrm>
                <a:off x="4501" y="2317"/>
                <a:ext cx="1248" cy="539"/>
              </a:xfrm>
              <a:custGeom>
                <a:avLst/>
                <a:gdLst/>
                <a:ahLst/>
                <a:cxnLst>
                  <a:cxn ang="0">
                    <a:pos x="0" y="332"/>
                  </a:cxn>
                  <a:cxn ang="0">
                    <a:pos x="0" y="360"/>
                  </a:cxn>
                  <a:cxn ang="0">
                    <a:pos x="5" y="387"/>
                  </a:cxn>
                  <a:cxn ang="0">
                    <a:pos x="27" y="414"/>
                  </a:cxn>
                  <a:cxn ang="0">
                    <a:pos x="54" y="436"/>
                  </a:cxn>
                  <a:cxn ang="0">
                    <a:pos x="92" y="463"/>
                  </a:cxn>
                  <a:cxn ang="0">
                    <a:pos x="141" y="490"/>
                  </a:cxn>
                  <a:cxn ang="0">
                    <a:pos x="195" y="512"/>
                  </a:cxn>
                  <a:cxn ang="0">
                    <a:pos x="255" y="539"/>
                  </a:cxn>
                  <a:cxn ang="0">
                    <a:pos x="212" y="517"/>
                  </a:cxn>
                  <a:cxn ang="0">
                    <a:pos x="179" y="490"/>
                  </a:cxn>
                  <a:cxn ang="0">
                    <a:pos x="157" y="468"/>
                  </a:cxn>
                  <a:cxn ang="0">
                    <a:pos x="141" y="447"/>
                  </a:cxn>
                  <a:cxn ang="0">
                    <a:pos x="136" y="425"/>
                  </a:cxn>
                  <a:cxn ang="0">
                    <a:pos x="136" y="403"/>
                  </a:cxn>
                  <a:cxn ang="0">
                    <a:pos x="141" y="381"/>
                  </a:cxn>
                  <a:cxn ang="0">
                    <a:pos x="157" y="365"/>
                  </a:cxn>
                  <a:cxn ang="0">
                    <a:pos x="179" y="343"/>
                  </a:cxn>
                  <a:cxn ang="0">
                    <a:pos x="201" y="327"/>
                  </a:cxn>
                  <a:cxn ang="0">
                    <a:pos x="266" y="294"/>
                  </a:cxn>
                  <a:cxn ang="0">
                    <a:pos x="353" y="262"/>
                  </a:cxn>
                  <a:cxn ang="0">
                    <a:pos x="445" y="234"/>
                  </a:cxn>
                  <a:cxn ang="0">
                    <a:pos x="554" y="213"/>
                  </a:cxn>
                  <a:cxn ang="0">
                    <a:pos x="662" y="191"/>
                  </a:cxn>
                  <a:cxn ang="0">
                    <a:pos x="890" y="153"/>
                  </a:cxn>
                  <a:cxn ang="0">
                    <a:pos x="993" y="136"/>
                  </a:cxn>
                  <a:cxn ang="0">
                    <a:pos x="1091" y="120"/>
                  </a:cxn>
                  <a:cxn ang="0">
                    <a:pos x="1178" y="115"/>
                  </a:cxn>
                  <a:cxn ang="0">
                    <a:pos x="1248" y="104"/>
                  </a:cxn>
                  <a:cxn ang="0">
                    <a:pos x="1248" y="0"/>
                  </a:cxn>
                  <a:cxn ang="0">
                    <a:pos x="1161" y="22"/>
                  </a:cxn>
                  <a:cxn ang="0">
                    <a:pos x="1069" y="38"/>
                  </a:cxn>
                  <a:cxn ang="0">
                    <a:pos x="874" y="71"/>
                  </a:cxn>
                  <a:cxn ang="0">
                    <a:pos x="673" y="93"/>
                  </a:cxn>
                  <a:cxn ang="0">
                    <a:pos x="483" y="126"/>
                  </a:cxn>
                  <a:cxn ang="0">
                    <a:pos x="391" y="142"/>
                  </a:cxn>
                  <a:cxn ang="0">
                    <a:pos x="309" y="158"/>
                  </a:cxn>
                  <a:cxn ang="0">
                    <a:pos x="228" y="180"/>
                  </a:cxn>
                  <a:cxn ang="0">
                    <a:pos x="163" y="202"/>
                  </a:cxn>
                  <a:cxn ang="0">
                    <a:pos x="103" y="229"/>
                  </a:cxn>
                  <a:cxn ang="0">
                    <a:pos x="54" y="256"/>
                  </a:cxn>
                  <a:cxn ang="0">
                    <a:pos x="22" y="294"/>
                  </a:cxn>
                  <a:cxn ang="0">
                    <a:pos x="0" y="332"/>
                  </a:cxn>
                  <a:cxn ang="0">
                    <a:pos x="0" y="332"/>
                  </a:cxn>
                </a:cxnLst>
                <a:rect l="0" t="0" r="r" b="b"/>
                <a:pathLst>
                  <a:path w="1248" h="539">
                    <a:moveTo>
                      <a:pt x="0" y="332"/>
                    </a:moveTo>
                    <a:lnTo>
                      <a:pt x="0" y="360"/>
                    </a:lnTo>
                    <a:lnTo>
                      <a:pt x="5" y="387"/>
                    </a:lnTo>
                    <a:lnTo>
                      <a:pt x="27" y="414"/>
                    </a:lnTo>
                    <a:lnTo>
                      <a:pt x="54" y="436"/>
                    </a:lnTo>
                    <a:lnTo>
                      <a:pt x="92" y="463"/>
                    </a:lnTo>
                    <a:lnTo>
                      <a:pt x="141" y="490"/>
                    </a:lnTo>
                    <a:lnTo>
                      <a:pt x="195" y="512"/>
                    </a:lnTo>
                    <a:lnTo>
                      <a:pt x="255" y="539"/>
                    </a:lnTo>
                    <a:lnTo>
                      <a:pt x="212" y="517"/>
                    </a:lnTo>
                    <a:lnTo>
                      <a:pt x="179" y="490"/>
                    </a:lnTo>
                    <a:lnTo>
                      <a:pt x="157" y="468"/>
                    </a:lnTo>
                    <a:lnTo>
                      <a:pt x="141" y="447"/>
                    </a:lnTo>
                    <a:lnTo>
                      <a:pt x="136" y="425"/>
                    </a:lnTo>
                    <a:lnTo>
                      <a:pt x="136" y="403"/>
                    </a:lnTo>
                    <a:lnTo>
                      <a:pt x="141" y="381"/>
                    </a:lnTo>
                    <a:lnTo>
                      <a:pt x="157" y="365"/>
                    </a:lnTo>
                    <a:lnTo>
                      <a:pt x="179" y="343"/>
                    </a:lnTo>
                    <a:lnTo>
                      <a:pt x="201" y="327"/>
                    </a:lnTo>
                    <a:lnTo>
                      <a:pt x="266" y="294"/>
                    </a:lnTo>
                    <a:lnTo>
                      <a:pt x="353" y="262"/>
                    </a:lnTo>
                    <a:lnTo>
                      <a:pt x="445" y="234"/>
                    </a:lnTo>
                    <a:lnTo>
                      <a:pt x="554" y="213"/>
                    </a:lnTo>
                    <a:lnTo>
                      <a:pt x="662" y="191"/>
                    </a:lnTo>
                    <a:lnTo>
                      <a:pt x="890" y="153"/>
                    </a:lnTo>
                    <a:lnTo>
                      <a:pt x="993" y="136"/>
                    </a:lnTo>
                    <a:lnTo>
                      <a:pt x="1091" y="120"/>
                    </a:lnTo>
                    <a:lnTo>
                      <a:pt x="1178" y="115"/>
                    </a:lnTo>
                    <a:lnTo>
                      <a:pt x="1248" y="104"/>
                    </a:lnTo>
                    <a:lnTo>
                      <a:pt x="1248" y="0"/>
                    </a:lnTo>
                    <a:lnTo>
                      <a:pt x="1161" y="22"/>
                    </a:lnTo>
                    <a:lnTo>
                      <a:pt x="1069" y="38"/>
                    </a:lnTo>
                    <a:lnTo>
                      <a:pt x="874" y="71"/>
                    </a:lnTo>
                    <a:lnTo>
                      <a:pt x="673" y="93"/>
                    </a:lnTo>
                    <a:lnTo>
                      <a:pt x="483" y="126"/>
                    </a:lnTo>
                    <a:lnTo>
                      <a:pt x="391" y="142"/>
                    </a:lnTo>
                    <a:lnTo>
                      <a:pt x="309" y="158"/>
                    </a:lnTo>
                    <a:lnTo>
                      <a:pt x="228" y="180"/>
                    </a:lnTo>
                    <a:lnTo>
                      <a:pt x="163" y="202"/>
                    </a:lnTo>
                    <a:lnTo>
                      <a:pt x="103" y="229"/>
                    </a:lnTo>
                    <a:lnTo>
                      <a:pt x="54" y="256"/>
                    </a:lnTo>
                    <a:lnTo>
                      <a:pt x="22" y="294"/>
                    </a:lnTo>
                    <a:lnTo>
                      <a:pt x="0" y="332"/>
                    </a:lnTo>
                    <a:lnTo>
                      <a:pt x="0" y="332"/>
                    </a:lnTo>
                    <a:close/>
                  </a:path>
                </a:pathLst>
              </a:custGeom>
              <a:gradFill rotWithShape="0">
                <a:gsLst>
                  <a:gs pos="0">
                    <a:schemeClr val="bg1">
                      <a:gamma/>
                      <a:shade val="87843"/>
                      <a:invGamma/>
                    </a:schemeClr>
                  </a:gs>
                  <a:gs pos="100000">
                    <a:schemeClr val="bg1"/>
                  </a:gs>
                </a:gsLst>
                <a:lin ang="2700000" scaled="1"/>
              </a:gradFill>
              <a:ln w="9525">
                <a:noFill/>
                <a:round/>
                <a:headEnd/>
                <a:tailEnd/>
              </a:ln>
            </p:spPr>
            <p:txBody>
              <a:bodyPr/>
              <a:lstStyle/>
              <a:p>
                <a:pPr eaLnBrk="0" hangingPunct="0">
                  <a:defRPr/>
                </a:pPr>
                <a:endParaRPr lang="en-US">
                  <a:latin typeface="Arial" pitchFamily="34" charset="0"/>
                </a:endParaRPr>
              </a:p>
            </p:txBody>
          </p:sp>
        </p:grpSp>
        <p:sp>
          <p:nvSpPr>
            <p:cNvPr id="6" name="Freeform 9"/>
            <p:cNvSpPr>
              <a:spLocks/>
            </p:cNvSpPr>
            <p:nvPr/>
          </p:nvSpPr>
          <p:spPr bwMode="hidden">
            <a:xfrm>
              <a:off x="3322" y="1341"/>
              <a:ext cx="1825" cy="1537"/>
            </a:xfrm>
            <a:custGeom>
              <a:avLst/>
              <a:gdLst/>
              <a:ahLst/>
              <a:cxnLst>
                <a:cxn ang="0">
                  <a:pos x="982" y="1061"/>
                </a:cxn>
                <a:cxn ang="0">
                  <a:pos x="1357" y="1012"/>
                </a:cxn>
                <a:cxn ang="0">
                  <a:pos x="1666" y="957"/>
                </a:cxn>
                <a:cxn ang="0">
                  <a:pos x="1916" y="897"/>
                </a:cxn>
                <a:cxn ang="0">
                  <a:pos x="2100" y="832"/>
                </a:cxn>
                <a:cxn ang="0">
                  <a:pos x="2220" y="756"/>
                </a:cxn>
                <a:cxn ang="0">
                  <a:pos x="2285" y="669"/>
                </a:cxn>
                <a:cxn ang="0">
                  <a:pos x="2290" y="560"/>
                </a:cxn>
                <a:cxn ang="0">
                  <a:pos x="2241" y="457"/>
                </a:cxn>
                <a:cxn ang="0">
                  <a:pos x="2144" y="364"/>
                </a:cxn>
                <a:cxn ang="0">
                  <a:pos x="2008" y="277"/>
                </a:cxn>
                <a:cxn ang="0">
                  <a:pos x="1769" y="157"/>
                </a:cxn>
                <a:cxn ang="0">
                  <a:pos x="1612" y="92"/>
                </a:cxn>
                <a:cxn ang="0">
                  <a:pos x="1476" y="43"/>
                </a:cxn>
                <a:cxn ang="0">
                  <a:pos x="1384" y="10"/>
                </a:cxn>
                <a:cxn ang="0">
                  <a:pos x="1346" y="0"/>
                </a:cxn>
                <a:cxn ang="0">
                  <a:pos x="1655" y="119"/>
                </a:cxn>
                <a:cxn ang="0">
                  <a:pos x="1948" y="255"/>
                </a:cxn>
                <a:cxn ang="0">
                  <a:pos x="2068" y="326"/>
                </a:cxn>
                <a:cxn ang="0">
                  <a:pos x="2171" y="402"/>
                </a:cxn>
                <a:cxn ang="0">
                  <a:pos x="2236" y="478"/>
                </a:cxn>
                <a:cxn ang="0">
                  <a:pos x="2263" y="560"/>
                </a:cxn>
                <a:cxn ang="0">
                  <a:pos x="2241" y="636"/>
                </a:cxn>
                <a:cxn ang="0">
                  <a:pos x="2171" y="702"/>
                </a:cxn>
                <a:cxn ang="0">
                  <a:pos x="2062" y="756"/>
                </a:cxn>
                <a:cxn ang="0">
                  <a:pos x="1921" y="800"/>
                </a:cxn>
                <a:cxn ang="0">
                  <a:pos x="1748" y="843"/>
                </a:cxn>
                <a:cxn ang="0">
                  <a:pos x="1351" y="908"/>
                </a:cxn>
                <a:cxn ang="0">
                  <a:pos x="923" y="968"/>
                </a:cxn>
                <a:cxn ang="0">
                  <a:pos x="521" y="1028"/>
                </a:cxn>
                <a:cxn ang="0">
                  <a:pos x="353" y="1066"/>
                </a:cxn>
                <a:cxn ang="0">
                  <a:pos x="206" y="1104"/>
                </a:cxn>
                <a:cxn ang="0">
                  <a:pos x="92" y="1148"/>
                </a:cxn>
                <a:cxn ang="0">
                  <a:pos x="22" y="1202"/>
                </a:cxn>
                <a:cxn ang="0">
                  <a:pos x="0" y="1262"/>
                </a:cxn>
                <a:cxn ang="0">
                  <a:pos x="27" y="1327"/>
                </a:cxn>
                <a:cxn ang="0">
                  <a:pos x="98" y="1382"/>
                </a:cxn>
                <a:cxn ang="0">
                  <a:pos x="196" y="1425"/>
                </a:cxn>
                <a:cxn ang="0">
                  <a:pos x="326" y="1469"/>
                </a:cxn>
                <a:cxn ang="0">
                  <a:pos x="217" y="1414"/>
                </a:cxn>
                <a:cxn ang="0">
                  <a:pos x="147" y="1360"/>
                </a:cxn>
                <a:cxn ang="0">
                  <a:pos x="120" y="1306"/>
                </a:cxn>
                <a:cxn ang="0">
                  <a:pos x="141" y="1257"/>
                </a:cxn>
                <a:cxn ang="0">
                  <a:pos x="212" y="1208"/>
                </a:cxn>
                <a:cxn ang="0">
                  <a:pos x="342" y="1164"/>
                </a:cxn>
                <a:cxn ang="0">
                  <a:pos x="527" y="1121"/>
                </a:cxn>
                <a:cxn ang="0">
                  <a:pos x="771" y="1088"/>
                </a:cxn>
              </a:cxnLst>
              <a:rect l="0" t="0" r="r" b="b"/>
              <a:pathLst>
                <a:path w="2296" h="1469">
                  <a:moveTo>
                    <a:pt x="771" y="1088"/>
                  </a:moveTo>
                  <a:lnTo>
                    <a:pt x="982" y="1061"/>
                  </a:lnTo>
                  <a:lnTo>
                    <a:pt x="1178" y="1034"/>
                  </a:lnTo>
                  <a:lnTo>
                    <a:pt x="1357" y="1012"/>
                  </a:lnTo>
                  <a:lnTo>
                    <a:pt x="1520" y="985"/>
                  </a:lnTo>
                  <a:lnTo>
                    <a:pt x="1666" y="957"/>
                  </a:lnTo>
                  <a:lnTo>
                    <a:pt x="1796" y="930"/>
                  </a:lnTo>
                  <a:lnTo>
                    <a:pt x="1916" y="897"/>
                  </a:lnTo>
                  <a:lnTo>
                    <a:pt x="2013" y="870"/>
                  </a:lnTo>
                  <a:lnTo>
                    <a:pt x="2100" y="832"/>
                  </a:lnTo>
                  <a:lnTo>
                    <a:pt x="2171" y="800"/>
                  </a:lnTo>
                  <a:lnTo>
                    <a:pt x="2220" y="756"/>
                  </a:lnTo>
                  <a:lnTo>
                    <a:pt x="2263" y="712"/>
                  </a:lnTo>
                  <a:lnTo>
                    <a:pt x="2285" y="669"/>
                  </a:lnTo>
                  <a:lnTo>
                    <a:pt x="2296" y="614"/>
                  </a:lnTo>
                  <a:lnTo>
                    <a:pt x="2290" y="560"/>
                  </a:lnTo>
                  <a:lnTo>
                    <a:pt x="2269" y="500"/>
                  </a:lnTo>
                  <a:lnTo>
                    <a:pt x="2241" y="457"/>
                  </a:lnTo>
                  <a:lnTo>
                    <a:pt x="2198" y="408"/>
                  </a:lnTo>
                  <a:lnTo>
                    <a:pt x="2144" y="364"/>
                  </a:lnTo>
                  <a:lnTo>
                    <a:pt x="2079" y="321"/>
                  </a:lnTo>
                  <a:lnTo>
                    <a:pt x="2008" y="277"/>
                  </a:lnTo>
                  <a:lnTo>
                    <a:pt x="1927" y="234"/>
                  </a:lnTo>
                  <a:lnTo>
                    <a:pt x="1769" y="157"/>
                  </a:lnTo>
                  <a:lnTo>
                    <a:pt x="1688" y="125"/>
                  </a:lnTo>
                  <a:lnTo>
                    <a:pt x="1612" y="92"/>
                  </a:lnTo>
                  <a:lnTo>
                    <a:pt x="1536" y="65"/>
                  </a:lnTo>
                  <a:lnTo>
                    <a:pt x="1476" y="43"/>
                  </a:lnTo>
                  <a:lnTo>
                    <a:pt x="1422" y="27"/>
                  </a:lnTo>
                  <a:lnTo>
                    <a:pt x="1384" y="10"/>
                  </a:lnTo>
                  <a:lnTo>
                    <a:pt x="1357" y="5"/>
                  </a:lnTo>
                  <a:lnTo>
                    <a:pt x="1346" y="0"/>
                  </a:lnTo>
                  <a:lnTo>
                    <a:pt x="1498" y="54"/>
                  </a:lnTo>
                  <a:lnTo>
                    <a:pt x="1655" y="119"/>
                  </a:lnTo>
                  <a:lnTo>
                    <a:pt x="1807" y="185"/>
                  </a:lnTo>
                  <a:lnTo>
                    <a:pt x="1948" y="255"/>
                  </a:lnTo>
                  <a:lnTo>
                    <a:pt x="2013" y="288"/>
                  </a:lnTo>
                  <a:lnTo>
                    <a:pt x="2068" y="326"/>
                  </a:lnTo>
                  <a:lnTo>
                    <a:pt x="2122" y="364"/>
                  </a:lnTo>
                  <a:lnTo>
                    <a:pt x="2171" y="402"/>
                  </a:lnTo>
                  <a:lnTo>
                    <a:pt x="2209" y="440"/>
                  </a:lnTo>
                  <a:lnTo>
                    <a:pt x="2236" y="478"/>
                  </a:lnTo>
                  <a:lnTo>
                    <a:pt x="2252" y="522"/>
                  </a:lnTo>
                  <a:lnTo>
                    <a:pt x="2263" y="560"/>
                  </a:lnTo>
                  <a:lnTo>
                    <a:pt x="2258" y="598"/>
                  </a:lnTo>
                  <a:lnTo>
                    <a:pt x="2241" y="636"/>
                  </a:lnTo>
                  <a:lnTo>
                    <a:pt x="2214" y="669"/>
                  </a:lnTo>
                  <a:lnTo>
                    <a:pt x="2171" y="702"/>
                  </a:lnTo>
                  <a:lnTo>
                    <a:pt x="2122" y="729"/>
                  </a:lnTo>
                  <a:lnTo>
                    <a:pt x="2062" y="756"/>
                  </a:lnTo>
                  <a:lnTo>
                    <a:pt x="1997" y="778"/>
                  </a:lnTo>
                  <a:lnTo>
                    <a:pt x="1921" y="800"/>
                  </a:lnTo>
                  <a:lnTo>
                    <a:pt x="1834" y="821"/>
                  </a:lnTo>
                  <a:lnTo>
                    <a:pt x="1748" y="843"/>
                  </a:lnTo>
                  <a:lnTo>
                    <a:pt x="1552" y="876"/>
                  </a:lnTo>
                  <a:lnTo>
                    <a:pt x="1351" y="908"/>
                  </a:lnTo>
                  <a:lnTo>
                    <a:pt x="1134" y="941"/>
                  </a:lnTo>
                  <a:lnTo>
                    <a:pt x="923" y="968"/>
                  </a:lnTo>
                  <a:lnTo>
                    <a:pt x="716" y="995"/>
                  </a:lnTo>
                  <a:lnTo>
                    <a:pt x="521" y="1028"/>
                  </a:lnTo>
                  <a:lnTo>
                    <a:pt x="434" y="1044"/>
                  </a:lnTo>
                  <a:lnTo>
                    <a:pt x="353" y="1066"/>
                  </a:lnTo>
                  <a:lnTo>
                    <a:pt x="277" y="1082"/>
                  </a:lnTo>
                  <a:lnTo>
                    <a:pt x="206" y="1104"/>
                  </a:lnTo>
                  <a:lnTo>
                    <a:pt x="147" y="1126"/>
                  </a:lnTo>
                  <a:lnTo>
                    <a:pt x="92" y="1148"/>
                  </a:lnTo>
                  <a:lnTo>
                    <a:pt x="54" y="1175"/>
                  </a:lnTo>
                  <a:lnTo>
                    <a:pt x="22" y="1202"/>
                  </a:lnTo>
                  <a:lnTo>
                    <a:pt x="6" y="1229"/>
                  </a:lnTo>
                  <a:lnTo>
                    <a:pt x="0" y="1262"/>
                  </a:lnTo>
                  <a:lnTo>
                    <a:pt x="11" y="1295"/>
                  </a:lnTo>
                  <a:lnTo>
                    <a:pt x="27" y="1327"/>
                  </a:lnTo>
                  <a:lnTo>
                    <a:pt x="54" y="1355"/>
                  </a:lnTo>
                  <a:lnTo>
                    <a:pt x="98" y="1382"/>
                  </a:lnTo>
                  <a:lnTo>
                    <a:pt x="141" y="1404"/>
                  </a:lnTo>
                  <a:lnTo>
                    <a:pt x="196" y="1425"/>
                  </a:lnTo>
                  <a:lnTo>
                    <a:pt x="261" y="1447"/>
                  </a:lnTo>
                  <a:lnTo>
                    <a:pt x="326" y="1469"/>
                  </a:lnTo>
                  <a:lnTo>
                    <a:pt x="266" y="1442"/>
                  </a:lnTo>
                  <a:lnTo>
                    <a:pt x="217" y="1414"/>
                  </a:lnTo>
                  <a:lnTo>
                    <a:pt x="174" y="1387"/>
                  </a:lnTo>
                  <a:lnTo>
                    <a:pt x="147" y="1360"/>
                  </a:lnTo>
                  <a:lnTo>
                    <a:pt x="125" y="1333"/>
                  </a:lnTo>
                  <a:lnTo>
                    <a:pt x="120" y="1306"/>
                  </a:lnTo>
                  <a:lnTo>
                    <a:pt x="125" y="1278"/>
                  </a:lnTo>
                  <a:lnTo>
                    <a:pt x="141" y="1257"/>
                  </a:lnTo>
                  <a:lnTo>
                    <a:pt x="174" y="1229"/>
                  </a:lnTo>
                  <a:lnTo>
                    <a:pt x="212" y="1208"/>
                  </a:lnTo>
                  <a:lnTo>
                    <a:pt x="272" y="1186"/>
                  </a:lnTo>
                  <a:lnTo>
                    <a:pt x="342" y="1164"/>
                  </a:lnTo>
                  <a:lnTo>
                    <a:pt x="423" y="1142"/>
                  </a:lnTo>
                  <a:lnTo>
                    <a:pt x="527" y="1121"/>
                  </a:lnTo>
                  <a:lnTo>
                    <a:pt x="641" y="1104"/>
                  </a:lnTo>
                  <a:lnTo>
                    <a:pt x="771" y="1088"/>
                  </a:lnTo>
                  <a:lnTo>
                    <a:pt x="771" y="1088"/>
                  </a:lnTo>
                  <a:close/>
                </a:path>
              </a:pathLst>
            </a:custGeom>
            <a:gradFill rotWithShape="0">
              <a:gsLst>
                <a:gs pos="0">
                  <a:schemeClr val="bg1">
                    <a:gamma/>
                    <a:shade val="84706"/>
                    <a:invGamma/>
                  </a:schemeClr>
                </a:gs>
                <a:gs pos="100000">
                  <a:schemeClr val="bg1"/>
                </a:gs>
              </a:gsLst>
              <a:lin ang="2700000" scaled="1"/>
            </a:gradFill>
            <a:ln w="9525">
              <a:noFill/>
              <a:round/>
              <a:headEnd/>
              <a:tailEnd/>
            </a:ln>
          </p:spPr>
          <p:txBody>
            <a:bodyPr/>
            <a:lstStyle/>
            <a:p>
              <a:pPr eaLnBrk="0" hangingPunct="0">
                <a:defRPr/>
              </a:pPr>
              <a:endParaRPr lang="en-US">
                <a:latin typeface="Arial" pitchFamily="34" charset="0"/>
              </a:endParaRPr>
            </a:p>
          </p:txBody>
        </p:sp>
        <p:sp>
          <p:nvSpPr>
            <p:cNvPr id="7" name="Freeform 10"/>
            <p:cNvSpPr>
              <a:spLocks/>
            </p:cNvSpPr>
            <p:nvPr/>
          </p:nvSpPr>
          <p:spPr bwMode="hidden">
            <a:xfrm>
              <a:off x="0" y="0"/>
              <a:ext cx="5758" cy="1776"/>
            </a:xfrm>
            <a:custGeom>
              <a:avLst/>
              <a:gdLst/>
              <a:ahLst/>
              <a:cxnLst>
                <a:cxn ang="0">
                  <a:pos x="0" y="0"/>
                </a:cxn>
                <a:cxn ang="0">
                  <a:pos x="0" y="1906"/>
                </a:cxn>
                <a:cxn ang="0">
                  <a:pos x="5740" y="1906"/>
                </a:cxn>
                <a:cxn ang="0">
                  <a:pos x="5740" y="0"/>
                </a:cxn>
                <a:cxn ang="0">
                  <a:pos x="0" y="0"/>
                </a:cxn>
                <a:cxn ang="0">
                  <a:pos x="0" y="0"/>
                </a:cxn>
              </a:cxnLst>
              <a:rect l="0" t="0" r="r" b="b"/>
              <a:pathLst>
                <a:path w="5740" h="1906">
                  <a:moveTo>
                    <a:pt x="0" y="0"/>
                  </a:moveTo>
                  <a:lnTo>
                    <a:pt x="0" y="1906"/>
                  </a:lnTo>
                  <a:lnTo>
                    <a:pt x="5740" y="1906"/>
                  </a:lnTo>
                  <a:lnTo>
                    <a:pt x="5740" y="0"/>
                  </a:lnTo>
                  <a:lnTo>
                    <a:pt x="0" y="0"/>
                  </a:lnTo>
                  <a:lnTo>
                    <a:pt x="0" y="0"/>
                  </a:lnTo>
                  <a:close/>
                </a:path>
              </a:pathLst>
            </a:custGeom>
            <a:gradFill rotWithShape="0">
              <a:gsLst>
                <a:gs pos="0">
                  <a:schemeClr val="bg2"/>
                </a:gs>
                <a:gs pos="100000">
                  <a:schemeClr val="bg1"/>
                </a:gs>
              </a:gsLst>
              <a:lin ang="5400000" scaled="1"/>
            </a:gradFill>
            <a:ln w="9525">
              <a:noFill/>
              <a:round/>
              <a:headEnd/>
              <a:tailEnd/>
            </a:ln>
          </p:spPr>
          <p:txBody>
            <a:bodyPr/>
            <a:lstStyle/>
            <a:p>
              <a:pPr eaLnBrk="0" hangingPunct="0">
                <a:defRPr/>
              </a:pPr>
              <a:endParaRPr lang="en-US">
                <a:latin typeface="Arial" pitchFamily="34" charset="0"/>
              </a:endParaRPr>
            </a:p>
          </p:txBody>
        </p:sp>
      </p:grpSp>
      <p:sp>
        <p:nvSpPr>
          <p:cNvPr id="981003" name="Rectangle 11"/>
          <p:cNvSpPr>
            <a:spLocks noGrp="1" noChangeArrowheads="1"/>
          </p:cNvSpPr>
          <p:nvPr>
            <p:ph type="ctrTitle" sz="quarter"/>
          </p:nvPr>
        </p:nvSpPr>
        <p:spPr>
          <a:xfrm>
            <a:off x="685800" y="1736725"/>
            <a:ext cx="7772400" cy="1920875"/>
          </a:xfrm>
        </p:spPr>
        <p:txBody>
          <a:bodyPr/>
          <a:lstStyle>
            <a:lvl1pPr>
              <a:defRPr/>
            </a:lvl1pPr>
          </a:lstStyle>
          <a:p>
            <a:r>
              <a:rPr lang="en-US"/>
              <a:t>Click to edit Master title style</a:t>
            </a:r>
          </a:p>
        </p:txBody>
      </p:sp>
      <p:sp>
        <p:nvSpPr>
          <p:cNvPr id="981004" name="Rectangle 12"/>
          <p:cNvSpPr>
            <a:spLocks noGrp="1" noChangeArrowheads="1"/>
          </p:cNvSpPr>
          <p:nvPr>
            <p:ph type="subTitle" sz="quarter" idx="1"/>
          </p:nvPr>
        </p:nvSpPr>
        <p:spPr>
          <a:xfrm>
            <a:off x="1371600" y="3886200"/>
            <a:ext cx="6400800" cy="1752600"/>
          </a:xfrm>
        </p:spPr>
        <p:txBody>
          <a:bodyPr/>
          <a:lstStyle>
            <a:lvl1pPr marL="0" indent="0" algn="ctr">
              <a:defRPr/>
            </a:lvl1pPr>
          </a:lstStyle>
          <a:p>
            <a:r>
              <a:rPr lang="en-US"/>
              <a:t>Click to edit Master subtitle style</a:t>
            </a:r>
          </a:p>
        </p:txBody>
      </p:sp>
      <p:sp>
        <p:nvSpPr>
          <p:cNvPr id="13" name="Rectangle 13"/>
          <p:cNvSpPr>
            <a:spLocks noGrp="1" noChangeArrowheads="1"/>
          </p:cNvSpPr>
          <p:nvPr>
            <p:ph type="dt" sz="quarter" idx="10"/>
          </p:nvPr>
        </p:nvSpPr>
        <p:spPr>
          <a:xfrm>
            <a:off x="457200" y="6248400"/>
            <a:ext cx="2133600" cy="476250"/>
          </a:xfrm>
        </p:spPr>
        <p:txBody>
          <a:bodyPr/>
          <a:lstStyle>
            <a:lvl1pPr>
              <a:defRPr/>
            </a:lvl1pPr>
          </a:lstStyle>
          <a:p>
            <a:pPr>
              <a:defRPr/>
            </a:pPr>
            <a:endParaRPr lang="en-US"/>
          </a:p>
        </p:txBody>
      </p:sp>
      <p:sp>
        <p:nvSpPr>
          <p:cNvPr id="14" name="Rectangle 14"/>
          <p:cNvSpPr>
            <a:spLocks noGrp="1" noChangeArrowheads="1"/>
          </p:cNvSpPr>
          <p:nvPr>
            <p:ph type="ftr" sz="quarter" idx="11"/>
          </p:nvPr>
        </p:nvSpPr>
        <p:spPr>
          <a:xfrm>
            <a:off x="3124200" y="6251575"/>
            <a:ext cx="2895600" cy="476250"/>
          </a:xfrm>
        </p:spPr>
        <p:txBody>
          <a:bodyPr/>
          <a:lstStyle>
            <a:lvl1pPr>
              <a:defRPr/>
            </a:lvl1pPr>
          </a:lstStyle>
          <a:p>
            <a:pPr>
              <a:defRPr/>
            </a:pPr>
            <a:endParaRPr lang="en-US"/>
          </a:p>
        </p:txBody>
      </p:sp>
      <p:sp>
        <p:nvSpPr>
          <p:cNvPr id="15" name="Rectangle 15"/>
          <p:cNvSpPr>
            <a:spLocks noGrp="1" noChangeArrowheads="1"/>
          </p:cNvSpPr>
          <p:nvPr>
            <p:ph type="sldNum" sz="quarter" idx="12"/>
          </p:nvPr>
        </p:nvSpPr>
        <p:spPr>
          <a:xfrm>
            <a:off x="6553200" y="6254750"/>
            <a:ext cx="2133600" cy="476250"/>
          </a:xfrm>
        </p:spPr>
        <p:txBody>
          <a:bodyPr/>
          <a:lstStyle>
            <a:lvl1pPr>
              <a:defRPr/>
            </a:lvl1pPr>
          </a:lstStyle>
          <a:p>
            <a:pPr>
              <a:defRPr/>
            </a:pPr>
            <a:fld id="{1D78E61B-6CE6-41CC-B39C-03B3552D2FF5}"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743DE8D8-C0F1-44D1-8370-F715F76DAA4C}"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00A2E508-FB65-4458-803B-D0BED2056F40}"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p:spPr>
        <p:txBody>
          <a:bodyPr/>
          <a:lstStyle/>
          <a:p>
            <a:pPr lvl="0"/>
            <a:endParaRPr lang="en-US" noProof="0" smtClean="0"/>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A6A55FE5-C5D2-4E82-86FC-BAF204BA96A3}"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8A34F1D4-9E14-4CEC-BB19-3131C95558E2}" type="slidenum">
              <a:rPr lang="en-US"/>
              <a:pPr>
                <a:defRPr/>
              </a:pPr>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F9E74494-51E4-4E5E-87F8-37A5316CEBEC}" type="slidenum">
              <a:rPr lang="en-US"/>
              <a:pPr>
                <a:defRPr/>
              </a:pPr>
              <a:t>‹#›</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FD54AF9-1B9B-45C1-BD43-0AD153896A01}" type="slidenum">
              <a:rPr lang="en-US"/>
              <a:pPr>
                <a:defRPr/>
              </a:pPr>
              <a:t>‹#›</a:t>
            </a:fld>
            <a:endParaRPr 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A98F9C2E-53A3-4DF0-B16F-F4AA4E38356E}" type="slidenum">
              <a:rPr lang="en-US"/>
              <a:pPr>
                <a:defRPr/>
              </a:pPr>
              <a:t>‹#›</a:t>
            </a:fld>
            <a:endParaRPr 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6F7AF802-0D1B-4810-BBCE-44BC4D8F9E24}" type="slidenum">
              <a:rPr lang="en-US"/>
              <a:pPr>
                <a:defRPr/>
              </a:pPr>
              <a:t>‹#›</a:t>
            </a:fld>
            <a:endParaRPr 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F90077D4-9AA8-40B2-AD73-FD81F3D8079A}" type="slidenum">
              <a:rPr lang="en-US"/>
              <a:pPr>
                <a:defRPr/>
              </a:pPr>
              <a:t>‹#›</a:t>
            </a:fld>
            <a:endParaRPr 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0433902B-E644-45B5-9C3F-9EA4B2A329A1}"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C1B6477E-E1BA-4830-9F5A-972B53799D73}"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35851E45-D643-4246-B7F5-378C9407DA5E}" type="slidenum">
              <a:rPr lang="en-US"/>
              <a:pPr>
                <a:defRPr/>
              </a:pPr>
              <a:t>‹#›</a:t>
            </a:fld>
            <a:endParaRPr lang="en-US"/>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AEFC9B4E-0468-4B09-8711-75EEF26579BA}" type="slidenum">
              <a:rPr lang="en-US"/>
              <a:pPr>
                <a:defRPr/>
              </a:pPr>
              <a:t>‹#›</a:t>
            </a:fld>
            <a:endParaRPr lang="en-US"/>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564A7CF9-80B2-4856-8B92-039FEA51EC41}" type="slidenum">
              <a:rPr lang="en-US"/>
              <a:pPr>
                <a:defRPr/>
              </a:pPr>
              <a:t>‹#›</a:t>
            </a:fld>
            <a:endParaRPr lang="en-US"/>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864F7C54-57D8-4A82-800F-46B0005D8DC8}"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8C3CD5AB-9269-4FB4-BC97-9D47252A1BD7}"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2"/>
          <p:cNvSpPr>
            <a:spLocks noGrp="1" noChangeArrowheads="1"/>
          </p:cNvSpPr>
          <p:nvPr>
            <p:ph type="dt" sz="half" idx="10"/>
          </p:nvPr>
        </p:nvSpPr>
        <p:spPr>
          <a:ln/>
        </p:spPr>
        <p:txBody>
          <a:bodyPr/>
          <a:lstStyle>
            <a:lvl1pPr>
              <a:defRPr/>
            </a:lvl1pPr>
          </a:lstStyle>
          <a:p>
            <a:pPr>
              <a:defRPr/>
            </a:pPr>
            <a:endParaRPr lang="en-US"/>
          </a:p>
        </p:txBody>
      </p:sp>
      <p:sp>
        <p:nvSpPr>
          <p:cNvPr id="6" name="Rectangle 3"/>
          <p:cNvSpPr>
            <a:spLocks noGrp="1" noChangeArrowheads="1"/>
          </p:cNvSpPr>
          <p:nvPr>
            <p:ph type="sldNum" sz="quarter" idx="11"/>
          </p:nvPr>
        </p:nvSpPr>
        <p:spPr>
          <a:ln/>
        </p:spPr>
        <p:txBody>
          <a:bodyPr/>
          <a:lstStyle>
            <a:lvl1pPr>
              <a:defRPr/>
            </a:lvl1pPr>
          </a:lstStyle>
          <a:p>
            <a:pPr>
              <a:defRPr/>
            </a:pPr>
            <a:fld id="{75D4C84C-0612-494C-A807-9CEDC956042B}" type="slidenum">
              <a:rPr lang="en-US"/>
              <a:pPr>
                <a:defRPr/>
              </a:pPr>
              <a:t>‹#›</a:t>
            </a:fld>
            <a:endParaRPr lang="en-US"/>
          </a:p>
        </p:txBody>
      </p:sp>
      <p:sp>
        <p:nvSpPr>
          <p:cNvPr id="7"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2"/>
          <p:cNvSpPr>
            <a:spLocks noGrp="1" noChangeArrowheads="1"/>
          </p:cNvSpPr>
          <p:nvPr>
            <p:ph type="dt" sz="half" idx="10"/>
          </p:nvPr>
        </p:nvSpPr>
        <p:spPr>
          <a:ln/>
        </p:spPr>
        <p:txBody>
          <a:bodyPr/>
          <a:lstStyle>
            <a:lvl1pPr>
              <a:defRPr/>
            </a:lvl1pPr>
          </a:lstStyle>
          <a:p>
            <a:pPr>
              <a:defRPr/>
            </a:pPr>
            <a:endParaRPr lang="en-US"/>
          </a:p>
        </p:txBody>
      </p:sp>
      <p:sp>
        <p:nvSpPr>
          <p:cNvPr id="8" name="Rectangle 3"/>
          <p:cNvSpPr>
            <a:spLocks noGrp="1" noChangeArrowheads="1"/>
          </p:cNvSpPr>
          <p:nvPr>
            <p:ph type="sldNum" sz="quarter" idx="11"/>
          </p:nvPr>
        </p:nvSpPr>
        <p:spPr>
          <a:ln/>
        </p:spPr>
        <p:txBody>
          <a:bodyPr/>
          <a:lstStyle>
            <a:lvl1pPr>
              <a:defRPr/>
            </a:lvl1pPr>
          </a:lstStyle>
          <a:p>
            <a:pPr>
              <a:defRPr/>
            </a:pPr>
            <a:fld id="{D93E98EF-E9BD-4FBB-9DB5-72C8D84AED7D}" type="slidenum">
              <a:rPr lang="en-US"/>
              <a:pPr>
                <a:defRPr/>
              </a:pPr>
              <a:t>‹#›</a:t>
            </a:fld>
            <a:endParaRPr lang="en-US"/>
          </a:p>
        </p:txBody>
      </p:sp>
      <p:sp>
        <p:nvSpPr>
          <p:cNvPr id="9"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2"/>
          <p:cNvSpPr>
            <a:spLocks noGrp="1" noChangeArrowheads="1"/>
          </p:cNvSpPr>
          <p:nvPr>
            <p:ph type="dt" sz="half" idx="10"/>
          </p:nvPr>
        </p:nvSpPr>
        <p:spPr>
          <a:ln/>
        </p:spPr>
        <p:txBody>
          <a:bodyPr/>
          <a:lstStyle>
            <a:lvl1pPr>
              <a:defRPr/>
            </a:lvl1pPr>
          </a:lstStyle>
          <a:p>
            <a:pPr>
              <a:defRPr/>
            </a:pPr>
            <a:endParaRPr lang="en-US"/>
          </a:p>
        </p:txBody>
      </p:sp>
      <p:sp>
        <p:nvSpPr>
          <p:cNvPr id="4" name="Rectangle 3"/>
          <p:cNvSpPr>
            <a:spLocks noGrp="1" noChangeArrowheads="1"/>
          </p:cNvSpPr>
          <p:nvPr>
            <p:ph type="sldNum" sz="quarter" idx="11"/>
          </p:nvPr>
        </p:nvSpPr>
        <p:spPr>
          <a:ln/>
        </p:spPr>
        <p:txBody>
          <a:bodyPr/>
          <a:lstStyle>
            <a:lvl1pPr>
              <a:defRPr/>
            </a:lvl1pPr>
          </a:lstStyle>
          <a:p>
            <a:pPr>
              <a:defRPr/>
            </a:pPr>
            <a:fld id="{F40A130B-9F41-492A-9428-8E74777817A5}" type="slidenum">
              <a:rPr lang="en-US"/>
              <a:pPr>
                <a:defRPr/>
              </a:pPr>
              <a:t>‹#›</a:t>
            </a:fld>
            <a:endParaRPr lang="en-US"/>
          </a:p>
        </p:txBody>
      </p:sp>
      <p:sp>
        <p:nvSpPr>
          <p:cNvPr id="5"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2"/>
          <p:cNvSpPr>
            <a:spLocks noGrp="1" noChangeArrowheads="1"/>
          </p:cNvSpPr>
          <p:nvPr>
            <p:ph type="dt" sz="half" idx="10"/>
          </p:nvPr>
        </p:nvSpPr>
        <p:spPr>
          <a:ln/>
        </p:spPr>
        <p:txBody>
          <a:bodyPr/>
          <a:lstStyle>
            <a:lvl1pPr>
              <a:defRPr/>
            </a:lvl1pPr>
          </a:lstStyle>
          <a:p>
            <a:pPr>
              <a:defRPr/>
            </a:pPr>
            <a:endParaRPr lang="en-US"/>
          </a:p>
        </p:txBody>
      </p:sp>
      <p:sp>
        <p:nvSpPr>
          <p:cNvPr id="3" name="Rectangle 3"/>
          <p:cNvSpPr>
            <a:spLocks noGrp="1" noChangeArrowheads="1"/>
          </p:cNvSpPr>
          <p:nvPr>
            <p:ph type="sldNum" sz="quarter" idx="11"/>
          </p:nvPr>
        </p:nvSpPr>
        <p:spPr>
          <a:ln/>
        </p:spPr>
        <p:txBody>
          <a:bodyPr/>
          <a:lstStyle>
            <a:lvl1pPr>
              <a:defRPr/>
            </a:lvl1pPr>
          </a:lstStyle>
          <a:p>
            <a:pPr>
              <a:defRPr/>
            </a:pPr>
            <a:fld id="{01EF5F60-D89D-4BA1-A0EF-D8F22443F511}" type="slidenum">
              <a:rPr lang="en-US"/>
              <a:pPr>
                <a:defRPr/>
              </a:pPr>
              <a:t>‹#›</a:t>
            </a:fld>
            <a:endParaRPr lang="en-US"/>
          </a:p>
        </p:txBody>
      </p:sp>
      <p:sp>
        <p:nvSpPr>
          <p:cNvPr id="4"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2"/>
          <p:cNvSpPr>
            <a:spLocks noGrp="1" noChangeArrowheads="1"/>
          </p:cNvSpPr>
          <p:nvPr>
            <p:ph type="dt" sz="half" idx="10"/>
          </p:nvPr>
        </p:nvSpPr>
        <p:spPr>
          <a:ln/>
        </p:spPr>
        <p:txBody>
          <a:bodyPr/>
          <a:lstStyle>
            <a:lvl1pPr>
              <a:defRPr/>
            </a:lvl1pPr>
          </a:lstStyle>
          <a:p>
            <a:pPr>
              <a:defRPr/>
            </a:pPr>
            <a:endParaRPr lang="en-US"/>
          </a:p>
        </p:txBody>
      </p:sp>
      <p:sp>
        <p:nvSpPr>
          <p:cNvPr id="6" name="Rectangle 3"/>
          <p:cNvSpPr>
            <a:spLocks noGrp="1" noChangeArrowheads="1"/>
          </p:cNvSpPr>
          <p:nvPr>
            <p:ph type="sldNum" sz="quarter" idx="11"/>
          </p:nvPr>
        </p:nvSpPr>
        <p:spPr>
          <a:ln/>
        </p:spPr>
        <p:txBody>
          <a:bodyPr/>
          <a:lstStyle>
            <a:lvl1pPr>
              <a:defRPr/>
            </a:lvl1pPr>
          </a:lstStyle>
          <a:p>
            <a:pPr>
              <a:defRPr/>
            </a:pPr>
            <a:fld id="{395A4187-EF3E-4B31-BB46-205176E7957D}" type="slidenum">
              <a:rPr lang="en-US"/>
              <a:pPr>
                <a:defRPr/>
              </a:pPr>
              <a:t>‹#›</a:t>
            </a:fld>
            <a:endParaRPr lang="en-US"/>
          </a:p>
        </p:txBody>
      </p:sp>
      <p:sp>
        <p:nvSpPr>
          <p:cNvPr id="7"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2"/>
          <p:cNvSpPr>
            <a:spLocks noGrp="1" noChangeArrowheads="1"/>
          </p:cNvSpPr>
          <p:nvPr>
            <p:ph type="dt" sz="half" idx="10"/>
          </p:nvPr>
        </p:nvSpPr>
        <p:spPr>
          <a:ln/>
        </p:spPr>
        <p:txBody>
          <a:bodyPr/>
          <a:lstStyle>
            <a:lvl1pPr>
              <a:defRPr/>
            </a:lvl1pPr>
          </a:lstStyle>
          <a:p>
            <a:pPr>
              <a:defRPr/>
            </a:pPr>
            <a:endParaRPr lang="en-US"/>
          </a:p>
        </p:txBody>
      </p:sp>
      <p:sp>
        <p:nvSpPr>
          <p:cNvPr id="6" name="Rectangle 3"/>
          <p:cNvSpPr>
            <a:spLocks noGrp="1" noChangeArrowheads="1"/>
          </p:cNvSpPr>
          <p:nvPr>
            <p:ph type="sldNum" sz="quarter" idx="11"/>
          </p:nvPr>
        </p:nvSpPr>
        <p:spPr>
          <a:ln/>
        </p:spPr>
        <p:txBody>
          <a:bodyPr/>
          <a:lstStyle>
            <a:lvl1pPr>
              <a:defRPr/>
            </a:lvl1pPr>
          </a:lstStyle>
          <a:p>
            <a:pPr>
              <a:defRPr/>
            </a:pPr>
            <a:fld id="{E3361377-97E6-4D4C-A87B-7F0383C242E3}" type="slidenum">
              <a:rPr lang="en-US"/>
              <a:pPr>
                <a:defRPr/>
              </a:pPr>
              <a:t>‹#›</a:t>
            </a:fld>
            <a:endParaRPr lang="en-US"/>
          </a:p>
        </p:txBody>
      </p:sp>
      <p:sp>
        <p:nvSpPr>
          <p:cNvPr id="7"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79970" name="Rectangle 2"/>
          <p:cNvSpPr>
            <a:spLocks noGrp="1" noChangeArrowheads="1"/>
          </p:cNvSpPr>
          <p:nvPr>
            <p:ph type="dt" sz="half" idx="2"/>
          </p:nvPr>
        </p:nvSpPr>
        <p:spPr bwMode="auto">
          <a:xfrm>
            <a:off x="457200" y="625157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979971" name="Rectangle 3"/>
          <p:cNvSpPr>
            <a:spLocks noGrp="1" noChangeArrowheads="1"/>
          </p:cNvSpPr>
          <p:nvPr>
            <p:ph type="sldNum" sz="quarter" idx="4"/>
          </p:nvPr>
        </p:nvSpPr>
        <p:spPr bwMode="auto">
          <a:xfrm>
            <a:off x="6553200" y="6248400"/>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pitchFamily="34" charset="0"/>
              </a:defRPr>
            </a:lvl1pPr>
          </a:lstStyle>
          <a:p>
            <a:pPr>
              <a:defRPr/>
            </a:pPr>
            <a:fld id="{646FA395-9366-4362-A550-3C1D943B0B10}" type="slidenum">
              <a:rPr lang="en-US"/>
              <a:pPr>
                <a:defRPr/>
              </a:pPr>
              <a:t>‹#›</a:t>
            </a:fld>
            <a:endParaRPr lang="en-US"/>
          </a:p>
        </p:txBody>
      </p:sp>
      <p:grpSp>
        <p:nvGrpSpPr>
          <p:cNvPr id="1028" name="Group 4"/>
          <p:cNvGrpSpPr>
            <a:grpSpLocks/>
          </p:cNvGrpSpPr>
          <p:nvPr/>
        </p:nvGrpSpPr>
        <p:grpSpPr bwMode="auto">
          <a:xfrm>
            <a:off x="0" y="0"/>
            <a:ext cx="9140825" cy="6850063"/>
            <a:chOff x="0" y="0"/>
            <a:chExt cx="5758" cy="4315"/>
          </a:xfrm>
        </p:grpSpPr>
        <p:grpSp>
          <p:nvGrpSpPr>
            <p:cNvPr id="1032" name="Group 5"/>
            <p:cNvGrpSpPr>
              <a:grpSpLocks/>
            </p:cNvGrpSpPr>
            <p:nvPr userDrawn="1"/>
          </p:nvGrpSpPr>
          <p:grpSpPr bwMode="auto">
            <a:xfrm>
              <a:off x="1728" y="2230"/>
              <a:ext cx="4027" cy="2085"/>
              <a:chOff x="1728" y="2230"/>
              <a:chExt cx="4027" cy="2085"/>
            </a:xfrm>
          </p:grpSpPr>
          <p:sp>
            <p:nvSpPr>
              <p:cNvPr id="979974" name="Freeform 6"/>
              <p:cNvSpPr>
                <a:spLocks/>
              </p:cNvSpPr>
              <p:nvPr/>
            </p:nvSpPr>
            <p:spPr bwMode="hidden">
              <a:xfrm>
                <a:off x="1728" y="2644"/>
                <a:ext cx="2882" cy="1671"/>
              </a:xfrm>
              <a:custGeom>
                <a:avLst/>
                <a:gdLst/>
                <a:ahLst/>
                <a:cxnLst>
                  <a:cxn ang="0">
                    <a:pos x="2740" y="528"/>
                  </a:cxn>
                  <a:cxn ang="0">
                    <a:pos x="2632" y="484"/>
                  </a:cxn>
                  <a:cxn ang="0">
                    <a:pos x="2480" y="424"/>
                  </a:cxn>
                  <a:cxn ang="0">
                    <a:pos x="2203" y="343"/>
                  </a:cxn>
                  <a:cxn ang="0">
                    <a:pos x="1970" y="277"/>
                  </a:cxn>
                  <a:cxn ang="0">
                    <a:pos x="1807" y="212"/>
                  </a:cxn>
                  <a:cxn ang="0">
                    <a:pos x="1693" y="152"/>
                  </a:cxn>
                  <a:cxn ang="0">
                    <a:pos x="1628" y="103"/>
                  </a:cxn>
                  <a:cxn ang="0">
                    <a:pos x="1590" y="60"/>
                  </a:cxn>
                  <a:cxn ang="0">
                    <a:pos x="1579" y="27"/>
                  </a:cxn>
                  <a:cxn ang="0">
                    <a:pos x="1585" y="0"/>
                  </a:cxn>
                  <a:cxn ang="0">
                    <a:pos x="1557" y="49"/>
                  </a:cxn>
                  <a:cxn ang="0">
                    <a:pos x="1568" y="98"/>
                  </a:cxn>
                  <a:cxn ang="0">
                    <a:pos x="1617" y="141"/>
                  </a:cxn>
                  <a:cxn ang="0">
                    <a:pos x="1688" y="185"/>
                  </a:cxn>
                  <a:cxn ang="0">
                    <a:pos x="1791" y="228"/>
                  </a:cxn>
                  <a:cxn ang="0">
                    <a:pos x="2040" y="310"/>
                  </a:cxn>
                  <a:cxn ang="0">
                    <a:pos x="2285" y="381"/>
                  </a:cxn>
                  <a:cxn ang="0">
                    <a:pos x="2464" y="435"/>
                  </a:cxn>
                  <a:cxn ang="0">
                    <a:pos x="2605" y="484"/>
                  </a:cxn>
                  <a:cxn ang="0">
                    <a:pos x="2708" y="528"/>
                  </a:cxn>
                  <a:cxn ang="0">
                    <a:pos x="2768" y="560"/>
                  </a:cxn>
                  <a:cxn ang="0">
                    <a:pos x="2795" y="593"/>
                  </a:cxn>
                  <a:cxn ang="0">
                    <a:pos x="2795" y="642"/>
                  </a:cxn>
                  <a:cxn ang="0">
                    <a:pos x="2762" y="691"/>
                  </a:cxn>
                  <a:cxn ang="0">
                    <a:pos x="2692" y="735"/>
                  </a:cxn>
                  <a:cxn ang="0">
                    <a:pos x="2589" y="778"/>
                  </a:cxn>
                  <a:cxn ang="0">
                    <a:pos x="2458" y="822"/>
                  </a:cxn>
                  <a:cxn ang="0">
                    <a:pos x="2301" y="865"/>
                  </a:cxn>
                  <a:cxn ang="0">
                    <a:pos x="2030" y="930"/>
                  </a:cxn>
                  <a:cxn ang="0">
                    <a:pos x="1606" y="1034"/>
                  </a:cxn>
                  <a:cxn ang="0">
                    <a:pos x="1145" y="1164"/>
                  </a:cxn>
                  <a:cxn ang="0">
                    <a:pos x="673" y="1328"/>
                  </a:cxn>
                  <a:cxn ang="0">
                    <a:pos x="217" y="1545"/>
                  </a:cxn>
                  <a:cxn ang="0">
                    <a:pos x="353" y="1671"/>
                  </a:cxn>
                  <a:cxn ang="0">
                    <a:pos x="754" y="1469"/>
                  </a:cxn>
                  <a:cxn ang="0">
                    <a:pos x="1145" y="1311"/>
                  </a:cxn>
                  <a:cxn ang="0">
                    <a:pos x="1519" y="1186"/>
                  </a:cxn>
                  <a:cxn ang="0">
                    <a:pos x="1861" y="1083"/>
                  </a:cxn>
                  <a:cxn ang="0">
                    <a:pos x="2165" y="1007"/>
                  </a:cxn>
                  <a:cxn ang="0">
                    <a:pos x="2426" y="947"/>
                  </a:cxn>
                  <a:cxn ang="0">
                    <a:pos x="2626" y="892"/>
                  </a:cxn>
                  <a:cxn ang="0">
                    <a:pos x="2762" y="838"/>
                  </a:cxn>
                  <a:cxn ang="0">
                    <a:pos x="2827" y="794"/>
                  </a:cxn>
                  <a:cxn ang="0">
                    <a:pos x="2865" y="745"/>
                  </a:cxn>
                  <a:cxn ang="0">
                    <a:pos x="2882" y="702"/>
                  </a:cxn>
                  <a:cxn ang="0">
                    <a:pos x="2854" y="620"/>
                  </a:cxn>
                  <a:cxn ang="0">
                    <a:pos x="2800" y="560"/>
                  </a:cxn>
                  <a:cxn ang="0">
                    <a:pos x="2773" y="544"/>
                  </a:cxn>
                </a:cxnLst>
                <a:rect l="0" t="0" r="r" b="b"/>
                <a:pathLst>
                  <a:path w="2882" h="1671">
                    <a:moveTo>
                      <a:pt x="2773" y="544"/>
                    </a:moveTo>
                    <a:lnTo>
                      <a:pt x="2740" y="528"/>
                    </a:lnTo>
                    <a:lnTo>
                      <a:pt x="2692" y="506"/>
                    </a:lnTo>
                    <a:lnTo>
                      <a:pt x="2632" y="484"/>
                    </a:lnTo>
                    <a:lnTo>
                      <a:pt x="2561" y="457"/>
                    </a:lnTo>
                    <a:lnTo>
                      <a:pt x="2480" y="424"/>
                    </a:lnTo>
                    <a:lnTo>
                      <a:pt x="2388" y="397"/>
                    </a:lnTo>
                    <a:lnTo>
                      <a:pt x="2203" y="343"/>
                    </a:lnTo>
                    <a:lnTo>
                      <a:pt x="2078" y="310"/>
                    </a:lnTo>
                    <a:lnTo>
                      <a:pt x="1970" y="277"/>
                    </a:lnTo>
                    <a:lnTo>
                      <a:pt x="1878" y="245"/>
                    </a:lnTo>
                    <a:lnTo>
                      <a:pt x="1807" y="212"/>
                    </a:lnTo>
                    <a:lnTo>
                      <a:pt x="1742" y="179"/>
                    </a:lnTo>
                    <a:lnTo>
                      <a:pt x="1693" y="152"/>
                    </a:lnTo>
                    <a:lnTo>
                      <a:pt x="1655" y="125"/>
                    </a:lnTo>
                    <a:lnTo>
                      <a:pt x="1628" y="103"/>
                    </a:lnTo>
                    <a:lnTo>
                      <a:pt x="1606" y="81"/>
                    </a:lnTo>
                    <a:lnTo>
                      <a:pt x="1590" y="60"/>
                    </a:lnTo>
                    <a:lnTo>
                      <a:pt x="1585" y="43"/>
                    </a:lnTo>
                    <a:lnTo>
                      <a:pt x="1579" y="27"/>
                    </a:lnTo>
                    <a:lnTo>
                      <a:pt x="1585" y="5"/>
                    </a:lnTo>
                    <a:lnTo>
                      <a:pt x="1585" y="0"/>
                    </a:lnTo>
                    <a:lnTo>
                      <a:pt x="1568" y="27"/>
                    </a:lnTo>
                    <a:lnTo>
                      <a:pt x="1557" y="49"/>
                    </a:lnTo>
                    <a:lnTo>
                      <a:pt x="1557" y="76"/>
                    </a:lnTo>
                    <a:lnTo>
                      <a:pt x="1568" y="98"/>
                    </a:lnTo>
                    <a:lnTo>
                      <a:pt x="1590" y="120"/>
                    </a:lnTo>
                    <a:lnTo>
                      <a:pt x="1617" y="141"/>
                    </a:lnTo>
                    <a:lnTo>
                      <a:pt x="1650" y="163"/>
                    </a:lnTo>
                    <a:lnTo>
                      <a:pt x="1688" y="185"/>
                    </a:lnTo>
                    <a:lnTo>
                      <a:pt x="1737" y="207"/>
                    </a:lnTo>
                    <a:lnTo>
                      <a:pt x="1791" y="228"/>
                    </a:lnTo>
                    <a:lnTo>
                      <a:pt x="1905" y="267"/>
                    </a:lnTo>
                    <a:lnTo>
                      <a:pt x="2040" y="310"/>
                    </a:lnTo>
                    <a:lnTo>
                      <a:pt x="2182" y="348"/>
                    </a:lnTo>
                    <a:lnTo>
                      <a:pt x="2285" y="381"/>
                    </a:lnTo>
                    <a:lnTo>
                      <a:pt x="2382" y="408"/>
                    </a:lnTo>
                    <a:lnTo>
                      <a:pt x="2464" y="435"/>
                    </a:lnTo>
                    <a:lnTo>
                      <a:pt x="2540" y="462"/>
                    </a:lnTo>
                    <a:lnTo>
                      <a:pt x="2605" y="484"/>
                    </a:lnTo>
                    <a:lnTo>
                      <a:pt x="2659" y="506"/>
                    </a:lnTo>
                    <a:lnTo>
                      <a:pt x="2708" y="528"/>
                    </a:lnTo>
                    <a:lnTo>
                      <a:pt x="2740" y="544"/>
                    </a:lnTo>
                    <a:lnTo>
                      <a:pt x="2768" y="560"/>
                    </a:lnTo>
                    <a:lnTo>
                      <a:pt x="2784" y="577"/>
                    </a:lnTo>
                    <a:lnTo>
                      <a:pt x="2795" y="593"/>
                    </a:lnTo>
                    <a:lnTo>
                      <a:pt x="2800" y="615"/>
                    </a:lnTo>
                    <a:lnTo>
                      <a:pt x="2795" y="642"/>
                    </a:lnTo>
                    <a:lnTo>
                      <a:pt x="2784" y="664"/>
                    </a:lnTo>
                    <a:lnTo>
                      <a:pt x="2762" y="691"/>
                    </a:lnTo>
                    <a:lnTo>
                      <a:pt x="2730" y="713"/>
                    </a:lnTo>
                    <a:lnTo>
                      <a:pt x="2692" y="735"/>
                    </a:lnTo>
                    <a:lnTo>
                      <a:pt x="2643" y="756"/>
                    </a:lnTo>
                    <a:lnTo>
                      <a:pt x="2589" y="778"/>
                    </a:lnTo>
                    <a:lnTo>
                      <a:pt x="2529" y="800"/>
                    </a:lnTo>
                    <a:lnTo>
                      <a:pt x="2458" y="822"/>
                    </a:lnTo>
                    <a:lnTo>
                      <a:pt x="2382" y="843"/>
                    </a:lnTo>
                    <a:lnTo>
                      <a:pt x="2301" y="865"/>
                    </a:lnTo>
                    <a:lnTo>
                      <a:pt x="2214" y="887"/>
                    </a:lnTo>
                    <a:lnTo>
                      <a:pt x="2030" y="930"/>
                    </a:lnTo>
                    <a:lnTo>
                      <a:pt x="1823" y="979"/>
                    </a:lnTo>
                    <a:lnTo>
                      <a:pt x="1606" y="1034"/>
                    </a:lnTo>
                    <a:lnTo>
                      <a:pt x="1378" y="1094"/>
                    </a:lnTo>
                    <a:lnTo>
                      <a:pt x="1145" y="1164"/>
                    </a:lnTo>
                    <a:lnTo>
                      <a:pt x="912" y="1241"/>
                    </a:lnTo>
                    <a:lnTo>
                      <a:pt x="673" y="1328"/>
                    </a:lnTo>
                    <a:lnTo>
                      <a:pt x="440" y="1431"/>
                    </a:lnTo>
                    <a:lnTo>
                      <a:pt x="217" y="1545"/>
                    </a:lnTo>
                    <a:lnTo>
                      <a:pt x="0" y="1671"/>
                    </a:lnTo>
                    <a:lnTo>
                      <a:pt x="353" y="1671"/>
                    </a:lnTo>
                    <a:lnTo>
                      <a:pt x="554" y="1567"/>
                    </a:lnTo>
                    <a:lnTo>
                      <a:pt x="754" y="1469"/>
                    </a:lnTo>
                    <a:lnTo>
                      <a:pt x="955" y="1388"/>
                    </a:lnTo>
                    <a:lnTo>
                      <a:pt x="1145" y="1311"/>
                    </a:lnTo>
                    <a:lnTo>
                      <a:pt x="1335" y="1241"/>
                    </a:lnTo>
                    <a:lnTo>
                      <a:pt x="1519" y="1186"/>
                    </a:lnTo>
                    <a:lnTo>
                      <a:pt x="1693" y="1132"/>
                    </a:lnTo>
                    <a:lnTo>
                      <a:pt x="1861" y="1083"/>
                    </a:lnTo>
                    <a:lnTo>
                      <a:pt x="2019" y="1045"/>
                    </a:lnTo>
                    <a:lnTo>
                      <a:pt x="2165" y="1007"/>
                    </a:lnTo>
                    <a:lnTo>
                      <a:pt x="2301" y="974"/>
                    </a:lnTo>
                    <a:lnTo>
                      <a:pt x="2426" y="947"/>
                    </a:lnTo>
                    <a:lnTo>
                      <a:pt x="2534" y="914"/>
                    </a:lnTo>
                    <a:lnTo>
                      <a:pt x="2626" y="892"/>
                    </a:lnTo>
                    <a:lnTo>
                      <a:pt x="2702" y="865"/>
                    </a:lnTo>
                    <a:lnTo>
                      <a:pt x="2762" y="838"/>
                    </a:lnTo>
                    <a:lnTo>
                      <a:pt x="2800" y="816"/>
                    </a:lnTo>
                    <a:lnTo>
                      <a:pt x="2827" y="794"/>
                    </a:lnTo>
                    <a:lnTo>
                      <a:pt x="2849" y="767"/>
                    </a:lnTo>
                    <a:lnTo>
                      <a:pt x="2865" y="745"/>
                    </a:lnTo>
                    <a:lnTo>
                      <a:pt x="2876" y="724"/>
                    </a:lnTo>
                    <a:lnTo>
                      <a:pt x="2882" y="702"/>
                    </a:lnTo>
                    <a:lnTo>
                      <a:pt x="2876" y="658"/>
                    </a:lnTo>
                    <a:lnTo>
                      <a:pt x="2854" y="620"/>
                    </a:lnTo>
                    <a:lnTo>
                      <a:pt x="2833" y="588"/>
                    </a:lnTo>
                    <a:lnTo>
                      <a:pt x="2800" y="560"/>
                    </a:lnTo>
                    <a:lnTo>
                      <a:pt x="2773" y="544"/>
                    </a:lnTo>
                    <a:lnTo>
                      <a:pt x="2773" y="544"/>
                    </a:lnTo>
                    <a:close/>
                  </a:path>
                </a:pathLst>
              </a:custGeom>
              <a:gradFill rotWithShape="0">
                <a:gsLst>
                  <a:gs pos="0">
                    <a:schemeClr val="bg1"/>
                  </a:gs>
                  <a:gs pos="100000">
                    <a:schemeClr val="bg1">
                      <a:gamma/>
                      <a:shade val="90980"/>
                      <a:invGamma/>
                    </a:schemeClr>
                  </a:gs>
                </a:gsLst>
                <a:lin ang="0" scaled="1"/>
              </a:gradFill>
              <a:ln w="9525">
                <a:noFill/>
                <a:round/>
                <a:headEnd/>
                <a:tailEnd/>
              </a:ln>
            </p:spPr>
            <p:txBody>
              <a:bodyPr/>
              <a:lstStyle/>
              <a:p>
                <a:pPr eaLnBrk="0" hangingPunct="0">
                  <a:defRPr/>
                </a:pPr>
                <a:endParaRPr lang="en-US">
                  <a:latin typeface="Arial" pitchFamily="34" charset="0"/>
                </a:endParaRPr>
              </a:p>
            </p:txBody>
          </p:sp>
          <p:sp>
            <p:nvSpPr>
              <p:cNvPr id="979975" name="Freeform 7"/>
              <p:cNvSpPr>
                <a:spLocks/>
              </p:cNvSpPr>
              <p:nvPr/>
            </p:nvSpPr>
            <p:spPr bwMode="hidden">
              <a:xfrm>
                <a:off x="4170" y="2671"/>
                <a:ext cx="1259" cy="811"/>
              </a:xfrm>
              <a:custGeom>
                <a:avLst/>
                <a:gdLst/>
                <a:ahLst/>
                <a:cxnLst>
                  <a:cxn ang="0">
                    <a:pos x="1259" y="615"/>
                  </a:cxn>
                  <a:cxn ang="0">
                    <a:pos x="1248" y="588"/>
                  </a:cxn>
                  <a:cxn ang="0">
                    <a:pos x="1237" y="566"/>
                  </a:cxn>
                  <a:cxn ang="0">
                    <a:pos x="1216" y="539"/>
                  </a:cxn>
                  <a:cxn ang="0">
                    <a:pos x="1188" y="517"/>
                  </a:cxn>
                  <a:cxn ang="0">
                    <a:pos x="1123" y="479"/>
                  </a:cxn>
                  <a:cxn ang="0">
                    <a:pos x="1042" y="441"/>
                  </a:cxn>
                  <a:cxn ang="0">
                    <a:pos x="944" y="408"/>
                  </a:cxn>
                  <a:cxn ang="0">
                    <a:pos x="841" y="381"/>
                  </a:cxn>
                  <a:cxn ang="0">
                    <a:pos x="727" y="348"/>
                  </a:cxn>
                  <a:cxn ang="0">
                    <a:pos x="613" y="321"/>
                  </a:cxn>
                  <a:cxn ang="0">
                    <a:pos x="499" y="294"/>
                  </a:cxn>
                  <a:cxn ang="0">
                    <a:pos x="391" y="261"/>
                  </a:cxn>
                  <a:cxn ang="0">
                    <a:pos x="288" y="229"/>
                  </a:cxn>
                  <a:cxn ang="0">
                    <a:pos x="195" y="196"/>
                  </a:cxn>
                  <a:cxn ang="0">
                    <a:pos x="119" y="152"/>
                  </a:cxn>
                  <a:cxn ang="0">
                    <a:pos x="54" y="109"/>
                  </a:cxn>
                  <a:cxn ang="0">
                    <a:pos x="33" y="87"/>
                  </a:cxn>
                  <a:cxn ang="0">
                    <a:pos x="16" y="60"/>
                  </a:cxn>
                  <a:cxn ang="0">
                    <a:pos x="5" y="33"/>
                  </a:cxn>
                  <a:cxn ang="0">
                    <a:pos x="0" y="0"/>
                  </a:cxn>
                  <a:cxn ang="0">
                    <a:pos x="0" y="6"/>
                  </a:cxn>
                  <a:cxn ang="0">
                    <a:pos x="0" y="11"/>
                  </a:cxn>
                  <a:cxn ang="0">
                    <a:pos x="0" y="38"/>
                  </a:cxn>
                  <a:cxn ang="0">
                    <a:pos x="5" y="60"/>
                  </a:cxn>
                  <a:cxn ang="0">
                    <a:pos x="16" y="87"/>
                  </a:cxn>
                  <a:cxn ang="0">
                    <a:pos x="33" y="114"/>
                  </a:cxn>
                  <a:cxn ang="0">
                    <a:pos x="54" y="142"/>
                  </a:cxn>
                  <a:cxn ang="0">
                    <a:pos x="87" y="174"/>
                  </a:cxn>
                  <a:cxn ang="0">
                    <a:pos x="125" y="207"/>
                  </a:cxn>
                  <a:cxn ang="0">
                    <a:pos x="179" y="240"/>
                  </a:cxn>
                  <a:cxn ang="0">
                    <a:pos x="244" y="278"/>
                  </a:cxn>
                  <a:cxn ang="0">
                    <a:pos x="326" y="310"/>
                  </a:cxn>
                  <a:cxn ang="0">
                    <a:pos x="418" y="348"/>
                  </a:cxn>
                  <a:cxn ang="0">
                    <a:pos x="526" y="381"/>
                  </a:cxn>
                  <a:cxn ang="0">
                    <a:pos x="657" y="414"/>
                  </a:cxn>
                  <a:cxn ang="0">
                    <a:pos x="749" y="435"/>
                  </a:cxn>
                  <a:cxn ang="0">
                    <a:pos x="830" y="463"/>
                  </a:cxn>
                  <a:cxn ang="0">
                    <a:pos x="901" y="490"/>
                  </a:cxn>
                  <a:cxn ang="0">
                    <a:pos x="966" y="512"/>
                  </a:cxn>
                  <a:cxn ang="0">
                    <a:pos x="1015" y="539"/>
                  </a:cxn>
                  <a:cxn ang="0">
                    <a:pos x="1053" y="566"/>
                  </a:cxn>
                  <a:cxn ang="0">
                    <a:pos x="1080" y="593"/>
                  </a:cxn>
                  <a:cxn ang="0">
                    <a:pos x="1102" y="620"/>
                  </a:cxn>
                  <a:cxn ang="0">
                    <a:pos x="1112" y="648"/>
                  </a:cxn>
                  <a:cxn ang="0">
                    <a:pos x="1118" y="675"/>
                  </a:cxn>
                  <a:cxn ang="0">
                    <a:pos x="1112" y="697"/>
                  </a:cxn>
                  <a:cxn ang="0">
                    <a:pos x="1096" y="724"/>
                  </a:cxn>
                  <a:cxn ang="0">
                    <a:pos x="1080" y="746"/>
                  </a:cxn>
                  <a:cxn ang="0">
                    <a:pos x="1053" y="767"/>
                  </a:cxn>
                  <a:cxn ang="0">
                    <a:pos x="1015" y="789"/>
                  </a:cxn>
                  <a:cxn ang="0">
                    <a:pos x="977" y="811"/>
                  </a:cxn>
                  <a:cxn ang="0">
                    <a:pos x="1047" y="789"/>
                  </a:cxn>
                  <a:cxn ang="0">
                    <a:pos x="1107" y="767"/>
                  </a:cxn>
                  <a:cxn ang="0">
                    <a:pos x="1156" y="746"/>
                  </a:cxn>
                  <a:cxn ang="0">
                    <a:pos x="1199" y="724"/>
                  </a:cxn>
                  <a:cxn ang="0">
                    <a:pos x="1226" y="702"/>
                  </a:cxn>
                  <a:cxn ang="0">
                    <a:pos x="1248" y="675"/>
                  </a:cxn>
                  <a:cxn ang="0">
                    <a:pos x="1259" y="648"/>
                  </a:cxn>
                  <a:cxn ang="0">
                    <a:pos x="1259" y="615"/>
                  </a:cxn>
                  <a:cxn ang="0">
                    <a:pos x="1259" y="615"/>
                  </a:cxn>
                </a:cxnLst>
                <a:rect l="0" t="0" r="r" b="b"/>
                <a:pathLst>
                  <a:path w="1259" h="811">
                    <a:moveTo>
                      <a:pt x="1259" y="615"/>
                    </a:moveTo>
                    <a:lnTo>
                      <a:pt x="1248" y="588"/>
                    </a:lnTo>
                    <a:lnTo>
                      <a:pt x="1237" y="566"/>
                    </a:lnTo>
                    <a:lnTo>
                      <a:pt x="1216" y="539"/>
                    </a:lnTo>
                    <a:lnTo>
                      <a:pt x="1188" y="517"/>
                    </a:lnTo>
                    <a:lnTo>
                      <a:pt x="1123" y="479"/>
                    </a:lnTo>
                    <a:lnTo>
                      <a:pt x="1042" y="441"/>
                    </a:lnTo>
                    <a:lnTo>
                      <a:pt x="944" y="408"/>
                    </a:lnTo>
                    <a:lnTo>
                      <a:pt x="841" y="381"/>
                    </a:lnTo>
                    <a:lnTo>
                      <a:pt x="727" y="348"/>
                    </a:lnTo>
                    <a:lnTo>
                      <a:pt x="613" y="321"/>
                    </a:lnTo>
                    <a:lnTo>
                      <a:pt x="499" y="294"/>
                    </a:lnTo>
                    <a:lnTo>
                      <a:pt x="391" y="261"/>
                    </a:lnTo>
                    <a:lnTo>
                      <a:pt x="288" y="229"/>
                    </a:lnTo>
                    <a:lnTo>
                      <a:pt x="195" y="196"/>
                    </a:lnTo>
                    <a:lnTo>
                      <a:pt x="119" y="152"/>
                    </a:lnTo>
                    <a:lnTo>
                      <a:pt x="54" y="109"/>
                    </a:lnTo>
                    <a:lnTo>
                      <a:pt x="33" y="87"/>
                    </a:lnTo>
                    <a:lnTo>
                      <a:pt x="16" y="60"/>
                    </a:lnTo>
                    <a:lnTo>
                      <a:pt x="5" y="33"/>
                    </a:lnTo>
                    <a:lnTo>
                      <a:pt x="0" y="0"/>
                    </a:lnTo>
                    <a:lnTo>
                      <a:pt x="0" y="6"/>
                    </a:lnTo>
                    <a:lnTo>
                      <a:pt x="0" y="11"/>
                    </a:lnTo>
                    <a:lnTo>
                      <a:pt x="0" y="38"/>
                    </a:lnTo>
                    <a:lnTo>
                      <a:pt x="5" y="60"/>
                    </a:lnTo>
                    <a:lnTo>
                      <a:pt x="16" y="87"/>
                    </a:lnTo>
                    <a:lnTo>
                      <a:pt x="33" y="114"/>
                    </a:lnTo>
                    <a:lnTo>
                      <a:pt x="54" y="142"/>
                    </a:lnTo>
                    <a:lnTo>
                      <a:pt x="87" y="174"/>
                    </a:lnTo>
                    <a:lnTo>
                      <a:pt x="125" y="207"/>
                    </a:lnTo>
                    <a:lnTo>
                      <a:pt x="179" y="240"/>
                    </a:lnTo>
                    <a:lnTo>
                      <a:pt x="244" y="278"/>
                    </a:lnTo>
                    <a:lnTo>
                      <a:pt x="326" y="310"/>
                    </a:lnTo>
                    <a:lnTo>
                      <a:pt x="418" y="348"/>
                    </a:lnTo>
                    <a:lnTo>
                      <a:pt x="526" y="381"/>
                    </a:lnTo>
                    <a:lnTo>
                      <a:pt x="657" y="414"/>
                    </a:lnTo>
                    <a:lnTo>
                      <a:pt x="749" y="435"/>
                    </a:lnTo>
                    <a:lnTo>
                      <a:pt x="830" y="463"/>
                    </a:lnTo>
                    <a:lnTo>
                      <a:pt x="901" y="490"/>
                    </a:lnTo>
                    <a:lnTo>
                      <a:pt x="966" y="512"/>
                    </a:lnTo>
                    <a:lnTo>
                      <a:pt x="1015" y="539"/>
                    </a:lnTo>
                    <a:lnTo>
                      <a:pt x="1053" y="566"/>
                    </a:lnTo>
                    <a:lnTo>
                      <a:pt x="1080" y="593"/>
                    </a:lnTo>
                    <a:lnTo>
                      <a:pt x="1102" y="620"/>
                    </a:lnTo>
                    <a:lnTo>
                      <a:pt x="1112" y="648"/>
                    </a:lnTo>
                    <a:lnTo>
                      <a:pt x="1118" y="675"/>
                    </a:lnTo>
                    <a:lnTo>
                      <a:pt x="1112" y="697"/>
                    </a:lnTo>
                    <a:lnTo>
                      <a:pt x="1096" y="724"/>
                    </a:lnTo>
                    <a:lnTo>
                      <a:pt x="1080" y="746"/>
                    </a:lnTo>
                    <a:lnTo>
                      <a:pt x="1053" y="767"/>
                    </a:lnTo>
                    <a:lnTo>
                      <a:pt x="1015" y="789"/>
                    </a:lnTo>
                    <a:lnTo>
                      <a:pt x="977" y="811"/>
                    </a:lnTo>
                    <a:lnTo>
                      <a:pt x="1047" y="789"/>
                    </a:lnTo>
                    <a:lnTo>
                      <a:pt x="1107" y="767"/>
                    </a:lnTo>
                    <a:lnTo>
                      <a:pt x="1156" y="746"/>
                    </a:lnTo>
                    <a:lnTo>
                      <a:pt x="1199" y="724"/>
                    </a:lnTo>
                    <a:lnTo>
                      <a:pt x="1226" y="702"/>
                    </a:lnTo>
                    <a:lnTo>
                      <a:pt x="1248" y="675"/>
                    </a:lnTo>
                    <a:lnTo>
                      <a:pt x="1259" y="648"/>
                    </a:lnTo>
                    <a:lnTo>
                      <a:pt x="1259" y="615"/>
                    </a:lnTo>
                    <a:lnTo>
                      <a:pt x="1259" y="615"/>
                    </a:lnTo>
                    <a:close/>
                  </a:path>
                </a:pathLst>
              </a:custGeom>
              <a:gradFill rotWithShape="0">
                <a:gsLst>
                  <a:gs pos="0">
                    <a:schemeClr val="bg1"/>
                  </a:gs>
                  <a:gs pos="100000">
                    <a:schemeClr val="bg1">
                      <a:gamma/>
                      <a:shade val="90980"/>
                      <a:invGamma/>
                    </a:schemeClr>
                  </a:gs>
                </a:gsLst>
                <a:lin ang="2700000" scaled="1"/>
              </a:gradFill>
              <a:ln w="9525">
                <a:noFill/>
                <a:round/>
                <a:headEnd/>
                <a:tailEnd/>
              </a:ln>
            </p:spPr>
            <p:txBody>
              <a:bodyPr/>
              <a:lstStyle/>
              <a:p>
                <a:pPr eaLnBrk="0" hangingPunct="0">
                  <a:defRPr/>
                </a:pPr>
                <a:endParaRPr lang="en-US">
                  <a:latin typeface="Arial" pitchFamily="34" charset="0"/>
                </a:endParaRPr>
              </a:p>
            </p:txBody>
          </p:sp>
          <p:sp>
            <p:nvSpPr>
              <p:cNvPr id="979976" name="Freeform 8"/>
              <p:cNvSpPr>
                <a:spLocks/>
              </p:cNvSpPr>
              <p:nvPr/>
            </p:nvSpPr>
            <p:spPr bwMode="hidden">
              <a:xfrm>
                <a:off x="2900" y="3346"/>
                <a:ext cx="2849" cy="969"/>
              </a:xfrm>
              <a:custGeom>
                <a:avLst/>
                <a:gdLst/>
                <a:ahLst/>
                <a:cxnLst>
                  <a:cxn ang="0">
                    <a:pos x="92" y="958"/>
                  </a:cxn>
                  <a:cxn ang="0">
                    <a:pos x="0" y="969"/>
                  </a:cxn>
                  <a:cxn ang="0">
                    <a:pos x="391" y="969"/>
                  </a:cxn>
                  <a:cxn ang="0">
                    <a:pos x="434" y="947"/>
                  </a:cxn>
                  <a:cxn ang="0">
                    <a:pos x="483" y="914"/>
                  </a:cxn>
                  <a:cxn ang="0">
                    <a:pos x="554" y="876"/>
                  </a:cxn>
                  <a:cxn ang="0">
                    <a:pos x="635" y="838"/>
                  </a:cxn>
                  <a:cxn ang="0">
                    <a:pos x="727" y="794"/>
                  </a:cxn>
                  <a:cxn ang="0">
                    <a:pos x="836" y="745"/>
                  </a:cxn>
                  <a:cxn ang="0">
                    <a:pos x="961" y="696"/>
                  </a:cxn>
                  <a:cxn ang="0">
                    <a:pos x="1102" y="642"/>
                  </a:cxn>
                  <a:cxn ang="0">
                    <a:pos x="1259" y="582"/>
                  </a:cxn>
                  <a:cxn ang="0">
                    <a:pos x="1433" y="522"/>
                  </a:cxn>
                  <a:cxn ang="0">
                    <a:pos x="1623" y="462"/>
                  </a:cxn>
                  <a:cxn ang="0">
                    <a:pos x="1829" y="403"/>
                  </a:cxn>
                  <a:cxn ang="0">
                    <a:pos x="2057" y="343"/>
                  </a:cxn>
                  <a:cxn ang="0">
                    <a:pos x="2301" y="283"/>
                  </a:cxn>
                  <a:cxn ang="0">
                    <a:pos x="2567" y="223"/>
                  </a:cxn>
                  <a:cxn ang="0">
                    <a:pos x="2849" y="163"/>
                  </a:cxn>
                  <a:cxn ang="0">
                    <a:pos x="2849" y="0"/>
                  </a:cxn>
                  <a:cxn ang="0">
                    <a:pos x="2817" y="16"/>
                  </a:cxn>
                  <a:cxn ang="0">
                    <a:pos x="2773" y="33"/>
                  </a:cxn>
                  <a:cxn ang="0">
                    <a:pos x="2719" y="54"/>
                  </a:cxn>
                  <a:cxn ang="0">
                    <a:pos x="2648" y="76"/>
                  </a:cxn>
                  <a:cxn ang="0">
                    <a:pos x="2572" y="98"/>
                  </a:cxn>
                  <a:cxn ang="0">
                    <a:pos x="2491" y="120"/>
                  </a:cxn>
                  <a:cxn ang="0">
                    <a:pos x="2399" y="147"/>
                  </a:cxn>
                  <a:cxn ang="0">
                    <a:pos x="2301" y="169"/>
                  </a:cxn>
                  <a:cxn ang="0">
                    <a:pos x="2095" y="223"/>
                  </a:cxn>
                  <a:cxn ang="0">
                    <a:pos x="1889" y="277"/>
                  </a:cxn>
                  <a:cxn ang="0">
                    <a:pos x="1688" y="326"/>
                  </a:cxn>
                  <a:cxn ang="0">
                    <a:pos x="1590" y="354"/>
                  </a:cxn>
                  <a:cxn ang="0">
                    <a:pos x="1503" y="381"/>
                  </a:cxn>
                  <a:cxn ang="0">
                    <a:pos x="1107" y="506"/>
                  </a:cxn>
                  <a:cxn ang="0">
                    <a:pos x="912" y="577"/>
                  </a:cxn>
                  <a:cxn ang="0">
                    <a:pos x="727" y="647"/>
                  </a:cxn>
                  <a:cxn ang="0">
                    <a:pos x="548" y="718"/>
                  </a:cxn>
                  <a:cxn ang="0">
                    <a:pos x="380" y="794"/>
                  </a:cxn>
                  <a:cxn ang="0">
                    <a:pos x="228" y="876"/>
                  </a:cxn>
                  <a:cxn ang="0">
                    <a:pos x="92" y="958"/>
                  </a:cxn>
                  <a:cxn ang="0">
                    <a:pos x="92" y="958"/>
                  </a:cxn>
                </a:cxnLst>
                <a:rect l="0" t="0" r="r" b="b"/>
                <a:pathLst>
                  <a:path w="2849" h="969">
                    <a:moveTo>
                      <a:pt x="92" y="958"/>
                    </a:moveTo>
                    <a:lnTo>
                      <a:pt x="0" y="969"/>
                    </a:lnTo>
                    <a:lnTo>
                      <a:pt x="391" y="969"/>
                    </a:lnTo>
                    <a:lnTo>
                      <a:pt x="434" y="947"/>
                    </a:lnTo>
                    <a:lnTo>
                      <a:pt x="483" y="914"/>
                    </a:lnTo>
                    <a:lnTo>
                      <a:pt x="554" y="876"/>
                    </a:lnTo>
                    <a:lnTo>
                      <a:pt x="635" y="838"/>
                    </a:lnTo>
                    <a:lnTo>
                      <a:pt x="727" y="794"/>
                    </a:lnTo>
                    <a:lnTo>
                      <a:pt x="836" y="745"/>
                    </a:lnTo>
                    <a:lnTo>
                      <a:pt x="961" y="696"/>
                    </a:lnTo>
                    <a:lnTo>
                      <a:pt x="1102" y="642"/>
                    </a:lnTo>
                    <a:lnTo>
                      <a:pt x="1259" y="582"/>
                    </a:lnTo>
                    <a:lnTo>
                      <a:pt x="1433" y="522"/>
                    </a:lnTo>
                    <a:lnTo>
                      <a:pt x="1623" y="462"/>
                    </a:lnTo>
                    <a:lnTo>
                      <a:pt x="1829" y="403"/>
                    </a:lnTo>
                    <a:lnTo>
                      <a:pt x="2057" y="343"/>
                    </a:lnTo>
                    <a:lnTo>
                      <a:pt x="2301" y="283"/>
                    </a:lnTo>
                    <a:lnTo>
                      <a:pt x="2567" y="223"/>
                    </a:lnTo>
                    <a:lnTo>
                      <a:pt x="2849" y="163"/>
                    </a:lnTo>
                    <a:lnTo>
                      <a:pt x="2849" y="0"/>
                    </a:lnTo>
                    <a:lnTo>
                      <a:pt x="2817" y="16"/>
                    </a:lnTo>
                    <a:lnTo>
                      <a:pt x="2773" y="33"/>
                    </a:lnTo>
                    <a:lnTo>
                      <a:pt x="2719" y="54"/>
                    </a:lnTo>
                    <a:lnTo>
                      <a:pt x="2648" y="76"/>
                    </a:lnTo>
                    <a:lnTo>
                      <a:pt x="2572" y="98"/>
                    </a:lnTo>
                    <a:lnTo>
                      <a:pt x="2491" y="120"/>
                    </a:lnTo>
                    <a:lnTo>
                      <a:pt x="2399" y="147"/>
                    </a:lnTo>
                    <a:lnTo>
                      <a:pt x="2301" y="169"/>
                    </a:lnTo>
                    <a:lnTo>
                      <a:pt x="2095" y="223"/>
                    </a:lnTo>
                    <a:lnTo>
                      <a:pt x="1889" y="277"/>
                    </a:lnTo>
                    <a:lnTo>
                      <a:pt x="1688" y="326"/>
                    </a:lnTo>
                    <a:lnTo>
                      <a:pt x="1590" y="354"/>
                    </a:lnTo>
                    <a:lnTo>
                      <a:pt x="1503" y="381"/>
                    </a:lnTo>
                    <a:lnTo>
                      <a:pt x="1107" y="506"/>
                    </a:lnTo>
                    <a:lnTo>
                      <a:pt x="912" y="577"/>
                    </a:lnTo>
                    <a:lnTo>
                      <a:pt x="727" y="647"/>
                    </a:lnTo>
                    <a:lnTo>
                      <a:pt x="548" y="718"/>
                    </a:lnTo>
                    <a:lnTo>
                      <a:pt x="380" y="794"/>
                    </a:lnTo>
                    <a:lnTo>
                      <a:pt x="228" y="876"/>
                    </a:lnTo>
                    <a:lnTo>
                      <a:pt x="92" y="958"/>
                    </a:lnTo>
                    <a:lnTo>
                      <a:pt x="92" y="958"/>
                    </a:lnTo>
                    <a:close/>
                  </a:path>
                </a:pathLst>
              </a:custGeom>
              <a:gradFill rotWithShape="0">
                <a:gsLst>
                  <a:gs pos="0">
                    <a:schemeClr val="bg1">
                      <a:gamma/>
                      <a:shade val="81961"/>
                      <a:invGamma/>
                    </a:schemeClr>
                  </a:gs>
                  <a:gs pos="100000">
                    <a:schemeClr val="bg1"/>
                  </a:gs>
                </a:gsLst>
                <a:lin ang="5400000" scaled="1"/>
              </a:gradFill>
              <a:ln w="9525">
                <a:noFill/>
                <a:round/>
                <a:headEnd/>
                <a:tailEnd/>
              </a:ln>
            </p:spPr>
            <p:txBody>
              <a:bodyPr/>
              <a:lstStyle/>
              <a:p>
                <a:pPr eaLnBrk="0" hangingPunct="0">
                  <a:defRPr/>
                </a:pPr>
                <a:endParaRPr lang="en-US">
                  <a:latin typeface="Arial" pitchFamily="34" charset="0"/>
                </a:endParaRPr>
              </a:p>
            </p:txBody>
          </p:sp>
          <p:sp>
            <p:nvSpPr>
              <p:cNvPr id="979977" name="Freeform 9"/>
              <p:cNvSpPr>
                <a:spLocks/>
              </p:cNvSpPr>
              <p:nvPr/>
            </p:nvSpPr>
            <p:spPr bwMode="hidden">
              <a:xfrm>
                <a:off x="2748" y="2230"/>
                <a:ext cx="3007" cy="2085"/>
              </a:xfrm>
              <a:custGeom>
                <a:avLst/>
                <a:gdLst/>
                <a:ahLst/>
                <a:cxnLst>
                  <a:cxn ang="0">
                    <a:pos x="1433" y="474"/>
                  </a:cxn>
                  <a:cxn ang="0">
                    <a:pos x="1460" y="528"/>
                  </a:cxn>
                  <a:cxn ang="0">
                    <a:pos x="1541" y="593"/>
                  </a:cxn>
                  <a:cxn ang="0">
                    <a:pos x="1715" y="670"/>
                  </a:cxn>
                  <a:cxn ang="0">
                    <a:pos x="1927" y="735"/>
                  </a:cxn>
                  <a:cxn ang="0">
                    <a:pos x="2155" y="789"/>
                  </a:cxn>
                  <a:cxn ang="0">
                    <a:pos x="2372" y="849"/>
                  </a:cxn>
                  <a:cxn ang="0">
                    <a:pos x="2551" y="920"/>
                  </a:cxn>
                  <a:cxn ang="0">
                    <a:pos x="2638" y="980"/>
                  </a:cxn>
                  <a:cxn ang="0">
                    <a:pos x="2676" y="1029"/>
                  </a:cxn>
                  <a:cxn ang="0">
                    <a:pos x="2681" y="1083"/>
                  </a:cxn>
                  <a:cxn ang="0">
                    <a:pos x="2665" y="1127"/>
                  </a:cxn>
                  <a:cxn ang="0">
                    <a:pos x="2616" y="1170"/>
                  </a:cxn>
                  <a:cxn ang="0">
                    <a:pos x="2545" y="1208"/>
                  </a:cxn>
                  <a:cxn ang="0">
                    <a:pos x="2448" y="1241"/>
                  </a:cxn>
                  <a:cxn ang="0">
                    <a:pos x="2328" y="1274"/>
                  </a:cxn>
                  <a:cxn ang="0">
                    <a:pos x="2106" y="1328"/>
                  </a:cxn>
                  <a:cxn ang="0">
                    <a:pos x="1742" y="1421"/>
                  </a:cxn>
                  <a:cxn ang="0">
                    <a:pos x="1308" y="1540"/>
                  </a:cxn>
                  <a:cxn ang="0">
                    <a:pos x="820" y="1709"/>
                  </a:cxn>
                  <a:cxn ang="0">
                    <a:pos x="282" y="1943"/>
                  </a:cxn>
                  <a:cxn ang="0">
                    <a:pos x="152" y="2085"/>
                  </a:cxn>
                  <a:cxn ang="0">
                    <a:pos x="386" y="1992"/>
                  </a:cxn>
                  <a:cxn ang="0">
                    <a:pos x="700" y="1834"/>
                  </a:cxn>
                  <a:cxn ang="0">
                    <a:pos x="1064" y="1693"/>
                  </a:cxn>
                  <a:cxn ang="0">
                    <a:pos x="1661" y="1497"/>
                  </a:cxn>
                  <a:cxn ang="0">
                    <a:pos x="1845" y="1442"/>
                  </a:cxn>
                  <a:cxn ang="0">
                    <a:pos x="2252" y="1339"/>
                  </a:cxn>
                  <a:cxn ang="0">
                    <a:pos x="2551" y="1263"/>
                  </a:cxn>
                  <a:cxn ang="0">
                    <a:pos x="2730" y="1214"/>
                  </a:cxn>
                  <a:cxn ang="0">
                    <a:pos x="2876" y="1170"/>
                  </a:cxn>
                  <a:cxn ang="0">
                    <a:pos x="2974" y="1132"/>
                  </a:cxn>
                  <a:cxn ang="0">
                    <a:pos x="3007" y="871"/>
                  </a:cxn>
                  <a:cxn ang="0">
                    <a:pos x="2860" y="844"/>
                  </a:cxn>
                  <a:cxn ang="0">
                    <a:pos x="2670" y="806"/>
                  </a:cxn>
                  <a:cxn ang="0">
                    <a:pos x="2458" y="757"/>
                  </a:cxn>
                  <a:cxn ang="0">
                    <a:pos x="2138" y="670"/>
                  </a:cxn>
                  <a:cxn ang="0">
                    <a:pos x="1959" y="604"/>
                  </a:cxn>
                  <a:cxn ang="0">
                    <a:pos x="1824" y="534"/>
                  </a:cxn>
                  <a:cxn ang="0">
                    <a:pos x="1769" y="474"/>
                  </a:cxn>
                  <a:cxn ang="0">
                    <a:pos x="1753" y="436"/>
                  </a:cxn>
                  <a:cxn ang="0">
                    <a:pos x="1780" y="381"/>
                  </a:cxn>
                  <a:cxn ang="0">
                    <a:pos x="1862" y="316"/>
                  </a:cxn>
                  <a:cxn ang="0">
                    <a:pos x="1986" y="267"/>
                  </a:cxn>
                  <a:cxn ang="0">
                    <a:pos x="2149" y="229"/>
                  </a:cxn>
                  <a:cxn ang="0">
                    <a:pos x="2431" y="180"/>
                  </a:cxn>
                  <a:cxn ang="0">
                    <a:pos x="2827" y="125"/>
                  </a:cxn>
                  <a:cxn ang="0">
                    <a:pos x="3007" y="87"/>
                  </a:cxn>
                  <a:cxn ang="0">
                    <a:pos x="2909" y="22"/>
                  </a:cxn>
                  <a:cxn ang="0">
                    <a:pos x="2676" y="66"/>
                  </a:cxn>
                  <a:cxn ang="0">
                    <a:pos x="2285" y="120"/>
                  </a:cxn>
                  <a:cxn ang="0">
                    <a:pos x="2030" y="158"/>
                  </a:cxn>
                  <a:cxn ang="0">
                    <a:pos x="1791" y="202"/>
                  </a:cxn>
                  <a:cxn ang="0">
                    <a:pos x="1601" y="261"/>
                  </a:cxn>
                  <a:cxn ang="0">
                    <a:pos x="1471" y="338"/>
                  </a:cxn>
                  <a:cxn ang="0">
                    <a:pos x="1438" y="387"/>
                  </a:cxn>
                  <a:cxn ang="0">
                    <a:pos x="1427" y="441"/>
                  </a:cxn>
                </a:cxnLst>
                <a:rect l="0" t="0" r="r" b="b"/>
                <a:pathLst>
                  <a:path w="3007" h="2085">
                    <a:moveTo>
                      <a:pt x="1427" y="441"/>
                    </a:moveTo>
                    <a:lnTo>
                      <a:pt x="1433" y="474"/>
                    </a:lnTo>
                    <a:lnTo>
                      <a:pt x="1444" y="501"/>
                    </a:lnTo>
                    <a:lnTo>
                      <a:pt x="1460" y="528"/>
                    </a:lnTo>
                    <a:lnTo>
                      <a:pt x="1482" y="550"/>
                    </a:lnTo>
                    <a:lnTo>
                      <a:pt x="1541" y="593"/>
                    </a:lnTo>
                    <a:lnTo>
                      <a:pt x="1623" y="637"/>
                    </a:lnTo>
                    <a:lnTo>
                      <a:pt x="1715" y="670"/>
                    </a:lnTo>
                    <a:lnTo>
                      <a:pt x="1818" y="702"/>
                    </a:lnTo>
                    <a:lnTo>
                      <a:pt x="1927" y="735"/>
                    </a:lnTo>
                    <a:lnTo>
                      <a:pt x="2041" y="762"/>
                    </a:lnTo>
                    <a:lnTo>
                      <a:pt x="2155" y="789"/>
                    </a:lnTo>
                    <a:lnTo>
                      <a:pt x="2269" y="822"/>
                    </a:lnTo>
                    <a:lnTo>
                      <a:pt x="2372" y="849"/>
                    </a:lnTo>
                    <a:lnTo>
                      <a:pt x="2464" y="882"/>
                    </a:lnTo>
                    <a:lnTo>
                      <a:pt x="2551" y="920"/>
                    </a:lnTo>
                    <a:lnTo>
                      <a:pt x="2616" y="958"/>
                    </a:lnTo>
                    <a:lnTo>
                      <a:pt x="2638" y="980"/>
                    </a:lnTo>
                    <a:lnTo>
                      <a:pt x="2659" y="1007"/>
                    </a:lnTo>
                    <a:lnTo>
                      <a:pt x="2676" y="1029"/>
                    </a:lnTo>
                    <a:lnTo>
                      <a:pt x="2681" y="1056"/>
                    </a:lnTo>
                    <a:lnTo>
                      <a:pt x="2681" y="1083"/>
                    </a:lnTo>
                    <a:lnTo>
                      <a:pt x="2676" y="1105"/>
                    </a:lnTo>
                    <a:lnTo>
                      <a:pt x="2665" y="1127"/>
                    </a:lnTo>
                    <a:lnTo>
                      <a:pt x="2643" y="1149"/>
                    </a:lnTo>
                    <a:lnTo>
                      <a:pt x="2616" y="1170"/>
                    </a:lnTo>
                    <a:lnTo>
                      <a:pt x="2583" y="1187"/>
                    </a:lnTo>
                    <a:lnTo>
                      <a:pt x="2545" y="1208"/>
                    </a:lnTo>
                    <a:lnTo>
                      <a:pt x="2502" y="1225"/>
                    </a:lnTo>
                    <a:lnTo>
                      <a:pt x="2448" y="1241"/>
                    </a:lnTo>
                    <a:lnTo>
                      <a:pt x="2388" y="1257"/>
                    </a:lnTo>
                    <a:lnTo>
                      <a:pt x="2328" y="1274"/>
                    </a:lnTo>
                    <a:lnTo>
                      <a:pt x="2258" y="1290"/>
                    </a:lnTo>
                    <a:lnTo>
                      <a:pt x="2106" y="1328"/>
                    </a:lnTo>
                    <a:lnTo>
                      <a:pt x="1932" y="1372"/>
                    </a:lnTo>
                    <a:lnTo>
                      <a:pt x="1742" y="1421"/>
                    </a:lnTo>
                    <a:lnTo>
                      <a:pt x="1531" y="1475"/>
                    </a:lnTo>
                    <a:lnTo>
                      <a:pt x="1308" y="1540"/>
                    </a:lnTo>
                    <a:lnTo>
                      <a:pt x="1069" y="1617"/>
                    </a:lnTo>
                    <a:lnTo>
                      <a:pt x="820" y="1709"/>
                    </a:lnTo>
                    <a:lnTo>
                      <a:pt x="554" y="1818"/>
                    </a:lnTo>
                    <a:lnTo>
                      <a:pt x="282" y="1943"/>
                    </a:lnTo>
                    <a:lnTo>
                      <a:pt x="0" y="2085"/>
                    </a:lnTo>
                    <a:lnTo>
                      <a:pt x="152" y="2085"/>
                    </a:lnTo>
                    <a:lnTo>
                      <a:pt x="244" y="2074"/>
                    </a:lnTo>
                    <a:lnTo>
                      <a:pt x="386" y="1992"/>
                    </a:lnTo>
                    <a:lnTo>
                      <a:pt x="537" y="1910"/>
                    </a:lnTo>
                    <a:lnTo>
                      <a:pt x="700" y="1834"/>
                    </a:lnTo>
                    <a:lnTo>
                      <a:pt x="879" y="1763"/>
                    </a:lnTo>
                    <a:lnTo>
                      <a:pt x="1064" y="1693"/>
                    </a:lnTo>
                    <a:lnTo>
                      <a:pt x="1259" y="1622"/>
                    </a:lnTo>
                    <a:lnTo>
                      <a:pt x="1661" y="1497"/>
                    </a:lnTo>
                    <a:lnTo>
                      <a:pt x="1748" y="1470"/>
                    </a:lnTo>
                    <a:lnTo>
                      <a:pt x="1845" y="1442"/>
                    </a:lnTo>
                    <a:lnTo>
                      <a:pt x="2046" y="1393"/>
                    </a:lnTo>
                    <a:lnTo>
                      <a:pt x="2252" y="1339"/>
                    </a:lnTo>
                    <a:lnTo>
                      <a:pt x="2458" y="1285"/>
                    </a:lnTo>
                    <a:lnTo>
                      <a:pt x="2551" y="1263"/>
                    </a:lnTo>
                    <a:lnTo>
                      <a:pt x="2643" y="1236"/>
                    </a:lnTo>
                    <a:lnTo>
                      <a:pt x="2730" y="1214"/>
                    </a:lnTo>
                    <a:lnTo>
                      <a:pt x="2806" y="1192"/>
                    </a:lnTo>
                    <a:lnTo>
                      <a:pt x="2876" y="1170"/>
                    </a:lnTo>
                    <a:lnTo>
                      <a:pt x="2931" y="1149"/>
                    </a:lnTo>
                    <a:lnTo>
                      <a:pt x="2974" y="1132"/>
                    </a:lnTo>
                    <a:lnTo>
                      <a:pt x="3007" y="1116"/>
                    </a:lnTo>
                    <a:lnTo>
                      <a:pt x="3007" y="871"/>
                    </a:lnTo>
                    <a:lnTo>
                      <a:pt x="2941" y="860"/>
                    </a:lnTo>
                    <a:lnTo>
                      <a:pt x="2860" y="844"/>
                    </a:lnTo>
                    <a:lnTo>
                      <a:pt x="2773" y="827"/>
                    </a:lnTo>
                    <a:lnTo>
                      <a:pt x="2670" y="806"/>
                    </a:lnTo>
                    <a:lnTo>
                      <a:pt x="2567" y="784"/>
                    </a:lnTo>
                    <a:lnTo>
                      <a:pt x="2458" y="757"/>
                    </a:lnTo>
                    <a:lnTo>
                      <a:pt x="2241" y="702"/>
                    </a:lnTo>
                    <a:lnTo>
                      <a:pt x="2138" y="670"/>
                    </a:lnTo>
                    <a:lnTo>
                      <a:pt x="2046" y="637"/>
                    </a:lnTo>
                    <a:lnTo>
                      <a:pt x="1959" y="604"/>
                    </a:lnTo>
                    <a:lnTo>
                      <a:pt x="1883" y="566"/>
                    </a:lnTo>
                    <a:lnTo>
                      <a:pt x="1824" y="534"/>
                    </a:lnTo>
                    <a:lnTo>
                      <a:pt x="1780" y="495"/>
                    </a:lnTo>
                    <a:lnTo>
                      <a:pt x="1769" y="474"/>
                    </a:lnTo>
                    <a:lnTo>
                      <a:pt x="1758" y="457"/>
                    </a:lnTo>
                    <a:lnTo>
                      <a:pt x="1753" y="436"/>
                    </a:lnTo>
                    <a:lnTo>
                      <a:pt x="1758" y="419"/>
                    </a:lnTo>
                    <a:lnTo>
                      <a:pt x="1780" y="381"/>
                    </a:lnTo>
                    <a:lnTo>
                      <a:pt x="1813" y="343"/>
                    </a:lnTo>
                    <a:lnTo>
                      <a:pt x="1862" y="316"/>
                    </a:lnTo>
                    <a:lnTo>
                      <a:pt x="1921" y="289"/>
                    </a:lnTo>
                    <a:lnTo>
                      <a:pt x="1986" y="267"/>
                    </a:lnTo>
                    <a:lnTo>
                      <a:pt x="2062" y="245"/>
                    </a:lnTo>
                    <a:lnTo>
                      <a:pt x="2149" y="229"/>
                    </a:lnTo>
                    <a:lnTo>
                      <a:pt x="2236" y="213"/>
                    </a:lnTo>
                    <a:lnTo>
                      <a:pt x="2431" y="180"/>
                    </a:lnTo>
                    <a:lnTo>
                      <a:pt x="2627" y="158"/>
                    </a:lnTo>
                    <a:lnTo>
                      <a:pt x="2827" y="125"/>
                    </a:lnTo>
                    <a:lnTo>
                      <a:pt x="2920" y="109"/>
                    </a:lnTo>
                    <a:lnTo>
                      <a:pt x="3007" y="87"/>
                    </a:lnTo>
                    <a:lnTo>
                      <a:pt x="3007" y="0"/>
                    </a:lnTo>
                    <a:lnTo>
                      <a:pt x="2909" y="22"/>
                    </a:lnTo>
                    <a:lnTo>
                      <a:pt x="2795" y="44"/>
                    </a:lnTo>
                    <a:lnTo>
                      <a:pt x="2676" y="66"/>
                    </a:lnTo>
                    <a:lnTo>
                      <a:pt x="2551" y="82"/>
                    </a:lnTo>
                    <a:lnTo>
                      <a:pt x="2285" y="120"/>
                    </a:lnTo>
                    <a:lnTo>
                      <a:pt x="2155" y="136"/>
                    </a:lnTo>
                    <a:lnTo>
                      <a:pt x="2030" y="158"/>
                    </a:lnTo>
                    <a:lnTo>
                      <a:pt x="1905" y="174"/>
                    </a:lnTo>
                    <a:lnTo>
                      <a:pt x="1791" y="202"/>
                    </a:lnTo>
                    <a:lnTo>
                      <a:pt x="1688" y="229"/>
                    </a:lnTo>
                    <a:lnTo>
                      <a:pt x="1601" y="261"/>
                    </a:lnTo>
                    <a:lnTo>
                      <a:pt x="1525" y="300"/>
                    </a:lnTo>
                    <a:lnTo>
                      <a:pt x="1471" y="338"/>
                    </a:lnTo>
                    <a:lnTo>
                      <a:pt x="1455" y="359"/>
                    </a:lnTo>
                    <a:lnTo>
                      <a:pt x="1438" y="387"/>
                    </a:lnTo>
                    <a:lnTo>
                      <a:pt x="1427" y="414"/>
                    </a:lnTo>
                    <a:lnTo>
                      <a:pt x="1427" y="441"/>
                    </a:lnTo>
                    <a:lnTo>
                      <a:pt x="1427" y="441"/>
                    </a:lnTo>
                    <a:close/>
                  </a:path>
                </a:pathLst>
              </a:custGeom>
              <a:solidFill>
                <a:schemeClr val="bg1"/>
              </a:solidFill>
              <a:ln w="9525">
                <a:noFill/>
                <a:round/>
                <a:headEnd/>
                <a:tailEnd/>
              </a:ln>
            </p:spPr>
            <p:txBody>
              <a:bodyPr/>
              <a:lstStyle/>
              <a:p>
                <a:pPr eaLnBrk="0" hangingPunct="0">
                  <a:defRPr/>
                </a:pPr>
                <a:endParaRPr lang="en-US">
                  <a:latin typeface="Arial" pitchFamily="34" charset="0"/>
                </a:endParaRPr>
              </a:p>
            </p:txBody>
          </p:sp>
          <p:sp>
            <p:nvSpPr>
              <p:cNvPr id="979978" name="Freeform 10"/>
              <p:cNvSpPr>
                <a:spLocks/>
              </p:cNvSpPr>
              <p:nvPr/>
            </p:nvSpPr>
            <p:spPr bwMode="hidden">
              <a:xfrm>
                <a:off x="4501" y="2317"/>
                <a:ext cx="1248" cy="539"/>
              </a:xfrm>
              <a:custGeom>
                <a:avLst/>
                <a:gdLst/>
                <a:ahLst/>
                <a:cxnLst>
                  <a:cxn ang="0">
                    <a:pos x="0" y="332"/>
                  </a:cxn>
                  <a:cxn ang="0">
                    <a:pos x="0" y="360"/>
                  </a:cxn>
                  <a:cxn ang="0">
                    <a:pos x="5" y="387"/>
                  </a:cxn>
                  <a:cxn ang="0">
                    <a:pos x="27" y="414"/>
                  </a:cxn>
                  <a:cxn ang="0">
                    <a:pos x="54" y="436"/>
                  </a:cxn>
                  <a:cxn ang="0">
                    <a:pos x="92" y="463"/>
                  </a:cxn>
                  <a:cxn ang="0">
                    <a:pos x="141" y="490"/>
                  </a:cxn>
                  <a:cxn ang="0">
                    <a:pos x="195" y="512"/>
                  </a:cxn>
                  <a:cxn ang="0">
                    <a:pos x="255" y="539"/>
                  </a:cxn>
                  <a:cxn ang="0">
                    <a:pos x="212" y="517"/>
                  </a:cxn>
                  <a:cxn ang="0">
                    <a:pos x="179" y="490"/>
                  </a:cxn>
                  <a:cxn ang="0">
                    <a:pos x="157" y="468"/>
                  </a:cxn>
                  <a:cxn ang="0">
                    <a:pos x="141" y="447"/>
                  </a:cxn>
                  <a:cxn ang="0">
                    <a:pos x="136" y="425"/>
                  </a:cxn>
                  <a:cxn ang="0">
                    <a:pos x="136" y="403"/>
                  </a:cxn>
                  <a:cxn ang="0">
                    <a:pos x="141" y="381"/>
                  </a:cxn>
                  <a:cxn ang="0">
                    <a:pos x="157" y="365"/>
                  </a:cxn>
                  <a:cxn ang="0">
                    <a:pos x="179" y="343"/>
                  </a:cxn>
                  <a:cxn ang="0">
                    <a:pos x="201" y="327"/>
                  </a:cxn>
                  <a:cxn ang="0">
                    <a:pos x="266" y="294"/>
                  </a:cxn>
                  <a:cxn ang="0">
                    <a:pos x="353" y="262"/>
                  </a:cxn>
                  <a:cxn ang="0">
                    <a:pos x="445" y="234"/>
                  </a:cxn>
                  <a:cxn ang="0">
                    <a:pos x="554" y="213"/>
                  </a:cxn>
                  <a:cxn ang="0">
                    <a:pos x="662" y="191"/>
                  </a:cxn>
                  <a:cxn ang="0">
                    <a:pos x="890" y="153"/>
                  </a:cxn>
                  <a:cxn ang="0">
                    <a:pos x="993" y="136"/>
                  </a:cxn>
                  <a:cxn ang="0">
                    <a:pos x="1091" y="120"/>
                  </a:cxn>
                  <a:cxn ang="0">
                    <a:pos x="1178" y="115"/>
                  </a:cxn>
                  <a:cxn ang="0">
                    <a:pos x="1248" y="104"/>
                  </a:cxn>
                  <a:cxn ang="0">
                    <a:pos x="1248" y="0"/>
                  </a:cxn>
                  <a:cxn ang="0">
                    <a:pos x="1161" y="22"/>
                  </a:cxn>
                  <a:cxn ang="0">
                    <a:pos x="1069" y="38"/>
                  </a:cxn>
                  <a:cxn ang="0">
                    <a:pos x="874" y="71"/>
                  </a:cxn>
                  <a:cxn ang="0">
                    <a:pos x="673" y="93"/>
                  </a:cxn>
                  <a:cxn ang="0">
                    <a:pos x="483" y="126"/>
                  </a:cxn>
                  <a:cxn ang="0">
                    <a:pos x="391" y="142"/>
                  </a:cxn>
                  <a:cxn ang="0">
                    <a:pos x="309" y="158"/>
                  </a:cxn>
                  <a:cxn ang="0">
                    <a:pos x="228" y="180"/>
                  </a:cxn>
                  <a:cxn ang="0">
                    <a:pos x="163" y="202"/>
                  </a:cxn>
                  <a:cxn ang="0">
                    <a:pos x="103" y="229"/>
                  </a:cxn>
                  <a:cxn ang="0">
                    <a:pos x="54" y="256"/>
                  </a:cxn>
                  <a:cxn ang="0">
                    <a:pos x="22" y="294"/>
                  </a:cxn>
                  <a:cxn ang="0">
                    <a:pos x="0" y="332"/>
                  </a:cxn>
                  <a:cxn ang="0">
                    <a:pos x="0" y="332"/>
                  </a:cxn>
                </a:cxnLst>
                <a:rect l="0" t="0" r="r" b="b"/>
                <a:pathLst>
                  <a:path w="1248" h="539">
                    <a:moveTo>
                      <a:pt x="0" y="332"/>
                    </a:moveTo>
                    <a:lnTo>
                      <a:pt x="0" y="360"/>
                    </a:lnTo>
                    <a:lnTo>
                      <a:pt x="5" y="387"/>
                    </a:lnTo>
                    <a:lnTo>
                      <a:pt x="27" y="414"/>
                    </a:lnTo>
                    <a:lnTo>
                      <a:pt x="54" y="436"/>
                    </a:lnTo>
                    <a:lnTo>
                      <a:pt x="92" y="463"/>
                    </a:lnTo>
                    <a:lnTo>
                      <a:pt x="141" y="490"/>
                    </a:lnTo>
                    <a:lnTo>
                      <a:pt x="195" y="512"/>
                    </a:lnTo>
                    <a:lnTo>
                      <a:pt x="255" y="539"/>
                    </a:lnTo>
                    <a:lnTo>
                      <a:pt x="212" y="517"/>
                    </a:lnTo>
                    <a:lnTo>
                      <a:pt x="179" y="490"/>
                    </a:lnTo>
                    <a:lnTo>
                      <a:pt x="157" y="468"/>
                    </a:lnTo>
                    <a:lnTo>
                      <a:pt x="141" y="447"/>
                    </a:lnTo>
                    <a:lnTo>
                      <a:pt x="136" y="425"/>
                    </a:lnTo>
                    <a:lnTo>
                      <a:pt x="136" y="403"/>
                    </a:lnTo>
                    <a:lnTo>
                      <a:pt x="141" y="381"/>
                    </a:lnTo>
                    <a:lnTo>
                      <a:pt x="157" y="365"/>
                    </a:lnTo>
                    <a:lnTo>
                      <a:pt x="179" y="343"/>
                    </a:lnTo>
                    <a:lnTo>
                      <a:pt x="201" y="327"/>
                    </a:lnTo>
                    <a:lnTo>
                      <a:pt x="266" y="294"/>
                    </a:lnTo>
                    <a:lnTo>
                      <a:pt x="353" y="262"/>
                    </a:lnTo>
                    <a:lnTo>
                      <a:pt x="445" y="234"/>
                    </a:lnTo>
                    <a:lnTo>
                      <a:pt x="554" y="213"/>
                    </a:lnTo>
                    <a:lnTo>
                      <a:pt x="662" y="191"/>
                    </a:lnTo>
                    <a:lnTo>
                      <a:pt x="890" y="153"/>
                    </a:lnTo>
                    <a:lnTo>
                      <a:pt x="993" y="136"/>
                    </a:lnTo>
                    <a:lnTo>
                      <a:pt x="1091" y="120"/>
                    </a:lnTo>
                    <a:lnTo>
                      <a:pt x="1178" y="115"/>
                    </a:lnTo>
                    <a:lnTo>
                      <a:pt x="1248" y="104"/>
                    </a:lnTo>
                    <a:lnTo>
                      <a:pt x="1248" y="0"/>
                    </a:lnTo>
                    <a:lnTo>
                      <a:pt x="1161" y="22"/>
                    </a:lnTo>
                    <a:lnTo>
                      <a:pt x="1069" y="38"/>
                    </a:lnTo>
                    <a:lnTo>
                      <a:pt x="874" y="71"/>
                    </a:lnTo>
                    <a:lnTo>
                      <a:pt x="673" y="93"/>
                    </a:lnTo>
                    <a:lnTo>
                      <a:pt x="483" y="126"/>
                    </a:lnTo>
                    <a:lnTo>
                      <a:pt x="391" y="142"/>
                    </a:lnTo>
                    <a:lnTo>
                      <a:pt x="309" y="158"/>
                    </a:lnTo>
                    <a:lnTo>
                      <a:pt x="228" y="180"/>
                    </a:lnTo>
                    <a:lnTo>
                      <a:pt x="163" y="202"/>
                    </a:lnTo>
                    <a:lnTo>
                      <a:pt x="103" y="229"/>
                    </a:lnTo>
                    <a:lnTo>
                      <a:pt x="54" y="256"/>
                    </a:lnTo>
                    <a:lnTo>
                      <a:pt x="22" y="294"/>
                    </a:lnTo>
                    <a:lnTo>
                      <a:pt x="0" y="332"/>
                    </a:lnTo>
                    <a:lnTo>
                      <a:pt x="0" y="332"/>
                    </a:lnTo>
                    <a:close/>
                  </a:path>
                </a:pathLst>
              </a:custGeom>
              <a:gradFill rotWithShape="0">
                <a:gsLst>
                  <a:gs pos="0">
                    <a:schemeClr val="bg1">
                      <a:gamma/>
                      <a:shade val="87843"/>
                      <a:invGamma/>
                    </a:schemeClr>
                  </a:gs>
                  <a:gs pos="100000">
                    <a:schemeClr val="bg1"/>
                  </a:gs>
                </a:gsLst>
                <a:lin ang="2700000" scaled="1"/>
              </a:gradFill>
              <a:ln w="9525">
                <a:noFill/>
                <a:round/>
                <a:headEnd/>
                <a:tailEnd/>
              </a:ln>
            </p:spPr>
            <p:txBody>
              <a:bodyPr/>
              <a:lstStyle/>
              <a:p>
                <a:pPr eaLnBrk="0" hangingPunct="0">
                  <a:defRPr/>
                </a:pPr>
                <a:endParaRPr lang="en-US">
                  <a:latin typeface="Arial" pitchFamily="34" charset="0"/>
                </a:endParaRPr>
              </a:p>
            </p:txBody>
          </p:sp>
        </p:grpSp>
        <p:sp>
          <p:nvSpPr>
            <p:cNvPr id="979979" name="Freeform 11"/>
            <p:cNvSpPr>
              <a:spLocks/>
            </p:cNvSpPr>
            <p:nvPr/>
          </p:nvSpPr>
          <p:spPr bwMode="hidden">
            <a:xfrm>
              <a:off x="3322" y="1341"/>
              <a:ext cx="1825" cy="1537"/>
            </a:xfrm>
            <a:custGeom>
              <a:avLst/>
              <a:gdLst/>
              <a:ahLst/>
              <a:cxnLst>
                <a:cxn ang="0">
                  <a:pos x="982" y="1061"/>
                </a:cxn>
                <a:cxn ang="0">
                  <a:pos x="1357" y="1012"/>
                </a:cxn>
                <a:cxn ang="0">
                  <a:pos x="1666" y="957"/>
                </a:cxn>
                <a:cxn ang="0">
                  <a:pos x="1916" y="897"/>
                </a:cxn>
                <a:cxn ang="0">
                  <a:pos x="2100" y="832"/>
                </a:cxn>
                <a:cxn ang="0">
                  <a:pos x="2220" y="756"/>
                </a:cxn>
                <a:cxn ang="0">
                  <a:pos x="2285" y="669"/>
                </a:cxn>
                <a:cxn ang="0">
                  <a:pos x="2290" y="560"/>
                </a:cxn>
                <a:cxn ang="0">
                  <a:pos x="2241" y="457"/>
                </a:cxn>
                <a:cxn ang="0">
                  <a:pos x="2144" y="364"/>
                </a:cxn>
                <a:cxn ang="0">
                  <a:pos x="2008" y="277"/>
                </a:cxn>
                <a:cxn ang="0">
                  <a:pos x="1769" y="157"/>
                </a:cxn>
                <a:cxn ang="0">
                  <a:pos x="1612" y="92"/>
                </a:cxn>
                <a:cxn ang="0">
                  <a:pos x="1476" y="43"/>
                </a:cxn>
                <a:cxn ang="0">
                  <a:pos x="1384" y="10"/>
                </a:cxn>
                <a:cxn ang="0">
                  <a:pos x="1346" y="0"/>
                </a:cxn>
                <a:cxn ang="0">
                  <a:pos x="1655" y="119"/>
                </a:cxn>
                <a:cxn ang="0">
                  <a:pos x="1948" y="255"/>
                </a:cxn>
                <a:cxn ang="0">
                  <a:pos x="2068" y="326"/>
                </a:cxn>
                <a:cxn ang="0">
                  <a:pos x="2171" y="402"/>
                </a:cxn>
                <a:cxn ang="0">
                  <a:pos x="2236" y="478"/>
                </a:cxn>
                <a:cxn ang="0">
                  <a:pos x="2263" y="560"/>
                </a:cxn>
                <a:cxn ang="0">
                  <a:pos x="2241" y="636"/>
                </a:cxn>
                <a:cxn ang="0">
                  <a:pos x="2171" y="702"/>
                </a:cxn>
                <a:cxn ang="0">
                  <a:pos x="2062" y="756"/>
                </a:cxn>
                <a:cxn ang="0">
                  <a:pos x="1921" y="800"/>
                </a:cxn>
                <a:cxn ang="0">
                  <a:pos x="1748" y="843"/>
                </a:cxn>
                <a:cxn ang="0">
                  <a:pos x="1351" y="908"/>
                </a:cxn>
                <a:cxn ang="0">
                  <a:pos x="923" y="968"/>
                </a:cxn>
                <a:cxn ang="0">
                  <a:pos x="521" y="1028"/>
                </a:cxn>
                <a:cxn ang="0">
                  <a:pos x="353" y="1066"/>
                </a:cxn>
                <a:cxn ang="0">
                  <a:pos x="206" y="1104"/>
                </a:cxn>
                <a:cxn ang="0">
                  <a:pos x="92" y="1148"/>
                </a:cxn>
                <a:cxn ang="0">
                  <a:pos x="22" y="1202"/>
                </a:cxn>
                <a:cxn ang="0">
                  <a:pos x="0" y="1262"/>
                </a:cxn>
                <a:cxn ang="0">
                  <a:pos x="27" y="1327"/>
                </a:cxn>
                <a:cxn ang="0">
                  <a:pos x="98" y="1382"/>
                </a:cxn>
                <a:cxn ang="0">
                  <a:pos x="196" y="1425"/>
                </a:cxn>
                <a:cxn ang="0">
                  <a:pos x="326" y="1469"/>
                </a:cxn>
                <a:cxn ang="0">
                  <a:pos x="217" y="1414"/>
                </a:cxn>
                <a:cxn ang="0">
                  <a:pos x="147" y="1360"/>
                </a:cxn>
                <a:cxn ang="0">
                  <a:pos x="120" y="1306"/>
                </a:cxn>
                <a:cxn ang="0">
                  <a:pos x="141" y="1257"/>
                </a:cxn>
                <a:cxn ang="0">
                  <a:pos x="212" y="1208"/>
                </a:cxn>
                <a:cxn ang="0">
                  <a:pos x="342" y="1164"/>
                </a:cxn>
                <a:cxn ang="0">
                  <a:pos x="527" y="1121"/>
                </a:cxn>
                <a:cxn ang="0">
                  <a:pos x="771" y="1088"/>
                </a:cxn>
              </a:cxnLst>
              <a:rect l="0" t="0" r="r" b="b"/>
              <a:pathLst>
                <a:path w="2296" h="1469">
                  <a:moveTo>
                    <a:pt x="771" y="1088"/>
                  </a:moveTo>
                  <a:lnTo>
                    <a:pt x="982" y="1061"/>
                  </a:lnTo>
                  <a:lnTo>
                    <a:pt x="1178" y="1034"/>
                  </a:lnTo>
                  <a:lnTo>
                    <a:pt x="1357" y="1012"/>
                  </a:lnTo>
                  <a:lnTo>
                    <a:pt x="1520" y="985"/>
                  </a:lnTo>
                  <a:lnTo>
                    <a:pt x="1666" y="957"/>
                  </a:lnTo>
                  <a:lnTo>
                    <a:pt x="1796" y="930"/>
                  </a:lnTo>
                  <a:lnTo>
                    <a:pt x="1916" y="897"/>
                  </a:lnTo>
                  <a:lnTo>
                    <a:pt x="2013" y="870"/>
                  </a:lnTo>
                  <a:lnTo>
                    <a:pt x="2100" y="832"/>
                  </a:lnTo>
                  <a:lnTo>
                    <a:pt x="2171" y="800"/>
                  </a:lnTo>
                  <a:lnTo>
                    <a:pt x="2220" y="756"/>
                  </a:lnTo>
                  <a:lnTo>
                    <a:pt x="2263" y="712"/>
                  </a:lnTo>
                  <a:lnTo>
                    <a:pt x="2285" y="669"/>
                  </a:lnTo>
                  <a:lnTo>
                    <a:pt x="2296" y="614"/>
                  </a:lnTo>
                  <a:lnTo>
                    <a:pt x="2290" y="560"/>
                  </a:lnTo>
                  <a:lnTo>
                    <a:pt x="2269" y="500"/>
                  </a:lnTo>
                  <a:lnTo>
                    <a:pt x="2241" y="457"/>
                  </a:lnTo>
                  <a:lnTo>
                    <a:pt x="2198" y="408"/>
                  </a:lnTo>
                  <a:lnTo>
                    <a:pt x="2144" y="364"/>
                  </a:lnTo>
                  <a:lnTo>
                    <a:pt x="2079" y="321"/>
                  </a:lnTo>
                  <a:lnTo>
                    <a:pt x="2008" y="277"/>
                  </a:lnTo>
                  <a:lnTo>
                    <a:pt x="1927" y="234"/>
                  </a:lnTo>
                  <a:lnTo>
                    <a:pt x="1769" y="157"/>
                  </a:lnTo>
                  <a:lnTo>
                    <a:pt x="1688" y="125"/>
                  </a:lnTo>
                  <a:lnTo>
                    <a:pt x="1612" y="92"/>
                  </a:lnTo>
                  <a:lnTo>
                    <a:pt x="1536" y="65"/>
                  </a:lnTo>
                  <a:lnTo>
                    <a:pt x="1476" y="43"/>
                  </a:lnTo>
                  <a:lnTo>
                    <a:pt x="1422" y="27"/>
                  </a:lnTo>
                  <a:lnTo>
                    <a:pt x="1384" y="10"/>
                  </a:lnTo>
                  <a:lnTo>
                    <a:pt x="1357" y="5"/>
                  </a:lnTo>
                  <a:lnTo>
                    <a:pt x="1346" y="0"/>
                  </a:lnTo>
                  <a:lnTo>
                    <a:pt x="1498" y="54"/>
                  </a:lnTo>
                  <a:lnTo>
                    <a:pt x="1655" y="119"/>
                  </a:lnTo>
                  <a:lnTo>
                    <a:pt x="1807" y="185"/>
                  </a:lnTo>
                  <a:lnTo>
                    <a:pt x="1948" y="255"/>
                  </a:lnTo>
                  <a:lnTo>
                    <a:pt x="2013" y="288"/>
                  </a:lnTo>
                  <a:lnTo>
                    <a:pt x="2068" y="326"/>
                  </a:lnTo>
                  <a:lnTo>
                    <a:pt x="2122" y="364"/>
                  </a:lnTo>
                  <a:lnTo>
                    <a:pt x="2171" y="402"/>
                  </a:lnTo>
                  <a:lnTo>
                    <a:pt x="2209" y="440"/>
                  </a:lnTo>
                  <a:lnTo>
                    <a:pt x="2236" y="478"/>
                  </a:lnTo>
                  <a:lnTo>
                    <a:pt x="2252" y="522"/>
                  </a:lnTo>
                  <a:lnTo>
                    <a:pt x="2263" y="560"/>
                  </a:lnTo>
                  <a:lnTo>
                    <a:pt x="2258" y="598"/>
                  </a:lnTo>
                  <a:lnTo>
                    <a:pt x="2241" y="636"/>
                  </a:lnTo>
                  <a:lnTo>
                    <a:pt x="2214" y="669"/>
                  </a:lnTo>
                  <a:lnTo>
                    <a:pt x="2171" y="702"/>
                  </a:lnTo>
                  <a:lnTo>
                    <a:pt x="2122" y="729"/>
                  </a:lnTo>
                  <a:lnTo>
                    <a:pt x="2062" y="756"/>
                  </a:lnTo>
                  <a:lnTo>
                    <a:pt x="1997" y="778"/>
                  </a:lnTo>
                  <a:lnTo>
                    <a:pt x="1921" y="800"/>
                  </a:lnTo>
                  <a:lnTo>
                    <a:pt x="1834" y="821"/>
                  </a:lnTo>
                  <a:lnTo>
                    <a:pt x="1748" y="843"/>
                  </a:lnTo>
                  <a:lnTo>
                    <a:pt x="1552" y="876"/>
                  </a:lnTo>
                  <a:lnTo>
                    <a:pt x="1351" y="908"/>
                  </a:lnTo>
                  <a:lnTo>
                    <a:pt x="1134" y="941"/>
                  </a:lnTo>
                  <a:lnTo>
                    <a:pt x="923" y="968"/>
                  </a:lnTo>
                  <a:lnTo>
                    <a:pt x="716" y="995"/>
                  </a:lnTo>
                  <a:lnTo>
                    <a:pt x="521" y="1028"/>
                  </a:lnTo>
                  <a:lnTo>
                    <a:pt x="434" y="1044"/>
                  </a:lnTo>
                  <a:lnTo>
                    <a:pt x="353" y="1066"/>
                  </a:lnTo>
                  <a:lnTo>
                    <a:pt x="277" y="1082"/>
                  </a:lnTo>
                  <a:lnTo>
                    <a:pt x="206" y="1104"/>
                  </a:lnTo>
                  <a:lnTo>
                    <a:pt x="147" y="1126"/>
                  </a:lnTo>
                  <a:lnTo>
                    <a:pt x="92" y="1148"/>
                  </a:lnTo>
                  <a:lnTo>
                    <a:pt x="54" y="1175"/>
                  </a:lnTo>
                  <a:lnTo>
                    <a:pt x="22" y="1202"/>
                  </a:lnTo>
                  <a:lnTo>
                    <a:pt x="6" y="1229"/>
                  </a:lnTo>
                  <a:lnTo>
                    <a:pt x="0" y="1262"/>
                  </a:lnTo>
                  <a:lnTo>
                    <a:pt x="11" y="1295"/>
                  </a:lnTo>
                  <a:lnTo>
                    <a:pt x="27" y="1327"/>
                  </a:lnTo>
                  <a:lnTo>
                    <a:pt x="54" y="1355"/>
                  </a:lnTo>
                  <a:lnTo>
                    <a:pt x="98" y="1382"/>
                  </a:lnTo>
                  <a:lnTo>
                    <a:pt x="141" y="1404"/>
                  </a:lnTo>
                  <a:lnTo>
                    <a:pt x="196" y="1425"/>
                  </a:lnTo>
                  <a:lnTo>
                    <a:pt x="261" y="1447"/>
                  </a:lnTo>
                  <a:lnTo>
                    <a:pt x="326" y="1469"/>
                  </a:lnTo>
                  <a:lnTo>
                    <a:pt x="266" y="1442"/>
                  </a:lnTo>
                  <a:lnTo>
                    <a:pt x="217" y="1414"/>
                  </a:lnTo>
                  <a:lnTo>
                    <a:pt x="174" y="1387"/>
                  </a:lnTo>
                  <a:lnTo>
                    <a:pt x="147" y="1360"/>
                  </a:lnTo>
                  <a:lnTo>
                    <a:pt x="125" y="1333"/>
                  </a:lnTo>
                  <a:lnTo>
                    <a:pt x="120" y="1306"/>
                  </a:lnTo>
                  <a:lnTo>
                    <a:pt x="125" y="1278"/>
                  </a:lnTo>
                  <a:lnTo>
                    <a:pt x="141" y="1257"/>
                  </a:lnTo>
                  <a:lnTo>
                    <a:pt x="174" y="1229"/>
                  </a:lnTo>
                  <a:lnTo>
                    <a:pt x="212" y="1208"/>
                  </a:lnTo>
                  <a:lnTo>
                    <a:pt x="272" y="1186"/>
                  </a:lnTo>
                  <a:lnTo>
                    <a:pt x="342" y="1164"/>
                  </a:lnTo>
                  <a:lnTo>
                    <a:pt x="423" y="1142"/>
                  </a:lnTo>
                  <a:lnTo>
                    <a:pt x="527" y="1121"/>
                  </a:lnTo>
                  <a:lnTo>
                    <a:pt x="641" y="1104"/>
                  </a:lnTo>
                  <a:lnTo>
                    <a:pt x="771" y="1088"/>
                  </a:lnTo>
                  <a:lnTo>
                    <a:pt x="771" y="1088"/>
                  </a:lnTo>
                  <a:close/>
                </a:path>
              </a:pathLst>
            </a:custGeom>
            <a:gradFill rotWithShape="0">
              <a:gsLst>
                <a:gs pos="0">
                  <a:schemeClr val="bg1">
                    <a:gamma/>
                    <a:shade val="84706"/>
                    <a:invGamma/>
                  </a:schemeClr>
                </a:gs>
                <a:gs pos="100000">
                  <a:schemeClr val="bg1"/>
                </a:gs>
              </a:gsLst>
              <a:lin ang="2700000" scaled="1"/>
            </a:gradFill>
            <a:ln w="9525">
              <a:noFill/>
              <a:round/>
              <a:headEnd/>
              <a:tailEnd/>
            </a:ln>
          </p:spPr>
          <p:txBody>
            <a:bodyPr/>
            <a:lstStyle/>
            <a:p>
              <a:pPr eaLnBrk="0" hangingPunct="0">
                <a:defRPr/>
              </a:pPr>
              <a:endParaRPr lang="en-US">
                <a:latin typeface="Arial" pitchFamily="34" charset="0"/>
              </a:endParaRPr>
            </a:p>
          </p:txBody>
        </p:sp>
        <p:sp>
          <p:nvSpPr>
            <p:cNvPr id="979980" name="Freeform 12"/>
            <p:cNvSpPr>
              <a:spLocks/>
            </p:cNvSpPr>
            <p:nvPr/>
          </p:nvSpPr>
          <p:spPr bwMode="hidden">
            <a:xfrm>
              <a:off x="0" y="0"/>
              <a:ext cx="5758" cy="1776"/>
            </a:xfrm>
            <a:custGeom>
              <a:avLst/>
              <a:gdLst/>
              <a:ahLst/>
              <a:cxnLst>
                <a:cxn ang="0">
                  <a:pos x="0" y="0"/>
                </a:cxn>
                <a:cxn ang="0">
                  <a:pos x="0" y="1906"/>
                </a:cxn>
                <a:cxn ang="0">
                  <a:pos x="5740" y="1906"/>
                </a:cxn>
                <a:cxn ang="0">
                  <a:pos x="5740" y="0"/>
                </a:cxn>
                <a:cxn ang="0">
                  <a:pos x="0" y="0"/>
                </a:cxn>
                <a:cxn ang="0">
                  <a:pos x="0" y="0"/>
                </a:cxn>
              </a:cxnLst>
              <a:rect l="0" t="0" r="r" b="b"/>
              <a:pathLst>
                <a:path w="5740" h="1906">
                  <a:moveTo>
                    <a:pt x="0" y="0"/>
                  </a:moveTo>
                  <a:lnTo>
                    <a:pt x="0" y="1906"/>
                  </a:lnTo>
                  <a:lnTo>
                    <a:pt x="5740" y="1906"/>
                  </a:lnTo>
                  <a:lnTo>
                    <a:pt x="5740" y="0"/>
                  </a:lnTo>
                  <a:lnTo>
                    <a:pt x="0" y="0"/>
                  </a:lnTo>
                  <a:lnTo>
                    <a:pt x="0" y="0"/>
                  </a:lnTo>
                  <a:close/>
                </a:path>
              </a:pathLst>
            </a:custGeom>
            <a:gradFill rotWithShape="0">
              <a:gsLst>
                <a:gs pos="0">
                  <a:schemeClr val="bg2"/>
                </a:gs>
                <a:gs pos="100000">
                  <a:schemeClr val="bg1"/>
                </a:gs>
              </a:gsLst>
              <a:lin ang="5400000" scaled="1"/>
            </a:gradFill>
            <a:ln w="9525">
              <a:noFill/>
              <a:round/>
              <a:headEnd/>
              <a:tailEnd/>
            </a:ln>
          </p:spPr>
          <p:txBody>
            <a:bodyPr/>
            <a:lstStyle/>
            <a:p>
              <a:pPr eaLnBrk="0" hangingPunct="0">
                <a:defRPr/>
              </a:pPr>
              <a:endParaRPr lang="en-US">
                <a:latin typeface="Arial" pitchFamily="34" charset="0"/>
              </a:endParaRPr>
            </a:p>
          </p:txBody>
        </p:sp>
      </p:grpSp>
      <p:sp>
        <p:nvSpPr>
          <p:cNvPr id="979981" name="Rectangle 13"/>
          <p:cNvSpPr>
            <a:spLocks noGrp="1" noRot="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979982" name="Rectangle 14"/>
          <p:cNvSpPr>
            <a:spLocks noGrp="1" noChangeArrowheads="1"/>
          </p:cNvSpPr>
          <p:nvPr>
            <p:ph type="ftr" sz="quarter" idx="3"/>
          </p:nvPr>
        </p:nvSpPr>
        <p:spPr bwMode="auto">
          <a:xfrm>
            <a:off x="3124200" y="6248400"/>
            <a:ext cx="2895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eaLnBrk="1" hangingPunct="1">
              <a:defRPr sz="1200">
                <a:latin typeface="Arial" pitchFamily="34" charset="0"/>
              </a:defRPr>
            </a:lvl1pPr>
          </a:lstStyle>
          <a:p>
            <a:pPr>
              <a:defRPr/>
            </a:pPr>
            <a:endParaRPr lang="en-US"/>
          </a:p>
        </p:txBody>
      </p:sp>
      <p:sp>
        <p:nvSpPr>
          <p:cNvPr id="979983" name="Rectangle 15"/>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endParaRPr lang="en-US" smtClean="0"/>
          </a:p>
        </p:txBody>
      </p:sp>
    </p:spTree>
  </p:cSld>
  <p:clrMap bg1="dk2" tx1="lt1" bg2="dk1" tx2="lt2" accent1="accent1" accent2="accent2" accent3="accent3" accent4="accent4" accent5="accent5" accent6="accent6" hlink="hlink" folHlink="folHlink"/>
  <p:sldLayoutIdLst>
    <p:sldLayoutId id="2147484032" r:id="rId1"/>
    <p:sldLayoutId id="2147484020" r:id="rId2"/>
    <p:sldLayoutId id="2147484019" r:id="rId3"/>
    <p:sldLayoutId id="2147484018" r:id="rId4"/>
    <p:sldLayoutId id="2147484017" r:id="rId5"/>
    <p:sldLayoutId id="2147484016" r:id="rId6"/>
    <p:sldLayoutId id="2147484015" r:id="rId7"/>
    <p:sldLayoutId id="2147484014" r:id="rId8"/>
    <p:sldLayoutId id="2147484013" r:id="rId9"/>
    <p:sldLayoutId id="2147484012" r:id="rId10"/>
    <p:sldLayoutId id="2147484011" r:id="rId11"/>
    <p:sldLayoutId id="2147484010" r:id="rId12"/>
  </p:sldLayoutIdLst>
  <p:timing>
    <p:tnLst>
      <p:par>
        <p:cTn id="1" dur="indefinite" restart="never" nodeType="tmRoot"/>
      </p:par>
    </p:tnLst>
  </p:timing>
  <p:txStyles>
    <p:titleStyle>
      <a:lvl1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2pPr>
      <a:lvl3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3pPr>
      <a:lvl4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4pPr>
      <a:lvl5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5pPr>
      <a:lvl6pPr marL="4572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6pPr>
      <a:lvl7pPr marL="9144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7pPr>
      <a:lvl8pPr marL="13716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8pPr>
      <a:lvl9pPr marL="18288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9pPr>
    </p:titleStyle>
    <p:bodyStyle>
      <a:lvl1pPr marL="342900" indent="-342900" algn="l" rtl="0" eaLnBrk="0" fontAlgn="base" hangingPunct="0">
        <a:spcBef>
          <a:spcPct val="20000"/>
        </a:spcBef>
        <a:spcAft>
          <a:spcPct val="0"/>
        </a:spcAft>
        <a:buClr>
          <a:schemeClr val="hlink"/>
        </a:buClr>
        <a:buSzPct val="70000"/>
        <a:buFont typeface="Wingdings" pitchFamily="2" charset="2"/>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accent2"/>
        </a:buClr>
        <a:buSzPct val="70000"/>
        <a:buFont typeface="Wingdings" pitchFamily="2" charset="2"/>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tx2"/>
        </a:buClr>
        <a:buSzPct val="70000"/>
        <a:buFont typeface="Wingdings" pitchFamily="2" charset="2"/>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lr>
          <a:schemeClr val="accent2"/>
        </a:buClr>
        <a:buSzPct val="70000"/>
        <a:buFont typeface="Wingdings" pitchFamily="2" charset="2"/>
        <a:buChar char="n"/>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5pPr>
      <a:lvl6pPr marL="25146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6pPr>
      <a:lvl7pPr marL="29718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7pPr>
      <a:lvl8pPr marL="34290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8pPr>
      <a:lvl9pPr marL="38862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4339"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134596"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atin typeface="Arial" pitchFamily="34" charset="0"/>
              </a:defRPr>
            </a:lvl1pPr>
          </a:lstStyle>
          <a:p>
            <a:pPr>
              <a:defRPr/>
            </a:pPr>
            <a:endParaRPr lang="en-US"/>
          </a:p>
        </p:txBody>
      </p:sp>
      <p:sp>
        <p:nvSpPr>
          <p:cNvPr id="1134597"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atin typeface="Arial" pitchFamily="34" charset="0"/>
              </a:defRPr>
            </a:lvl1pPr>
          </a:lstStyle>
          <a:p>
            <a:pPr>
              <a:defRPr/>
            </a:pPr>
            <a:endParaRPr lang="en-US"/>
          </a:p>
        </p:txBody>
      </p:sp>
      <p:sp>
        <p:nvSpPr>
          <p:cNvPr id="1134598"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atin typeface="Arial" pitchFamily="34" charset="0"/>
              </a:defRPr>
            </a:lvl1pPr>
          </a:lstStyle>
          <a:p>
            <a:pPr>
              <a:defRPr/>
            </a:pPr>
            <a:fld id="{902CE6C0-4F9A-4949-8A03-0D63BC3AE721}"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4031" r:id="rId1"/>
    <p:sldLayoutId id="2147484030" r:id="rId2"/>
    <p:sldLayoutId id="2147484029" r:id="rId3"/>
    <p:sldLayoutId id="2147484028" r:id="rId4"/>
    <p:sldLayoutId id="2147484027" r:id="rId5"/>
    <p:sldLayoutId id="2147484026" r:id="rId6"/>
    <p:sldLayoutId id="2147484025" r:id="rId7"/>
    <p:sldLayoutId id="2147484024" r:id="rId8"/>
    <p:sldLayoutId id="2147484023" r:id="rId9"/>
    <p:sldLayoutId id="2147484022" r:id="rId10"/>
    <p:sldLayoutId id="2147484021"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itchFamily="34" charset="0"/>
        </a:defRPr>
      </a:lvl2pPr>
      <a:lvl3pPr algn="ctr" rtl="0" eaLnBrk="0" fontAlgn="base" hangingPunct="0">
        <a:spcBef>
          <a:spcPct val="0"/>
        </a:spcBef>
        <a:spcAft>
          <a:spcPct val="0"/>
        </a:spcAft>
        <a:defRPr sz="4400">
          <a:solidFill>
            <a:schemeClr val="tx2"/>
          </a:solidFill>
          <a:latin typeface="Arial" pitchFamily="34" charset="0"/>
        </a:defRPr>
      </a:lvl3pPr>
      <a:lvl4pPr algn="ctr" rtl="0" eaLnBrk="0" fontAlgn="base" hangingPunct="0">
        <a:spcBef>
          <a:spcPct val="0"/>
        </a:spcBef>
        <a:spcAft>
          <a:spcPct val="0"/>
        </a:spcAft>
        <a:defRPr sz="4400">
          <a:solidFill>
            <a:schemeClr val="tx2"/>
          </a:solidFill>
          <a:latin typeface="Arial" pitchFamily="34" charset="0"/>
        </a:defRPr>
      </a:lvl4pPr>
      <a:lvl5pPr algn="ctr" rtl="0" eaLnBrk="0" fontAlgn="base" hangingPunct="0">
        <a:spcBef>
          <a:spcPct val="0"/>
        </a:spcBef>
        <a:spcAft>
          <a:spcPct val="0"/>
        </a:spcAft>
        <a:defRPr sz="4400">
          <a:solidFill>
            <a:schemeClr val="tx2"/>
          </a:solidFill>
          <a:latin typeface="Arial" pitchFamily="34" charset="0"/>
        </a:defRPr>
      </a:lvl5pPr>
      <a:lvl6pPr marL="457200" algn="ctr" rtl="0" fontAlgn="base">
        <a:spcBef>
          <a:spcPct val="0"/>
        </a:spcBef>
        <a:spcAft>
          <a:spcPct val="0"/>
        </a:spcAft>
        <a:defRPr sz="4400">
          <a:solidFill>
            <a:schemeClr val="tx2"/>
          </a:solidFill>
          <a:latin typeface="Arial" pitchFamily="34" charset="0"/>
        </a:defRPr>
      </a:lvl6pPr>
      <a:lvl7pPr marL="914400" algn="ctr" rtl="0" fontAlgn="base">
        <a:spcBef>
          <a:spcPct val="0"/>
        </a:spcBef>
        <a:spcAft>
          <a:spcPct val="0"/>
        </a:spcAft>
        <a:defRPr sz="4400">
          <a:solidFill>
            <a:schemeClr val="tx2"/>
          </a:solidFill>
          <a:latin typeface="Arial" pitchFamily="34" charset="0"/>
        </a:defRPr>
      </a:lvl7pPr>
      <a:lvl8pPr marL="1371600" algn="ctr" rtl="0" fontAlgn="base">
        <a:spcBef>
          <a:spcPct val="0"/>
        </a:spcBef>
        <a:spcAft>
          <a:spcPct val="0"/>
        </a:spcAft>
        <a:defRPr sz="4400">
          <a:solidFill>
            <a:schemeClr val="tx2"/>
          </a:solidFill>
          <a:latin typeface="Arial" pitchFamily="34" charset="0"/>
        </a:defRPr>
      </a:lvl8pPr>
      <a:lvl9pPr marL="1828800" algn="ctr" rtl="0" fontAlgn="base">
        <a:spcBef>
          <a:spcPct val="0"/>
        </a:spcBef>
        <a:spcAft>
          <a:spcPct val="0"/>
        </a:spcAft>
        <a:defRPr sz="4400">
          <a:solidFill>
            <a:schemeClr val="tx2"/>
          </a:solidFill>
          <a:latin typeface="Arial" pitchFamily="34"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a:off x="685800" y="1779588"/>
            <a:ext cx="7772400" cy="1552575"/>
          </a:xfrm>
        </p:spPr>
        <p:txBody>
          <a:bodyPr/>
          <a:lstStyle/>
          <a:p>
            <a:pPr eaLnBrk="1" hangingPunct="1">
              <a:defRPr/>
            </a:pPr>
            <a:r>
              <a:rPr lang="en-US" i="1" smtClean="0">
                <a:solidFill>
                  <a:schemeClr val="tx1"/>
                </a:solidFill>
              </a:rPr>
              <a:t>Protocol Revision Subcommittee</a:t>
            </a:r>
          </a:p>
        </p:txBody>
      </p:sp>
      <p:sp>
        <p:nvSpPr>
          <p:cNvPr id="2051" name="Rectangle 3"/>
          <p:cNvSpPr>
            <a:spLocks noGrp="1" noChangeArrowheads="1"/>
          </p:cNvSpPr>
          <p:nvPr>
            <p:ph type="subTitle" idx="1"/>
          </p:nvPr>
        </p:nvSpPr>
        <p:spPr>
          <a:xfrm>
            <a:off x="381000" y="3886200"/>
            <a:ext cx="8305800" cy="1752600"/>
          </a:xfrm>
        </p:spPr>
        <p:txBody>
          <a:bodyPr/>
          <a:lstStyle/>
          <a:p>
            <a:pPr eaLnBrk="1" hangingPunct="1">
              <a:defRPr/>
            </a:pPr>
            <a:r>
              <a:rPr lang="en-US" dirty="0" smtClean="0"/>
              <a:t>Presentation to the </a:t>
            </a:r>
          </a:p>
          <a:p>
            <a:pPr eaLnBrk="1" hangingPunct="1">
              <a:defRPr/>
            </a:pPr>
            <a:r>
              <a:rPr lang="en-US" dirty="0" smtClean="0"/>
              <a:t>ERCOT Technical Advisory Committee</a:t>
            </a:r>
          </a:p>
          <a:p>
            <a:pPr eaLnBrk="1" hangingPunct="1">
              <a:defRPr/>
            </a:pPr>
            <a:r>
              <a:rPr lang="en-US" dirty="0" smtClean="0"/>
              <a:t>February 4, 2010</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Rot="1" noChangeArrowheads="1"/>
          </p:cNvSpPr>
          <p:nvPr>
            <p:ph type="title"/>
          </p:nvPr>
        </p:nvSpPr>
        <p:spPr>
          <a:xfrm>
            <a:off x="304800" y="228600"/>
            <a:ext cx="8610600" cy="1371600"/>
          </a:xfrm>
        </p:spPr>
        <p:txBody>
          <a:bodyPr/>
          <a:lstStyle/>
          <a:p>
            <a:pPr eaLnBrk="1" hangingPunct="1">
              <a:defRPr/>
            </a:pPr>
            <a:r>
              <a:rPr lang="en-US" sz="3200" i="1" dirty="0" smtClean="0"/>
              <a:t>NPRR201, Calculation of Transmission and Distribution Losses </a:t>
            </a:r>
            <a:endParaRPr lang="en-US" sz="3200" i="1" dirty="0" smtClean="0">
              <a:solidFill>
                <a:srgbClr val="FF0000"/>
              </a:solidFill>
            </a:endParaRPr>
          </a:p>
        </p:txBody>
      </p:sp>
      <p:sp>
        <p:nvSpPr>
          <p:cNvPr id="47106" name="Rectangle 3"/>
          <p:cNvSpPr>
            <a:spLocks noChangeArrowheads="1"/>
          </p:cNvSpPr>
          <p:nvPr/>
        </p:nvSpPr>
        <p:spPr bwMode="auto">
          <a:xfrm>
            <a:off x="762000" y="1905000"/>
            <a:ext cx="7620000" cy="3886200"/>
          </a:xfrm>
          <a:prstGeom prst="rect">
            <a:avLst/>
          </a:prstGeom>
          <a:noFill/>
          <a:ln w="38100">
            <a:solidFill>
              <a:srgbClr val="99CCFF"/>
            </a:solidFill>
            <a:miter lim="800000"/>
            <a:headEnd/>
            <a:tailEnd/>
          </a:ln>
        </p:spPr>
        <p:txBody>
          <a:bodyPr wrap="none" anchor="ctr"/>
          <a:lstStyle/>
          <a:p>
            <a:pPr eaLnBrk="0" hangingPunct="0"/>
            <a:endParaRPr lang="en-US"/>
          </a:p>
        </p:txBody>
      </p:sp>
      <p:sp>
        <p:nvSpPr>
          <p:cNvPr id="47107" name="Line 4"/>
          <p:cNvSpPr>
            <a:spLocks noChangeShapeType="1"/>
          </p:cNvSpPr>
          <p:nvPr/>
        </p:nvSpPr>
        <p:spPr bwMode="auto">
          <a:xfrm>
            <a:off x="2895600" y="1889125"/>
            <a:ext cx="0" cy="3902075"/>
          </a:xfrm>
          <a:prstGeom prst="line">
            <a:avLst/>
          </a:prstGeom>
          <a:noFill/>
          <a:ln w="38100">
            <a:solidFill>
              <a:srgbClr val="99CCFF"/>
            </a:solidFill>
            <a:round/>
            <a:headEnd/>
            <a:tailEnd/>
          </a:ln>
        </p:spPr>
        <p:txBody>
          <a:bodyPr/>
          <a:lstStyle/>
          <a:p>
            <a:endParaRPr lang="en-US"/>
          </a:p>
        </p:txBody>
      </p:sp>
      <p:sp>
        <p:nvSpPr>
          <p:cNvPr id="47108" name="Line 5"/>
          <p:cNvSpPr>
            <a:spLocks noChangeShapeType="1"/>
          </p:cNvSpPr>
          <p:nvPr/>
        </p:nvSpPr>
        <p:spPr bwMode="auto">
          <a:xfrm>
            <a:off x="3886200" y="1889125"/>
            <a:ext cx="0" cy="3902075"/>
          </a:xfrm>
          <a:prstGeom prst="line">
            <a:avLst/>
          </a:prstGeom>
          <a:noFill/>
          <a:ln w="38100">
            <a:solidFill>
              <a:srgbClr val="99CCFF"/>
            </a:solidFill>
            <a:round/>
            <a:headEnd/>
            <a:tailEnd/>
          </a:ln>
        </p:spPr>
        <p:txBody>
          <a:bodyPr/>
          <a:lstStyle/>
          <a:p>
            <a:endParaRPr lang="en-US"/>
          </a:p>
        </p:txBody>
      </p:sp>
      <p:sp>
        <p:nvSpPr>
          <p:cNvPr id="47109" name="Line 6"/>
          <p:cNvSpPr>
            <a:spLocks noChangeShapeType="1"/>
          </p:cNvSpPr>
          <p:nvPr/>
        </p:nvSpPr>
        <p:spPr bwMode="auto">
          <a:xfrm>
            <a:off x="4800600" y="1889125"/>
            <a:ext cx="0" cy="3902075"/>
          </a:xfrm>
          <a:prstGeom prst="line">
            <a:avLst/>
          </a:prstGeom>
          <a:noFill/>
          <a:ln w="38100">
            <a:solidFill>
              <a:srgbClr val="99CCFF"/>
            </a:solidFill>
            <a:round/>
            <a:headEnd/>
            <a:tailEnd/>
          </a:ln>
        </p:spPr>
        <p:txBody>
          <a:bodyPr/>
          <a:lstStyle/>
          <a:p>
            <a:endParaRPr lang="en-US"/>
          </a:p>
        </p:txBody>
      </p:sp>
      <p:sp>
        <p:nvSpPr>
          <p:cNvPr id="47110"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47111"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47112"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47113"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47114"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47115"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1119245" name="Text Box 13"/>
          <p:cNvSpPr txBox="1">
            <a:spLocks noChangeArrowheads="1"/>
          </p:cNvSpPr>
          <p:nvPr/>
        </p:nvSpPr>
        <p:spPr bwMode="auto">
          <a:xfrm>
            <a:off x="838200" y="2070100"/>
            <a:ext cx="16462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Item Reviewed</a:t>
            </a:r>
          </a:p>
        </p:txBody>
      </p:sp>
      <p:sp>
        <p:nvSpPr>
          <p:cNvPr id="1119246" name="Text Box 14"/>
          <p:cNvSpPr txBox="1">
            <a:spLocks noChangeArrowheads="1"/>
          </p:cNvSpPr>
          <p:nvPr/>
        </p:nvSpPr>
        <p:spPr bwMode="auto">
          <a:xfrm>
            <a:off x="5543550" y="1993900"/>
            <a:ext cx="13287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Description</a:t>
            </a:r>
          </a:p>
        </p:txBody>
      </p:sp>
      <p:sp>
        <p:nvSpPr>
          <p:cNvPr id="1119247" name="Text Box 15"/>
          <p:cNvSpPr txBox="1">
            <a:spLocks noChangeArrowheads="1"/>
          </p:cNvSpPr>
          <p:nvPr/>
        </p:nvSpPr>
        <p:spPr bwMode="auto">
          <a:xfrm>
            <a:off x="2987675" y="1944688"/>
            <a:ext cx="804863" cy="581025"/>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No</a:t>
            </a:r>
          </a:p>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48"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a:effectLst/>
        </p:spPr>
        <p:txBody>
          <a:bodyPr>
            <a:spAutoFit/>
          </a:bodyPr>
          <a:lstStyle/>
          <a:p>
            <a:pPr eaLnBrk="0" hangingPunct="0">
              <a:defRPr/>
            </a:pPr>
            <a:r>
              <a:rPr lang="en-US" sz="1600" b="1" i="1">
                <a:effectLst>
                  <a:outerShdw blurRad="38100" dist="38100" dir="2700000" algn="tl">
                    <a:srgbClr val="000000"/>
                  </a:outerShdw>
                </a:effectLst>
                <a:latin typeface="Garamond" pitchFamily="18" charset="0"/>
              </a:rPr>
              <a:t>Credit Monitoring/</a:t>
            </a:r>
          </a:p>
          <a:p>
            <a:pPr eaLnBrk="0" hangingPunct="0">
              <a:defRPr/>
            </a:pPr>
            <a:r>
              <a:rPr lang="en-US" sz="1600" b="1" i="1">
                <a:effectLst>
                  <a:outerShdw blurRad="38100" dist="38100" dir="2700000" algn="tl">
                    <a:srgbClr val="000000"/>
                  </a:outerShdw>
                </a:effectLst>
                <a:latin typeface="Garamond" pitchFamily="18" charset="0"/>
              </a:rPr>
              <a:t>Liability</a:t>
            </a:r>
          </a:p>
        </p:txBody>
      </p:sp>
      <p:sp>
        <p:nvSpPr>
          <p:cNvPr id="1119249" name="Text Box 17"/>
          <p:cNvSpPr txBox="1">
            <a:spLocks noChangeArrowheads="1"/>
          </p:cNvSpPr>
          <p:nvPr/>
        </p:nvSpPr>
        <p:spPr bwMode="auto">
          <a:xfrm>
            <a:off x="838200" y="2625725"/>
            <a:ext cx="815975"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Budget</a:t>
            </a:r>
          </a:p>
        </p:txBody>
      </p:sp>
      <p:sp>
        <p:nvSpPr>
          <p:cNvPr id="1119250" name="Text Box 18"/>
          <p:cNvSpPr txBox="1">
            <a:spLocks noChangeArrowheads="1"/>
          </p:cNvSpPr>
          <p:nvPr/>
        </p:nvSpPr>
        <p:spPr bwMode="auto">
          <a:xfrm>
            <a:off x="838200" y="3159125"/>
            <a:ext cx="85090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Staffing</a:t>
            </a:r>
          </a:p>
        </p:txBody>
      </p:sp>
      <p:sp>
        <p:nvSpPr>
          <p:cNvPr id="1119251" name="Text Box 19"/>
          <p:cNvSpPr txBox="1">
            <a:spLocks noChangeArrowheads="1"/>
          </p:cNvSpPr>
          <p:nvPr/>
        </p:nvSpPr>
        <p:spPr bwMode="auto">
          <a:xfrm>
            <a:off x="781050" y="3681413"/>
            <a:ext cx="1906588" cy="350837"/>
          </a:xfrm>
          <a:prstGeom prst="rect">
            <a:avLst/>
          </a:prstGeom>
          <a:noFill/>
          <a:ln w="9525">
            <a:noFill/>
            <a:miter lim="800000"/>
            <a:headEnd/>
            <a:tailEnd/>
          </a:ln>
          <a:effectLst/>
        </p:spPr>
        <p:txBody>
          <a:bodyPr wrap="none">
            <a:spAutoFit/>
          </a:bodyPr>
          <a:lstStyle/>
          <a:p>
            <a:pPr eaLnBrk="0" hangingPunct="0">
              <a:defRPr/>
            </a:pPr>
            <a:r>
              <a:rPr lang="en-US" sz="1700" b="1" i="1">
                <a:effectLst>
                  <a:outerShdw blurRad="38100" dist="38100" dir="2700000" algn="tl">
                    <a:srgbClr val="000000"/>
                  </a:outerShdw>
                </a:effectLst>
                <a:latin typeface="Garamond" pitchFamily="18" charset="0"/>
              </a:rPr>
              <a:t>Computer Systems</a:t>
            </a:r>
          </a:p>
        </p:txBody>
      </p:sp>
      <p:sp>
        <p:nvSpPr>
          <p:cNvPr id="1119252" name="Text Box 20"/>
          <p:cNvSpPr txBox="1">
            <a:spLocks noChangeArrowheads="1"/>
          </p:cNvSpPr>
          <p:nvPr/>
        </p:nvSpPr>
        <p:spPr bwMode="auto">
          <a:xfrm>
            <a:off x="782638" y="4225925"/>
            <a:ext cx="18732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Business Functions</a:t>
            </a:r>
          </a:p>
        </p:txBody>
      </p:sp>
      <p:sp>
        <p:nvSpPr>
          <p:cNvPr id="1119253" name="Text Box 21"/>
          <p:cNvSpPr txBox="1">
            <a:spLocks noChangeArrowheads="1"/>
          </p:cNvSpPr>
          <p:nvPr/>
        </p:nvSpPr>
        <p:spPr bwMode="auto">
          <a:xfrm>
            <a:off x="781050" y="4759325"/>
            <a:ext cx="15811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Grid Operations</a:t>
            </a:r>
          </a:p>
        </p:txBody>
      </p:sp>
      <p:sp>
        <p:nvSpPr>
          <p:cNvPr id="1119254" name="Text Box 22"/>
          <p:cNvSpPr txBox="1">
            <a:spLocks noChangeArrowheads="1"/>
          </p:cNvSpPr>
          <p:nvPr/>
        </p:nvSpPr>
        <p:spPr bwMode="auto">
          <a:xfrm>
            <a:off x="3902075" y="1944688"/>
            <a:ext cx="804863" cy="336550"/>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55" name="AutoShape 23"/>
          <p:cNvSpPr>
            <a:spLocks noChangeArrowheads="1"/>
          </p:cNvSpPr>
          <p:nvPr/>
        </p:nvSpPr>
        <p:spPr bwMode="auto">
          <a:xfrm>
            <a:off x="3200400" y="2590800"/>
            <a:ext cx="381000" cy="381000"/>
          </a:xfrm>
          <a:prstGeom prst="star5">
            <a:avLst/>
          </a:prstGeom>
          <a:solidFill>
            <a:srgbClr val="00FF00"/>
          </a:solidFill>
          <a:ln w="9525">
            <a:solidFill>
              <a:schemeClr val="tx1"/>
            </a:solidFill>
            <a:miter lim="800000"/>
            <a:headEnd/>
            <a:tailEnd/>
          </a:ln>
          <a:effectLst/>
        </p:spPr>
        <p:txBody>
          <a:bodyPr wrap="none" anchor="ctr"/>
          <a:lstStyle/>
          <a:p>
            <a:pPr algn="ctr" eaLnBrk="0" hangingPunct="0">
              <a:defRPr/>
            </a:pPr>
            <a:endParaRPr lang="en-US">
              <a:solidFill>
                <a:srgbClr val="FF0000"/>
              </a:solidFill>
              <a:latin typeface="Tahoma" pitchFamily="34" charset="0"/>
            </a:endParaRP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7" name="AutoShape 25"/>
          <p:cNvSpPr>
            <a:spLocks noChangeArrowheads="1"/>
          </p:cNvSpPr>
          <p:nvPr/>
        </p:nvSpPr>
        <p:spPr bwMode="auto">
          <a:xfrm>
            <a:off x="3200400" y="36576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7132"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1119262" name="AutoShape 30"/>
          <p:cNvSpPr>
            <a:spLocks noChangeArrowheads="1"/>
          </p:cNvSpPr>
          <p:nvPr/>
        </p:nvSpPr>
        <p:spPr bwMode="auto">
          <a:xfrm>
            <a:off x="3200400" y="52578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3" name="Text Box 31"/>
          <p:cNvSpPr txBox="1">
            <a:spLocks noChangeArrowheads="1"/>
          </p:cNvSpPr>
          <p:nvPr/>
        </p:nvSpPr>
        <p:spPr bwMode="auto">
          <a:xfrm>
            <a:off x="4800600" y="5181600"/>
            <a:ext cx="3505200" cy="336550"/>
          </a:xfrm>
          <a:prstGeom prst="rect">
            <a:avLst/>
          </a:prstGeom>
          <a:noFill/>
          <a:ln w="9525">
            <a:noFill/>
            <a:miter lim="800000"/>
            <a:headEnd/>
            <a:tailEnd/>
          </a:ln>
          <a:effectLst/>
        </p:spPr>
        <p:txBody>
          <a:bodyPr>
            <a:spAutoFit/>
          </a:bodyPr>
          <a:lstStyle/>
          <a:p>
            <a:pPr eaLnBrk="0" hangingPunct="0">
              <a:defRPr/>
            </a:pPr>
            <a:endParaRPr lang="en-US" sz="1600" b="1" i="1">
              <a:effectLst>
                <a:outerShdw blurRad="38100" dist="38100" dir="2700000" algn="tl">
                  <a:srgbClr val="000000"/>
                </a:outerShdw>
              </a:effectLst>
              <a:latin typeface="Garamond"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iterate type="lt">
                                    <p:tmPct val="0"/>
                                  </p:iterate>
                                  <p:childTnLst>
                                    <p:animRot by="-21600000">
                                      <p:cBhvr>
                                        <p:cTn id="6" dur="500" fill="hold"/>
                                        <p:tgtEl>
                                          <p:spTgt spid="1119255"/>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6"/>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7"/>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58"/>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1119259"/>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1119260"/>
                                        </p:tgtEl>
                                        <p:attrNameLst>
                                          <p:attrName>r</p:attrName>
                                        </p:attrNameLst>
                                      </p:cBhvr>
                                    </p:animRot>
                                  </p:childTnLst>
                                </p:cTn>
                              </p:par>
                              <p:par>
                                <p:cTn id="17" presetID="8" presetClass="emph" presetSubtype="0" fill="hold" nodeType="withEffect">
                                  <p:stCondLst>
                                    <p:cond delay="0"/>
                                  </p:stCondLst>
                                  <p:childTnLst>
                                    <p:animRot by="21600000">
                                      <p:cBhvr>
                                        <p:cTn id="18" dur="500" fill="hold"/>
                                        <p:tgtEl>
                                          <p:spTgt spid="111926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eaLnBrk="1" hangingPunct="1">
              <a:defRPr/>
            </a:pPr>
            <a:r>
              <a:rPr lang="en-US" sz="3200" i="1" dirty="0" smtClean="0"/>
              <a:t>NPRR206, Nodal Market Day-Ahead Market Credit Requirements</a:t>
            </a:r>
            <a:endParaRPr lang="en-US" sz="3200" dirty="0" smtClean="0">
              <a:solidFill>
                <a:srgbClr val="FF0000"/>
              </a:solidFill>
            </a:endParaRPr>
          </a:p>
        </p:txBody>
      </p:sp>
      <p:graphicFrame>
        <p:nvGraphicFramePr>
          <p:cNvPr id="49181" name="Group 29"/>
          <p:cNvGraphicFramePr>
            <a:graphicFrameLocks noGrp="1"/>
          </p:cNvGraphicFramePr>
          <p:nvPr>
            <p:ph idx="1"/>
          </p:nvPr>
        </p:nvGraphicFramePr>
        <p:xfrm>
          <a:off x="457200" y="1600200"/>
          <a:ext cx="8077200" cy="3656013"/>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(Luminant)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latin typeface="Garamond" pitchFamily="18" charset="0"/>
                        </a:rPr>
                        <a:t>Revises the nodal collateral requirements by QSEs who participate in the Day-Ahead Market (DAM).  The change will potentially reduce the collateral burden for QSEs’ bids while sufficiently collateralizing ERCOT.  The revisions are based on discussions held at the Market Credit Working Group (MCWG).  </a:t>
                      </a: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Yes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Yes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latin typeface="Garamond" pitchFamily="18" charset="0"/>
                        </a:rPr>
                        <a:t>PRS voted to recommend approval of NPRR206 as revised by the 1/26/10 Reliant Energy Services Comments and as revised by PRS.  There was one opposing vote from the Consumer Segment</a:t>
                      </a:r>
                      <a:r>
                        <a:rPr kumimoji="0" lang="en-US" sz="1600" b="0" i="0" u="none" strike="noStrike" cap="none" normalizeH="0" baseline="0" smtClean="0">
                          <a:ln>
                            <a:noFill/>
                          </a:ln>
                          <a:solidFill>
                            <a:srgbClr val="FFFF00"/>
                          </a:solidFill>
                          <a:effectLst/>
                          <a:latin typeface="Garamond" pitchFamily="18" charset="0"/>
                        </a:rPr>
                        <a:t>.  </a:t>
                      </a: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Upon Nodal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Rot="1" noChangeArrowheads="1"/>
          </p:cNvSpPr>
          <p:nvPr>
            <p:ph type="title"/>
          </p:nvPr>
        </p:nvSpPr>
        <p:spPr>
          <a:xfrm>
            <a:off x="304800" y="228600"/>
            <a:ext cx="8610600" cy="1371600"/>
          </a:xfrm>
        </p:spPr>
        <p:txBody>
          <a:bodyPr/>
          <a:lstStyle/>
          <a:p>
            <a:pPr eaLnBrk="1" hangingPunct="1">
              <a:defRPr/>
            </a:pPr>
            <a:r>
              <a:rPr lang="en-US" sz="3200" i="1" dirty="0" smtClean="0"/>
              <a:t>NPRR206, Nodal Market Day-Ahead Market Credit Requirements</a:t>
            </a:r>
            <a:endParaRPr lang="en-US" sz="3200" i="1" dirty="0" smtClean="0">
              <a:solidFill>
                <a:srgbClr val="FF0000"/>
              </a:solidFill>
            </a:endParaRPr>
          </a:p>
        </p:txBody>
      </p:sp>
      <p:sp>
        <p:nvSpPr>
          <p:cNvPr id="51202" name="Rectangle 3"/>
          <p:cNvSpPr>
            <a:spLocks noChangeArrowheads="1"/>
          </p:cNvSpPr>
          <p:nvPr/>
        </p:nvSpPr>
        <p:spPr bwMode="auto">
          <a:xfrm>
            <a:off x="762000" y="1905000"/>
            <a:ext cx="7620000" cy="3886200"/>
          </a:xfrm>
          <a:prstGeom prst="rect">
            <a:avLst/>
          </a:prstGeom>
          <a:noFill/>
          <a:ln w="38100">
            <a:solidFill>
              <a:srgbClr val="99CCFF"/>
            </a:solidFill>
            <a:miter lim="800000"/>
            <a:headEnd/>
            <a:tailEnd/>
          </a:ln>
        </p:spPr>
        <p:txBody>
          <a:bodyPr wrap="none" anchor="ctr"/>
          <a:lstStyle/>
          <a:p>
            <a:pPr eaLnBrk="0" hangingPunct="0"/>
            <a:endParaRPr lang="en-US"/>
          </a:p>
        </p:txBody>
      </p:sp>
      <p:sp>
        <p:nvSpPr>
          <p:cNvPr id="51203" name="Line 4"/>
          <p:cNvSpPr>
            <a:spLocks noChangeShapeType="1"/>
          </p:cNvSpPr>
          <p:nvPr/>
        </p:nvSpPr>
        <p:spPr bwMode="auto">
          <a:xfrm>
            <a:off x="2895600" y="1889125"/>
            <a:ext cx="0" cy="3902075"/>
          </a:xfrm>
          <a:prstGeom prst="line">
            <a:avLst/>
          </a:prstGeom>
          <a:noFill/>
          <a:ln w="38100">
            <a:solidFill>
              <a:srgbClr val="99CCFF"/>
            </a:solidFill>
            <a:round/>
            <a:headEnd/>
            <a:tailEnd/>
          </a:ln>
        </p:spPr>
        <p:txBody>
          <a:bodyPr/>
          <a:lstStyle/>
          <a:p>
            <a:endParaRPr lang="en-US"/>
          </a:p>
        </p:txBody>
      </p:sp>
      <p:sp>
        <p:nvSpPr>
          <p:cNvPr id="51204" name="Line 5"/>
          <p:cNvSpPr>
            <a:spLocks noChangeShapeType="1"/>
          </p:cNvSpPr>
          <p:nvPr/>
        </p:nvSpPr>
        <p:spPr bwMode="auto">
          <a:xfrm>
            <a:off x="3886200" y="1889125"/>
            <a:ext cx="0" cy="3902075"/>
          </a:xfrm>
          <a:prstGeom prst="line">
            <a:avLst/>
          </a:prstGeom>
          <a:noFill/>
          <a:ln w="38100">
            <a:solidFill>
              <a:srgbClr val="99CCFF"/>
            </a:solidFill>
            <a:round/>
            <a:headEnd/>
            <a:tailEnd/>
          </a:ln>
        </p:spPr>
        <p:txBody>
          <a:bodyPr/>
          <a:lstStyle/>
          <a:p>
            <a:endParaRPr lang="en-US"/>
          </a:p>
        </p:txBody>
      </p:sp>
      <p:sp>
        <p:nvSpPr>
          <p:cNvPr id="51205" name="Line 6"/>
          <p:cNvSpPr>
            <a:spLocks noChangeShapeType="1"/>
          </p:cNvSpPr>
          <p:nvPr/>
        </p:nvSpPr>
        <p:spPr bwMode="auto">
          <a:xfrm>
            <a:off x="4800600" y="1889125"/>
            <a:ext cx="0" cy="3902075"/>
          </a:xfrm>
          <a:prstGeom prst="line">
            <a:avLst/>
          </a:prstGeom>
          <a:noFill/>
          <a:ln w="38100">
            <a:solidFill>
              <a:srgbClr val="99CCFF"/>
            </a:solidFill>
            <a:round/>
            <a:headEnd/>
            <a:tailEnd/>
          </a:ln>
        </p:spPr>
        <p:txBody>
          <a:bodyPr/>
          <a:lstStyle/>
          <a:p>
            <a:endParaRPr lang="en-US"/>
          </a:p>
        </p:txBody>
      </p:sp>
      <p:sp>
        <p:nvSpPr>
          <p:cNvPr id="51206"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51207"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51208"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51209"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51210"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51211"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1119245" name="Text Box 13"/>
          <p:cNvSpPr txBox="1">
            <a:spLocks noChangeArrowheads="1"/>
          </p:cNvSpPr>
          <p:nvPr/>
        </p:nvSpPr>
        <p:spPr bwMode="auto">
          <a:xfrm>
            <a:off x="838200" y="2070100"/>
            <a:ext cx="16462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Item Reviewed</a:t>
            </a:r>
          </a:p>
        </p:txBody>
      </p:sp>
      <p:sp>
        <p:nvSpPr>
          <p:cNvPr id="1119246" name="Text Box 14"/>
          <p:cNvSpPr txBox="1">
            <a:spLocks noChangeArrowheads="1"/>
          </p:cNvSpPr>
          <p:nvPr/>
        </p:nvSpPr>
        <p:spPr bwMode="auto">
          <a:xfrm>
            <a:off x="5543550" y="1993900"/>
            <a:ext cx="13287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Description</a:t>
            </a:r>
          </a:p>
        </p:txBody>
      </p:sp>
      <p:sp>
        <p:nvSpPr>
          <p:cNvPr id="1119247" name="Text Box 15"/>
          <p:cNvSpPr txBox="1">
            <a:spLocks noChangeArrowheads="1"/>
          </p:cNvSpPr>
          <p:nvPr/>
        </p:nvSpPr>
        <p:spPr bwMode="auto">
          <a:xfrm>
            <a:off x="2987675" y="1944688"/>
            <a:ext cx="804863" cy="581025"/>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No</a:t>
            </a:r>
          </a:p>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48"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a:effectLst/>
        </p:spPr>
        <p:txBody>
          <a:bodyPr>
            <a:spAutoFit/>
          </a:bodyPr>
          <a:lstStyle/>
          <a:p>
            <a:pPr eaLnBrk="0" hangingPunct="0">
              <a:defRPr/>
            </a:pPr>
            <a:r>
              <a:rPr lang="en-US" sz="1600" b="1" i="1">
                <a:effectLst>
                  <a:outerShdw blurRad="38100" dist="38100" dir="2700000" algn="tl">
                    <a:srgbClr val="000000"/>
                  </a:outerShdw>
                </a:effectLst>
                <a:latin typeface="Garamond" pitchFamily="18" charset="0"/>
              </a:rPr>
              <a:t>Credit Monitoring/</a:t>
            </a:r>
          </a:p>
          <a:p>
            <a:pPr eaLnBrk="0" hangingPunct="0">
              <a:defRPr/>
            </a:pPr>
            <a:r>
              <a:rPr lang="en-US" sz="1600" b="1" i="1">
                <a:effectLst>
                  <a:outerShdw blurRad="38100" dist="38100" dir="2700000" algn="tl">
                    <a:srgbClr val="000000"/>
                  </a:outerShdw>
                </a:effectLst>
                <a:latin typeface="Garamond" pitchFamily="18" charset="0"/>
              </a:rPr>
              <a:t>Liability</a:t>
            </a:r>
          </a:p>
        </p:txBody>
      </p:sp>
      <p:sp>
        <p:nvSpPr>
          <p:cNvPr id="1119249" name="Text Box 17"/>
          <p:cNvSpPr txBox="1">
            <a:spLocks noChangeArrowheads="1"/>
          </p:cNvSpPr>
          <p:nvPr/>
        </p:nvSpPr>
        <p:spPr bwMode="auto">
          <a:xfrm>
            <a:off x="838200" y="2625725"/>
            <a:ext cx="815975"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Budget</a:t>
            </a:r>
          </a:p>
        </p:txBody>
      </p:sp>
      <p:sp>
        <p:nvSpPr>
          <p:cNvPr id="1119250" name="Text Box 18"/>
          <p:cNvSpPr txBox="1">
            <a:spLocks noChangeArrowheads="1"/>
          </p:cNvSpPr>
          <p:nvPr/>
        </p:nvSpPr>
        <p:spPr bwMode="auto">
          <a:xfrm>
            <a:off x="838200" y="3159125"/>
            <a:ext cx="85090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Staffing</a:t>
            </a:r>
          </a:p>
        </p:txBody>
      </p:sp>
      <p:sp>
        <p:nvSpPr>
          <p:cNvPr id="1119251" name="Text Box 19"/>
          <p:cNvSpPr txBox="1">
            <a:spLocks noChangeArrowheads="1"/>
          </p:cNvSpPr>
          <p:nvPr/>
        </p:nvSpPr>
        <p:spPr bwMode="auto">
          <a:xfrm>
            <a:off x="781050" y="3681413"/>
            <a:ext cx="1906588" cy="350837"/>
          </a:xfrm>
          <a:prstGeom prst="rect">
            <a:avLst/>
          </a:prstGeom>
          <a:noFill/>
          <a:ln w="9525">
            <a:noFill/>
            <a:miter lim="800000"/>
            <a:headEnd/>
            <a:tailEnd/>
          </a:ln>
          <a:effectLst/>
        </p:spPr>
        <p:txBody>
          <a:bodyPr wrap="none">
            <a:spAutoFit/>
          </a:bodyPr>
          <a:lstStyle/>
          <a:p>
            <a:pPr eaLnBrk="0" hangingPunct="0">
              <a:defRPr/>
            </a:pPr>
            <a:r>
              <a:rPr lang="en-US" sz="1700" b="1" i="1">
                <a:effectLst>
                  <a:outerShdw blurRad="38100" dist="38100" dir="2700000" algn="tl">
                    <a:srgbClr val="000000"/>
                  </a:outerShdw>
                </a:effectLst>
                <a:latin typeface="Garamond" pitchFamily="18" charset="0"/>
              </a:rPr>
              <a:t>Computer Systems</a:t>
            </a:r>
          </a:p>
        </p:txBody>
      </p:sp>
      <p:sp>
        <p:nvSpPr>
          <p:cNvPr id="1119252" name="Text Box 20"/>
          <p:cNvSpPr txBox="1">
            <a:spLocks noChangeArrowheads="1"/>
          </p:cNvSpPr>
          <p:nvPr/>
        </p:nvSpPr>
        <p:spPr bwMode="auto">
          <a:xfrm>
            <a:off x="782638" y="4225925"/>
            <a:ext cx="18732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Business Functions</a:t>
            </a:r>
          </a:p>
        </p:txBody>
      </p:sp>
      <p:sp>
        <p:nvSpPr>
          <p:cNvPr id="1119253" name="Text Box 21"/>
          <p:cNvSpPr txBox="1">
            <a:spLocks noChangeArrowheads="1"/>
          </p:cNvSpPr>
          <p:nvPr/>
        </p:nvSpPr>
        <p:spPr bwMode="auto">
          <a:xfrm>
            <a:off x="781050" y="4759325"/>
            <a:ext cx="15811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Grid Operations</a:t>
            </a:r>
          </a:p>
        </p:txBody>
      </p:sp>
      <p:sp>
        <p:nvSpPr>
          <p:cNvPr id="1119254" name="Text Box 22"/>
          <p:cNvSpPr txBox="1">
            <a:spLocks noChangeArrowheads="1"/>
          </p:cNvSpPr>
          <p:nvPr/>
        </p:nvSpPr>
        <p:spPr bwMode="auto">
          <a:xfrm>
            <a:off x="3902075" y="1944688"/>
            <a:ext cx="804863" cy="336550"/>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55" name="AutoShape 23"/>
          <p:cNvSpPr>
            <a:spLocks noChangeArrowheads="1"/>
          </p:cNvSpPr>
          <p:nvPr/>
        </p:nvSpPr>
        <p:spPr bwMode="auto">
          <a:xfrm>
            <a:off x="4191000" y="2590800"/>
            <a:ext cx="381000" cy="381000"/>
          </a:xfrm>
          <a:prstGeom prst="star5">
            <a:avLst/>
          </a:prstGeom>
          <a:solidFill>
            <a:srgbClr val="C00000"/>
          </a:solidFill>
          <a:ln w="9525">
            <a:solidFill>
              <a:srgbClr val="C00000"/>
            </a:solidFill>
            <a:miter lim="800000"/>
            <a:headEnd/>
            <a:tailEnd/>
          </a:ln>
          <a:effectLst/>
        </p:spPr>
        <p:txBody>
          <a:bodyPr wrap="none" anchor="ctr"/>
          <a:lstStyle/>
          <a:p>
            <a:pPr algn="ctr" eaLnBrk="0" hangingPunct="0">
              <a:defRPr/>
            </a:pPr>
            <a:endParaRPr lang="en-US">
              <a:solidFill>
                <a:srgbClr val="FF0000"/>
              </a:solidFill>
              <a:latin typeface="Tahoma" pitchFamily="34" charset="0"/>
            </a:endParaRPr>
          </a:p>
        </p:txBody>
      </p:sp>
      <p:sp>
        <p:nvSpPr>
          <p:cNvPr id="1119257" name="AutoShape 25"/>
          <p:cNvSpPr>
            <a:spLocks noChangeArrowheads="1"/>
          </p:cNvSpPr>
          <p:nvPr/>
        </p:nvSpPr>
        <p:spPr bwMode="auto">
          <a:xfrm>
            <a:off x="4191000" y="3657600"/>
            <a:ext cx="381000" cy="381000"/>
          </a:xfrm>
          <a:prstGeom prst="star5">
            <a:avLst/>
          </a:prstGeom>
          <a:solidFill>
            <a:srgbClr val="C00000"/>
          </a:solidFill>
          <a:ln w="9525">
            <a:solidFill>
              <a:srgbClr val="C00000"/>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51226"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1119262" name="AutoShape 30"/>
          <p:cNvSpPr>
            <a:spLocks noChangeArrowheads="1"/>
          </p:cNvSpPr>
          <p:nvPr/>
        </p:nvSpPr>
        <p:spPr bwMode="auto">
          <a:xfrm>
            <a:off x="3200400" y="5257800"/>
            <a:ext cx="381000" cy="381000"/>
          </a:xfrm>
          <a:custGeom>
            <a:avLst/>
            <a:gdLst>
              <a:gd name="T0" fmla="*/ 190500 w 381000"/>
              <a:gd name="T1" fmla="*/ 0 h 381000"/>
              <a:gd name="T2" fmla="*/ 0 w 381000"/>
              <a:gd name="T3" fmla="*/ 145529 h 381000"/>
              <a:gd name="T4" fmla="*/ 72764 w 381000"/>
              <a:gd name="T5" fmla="*/ 380999 h 381000"/>
              <a:gd name="T6" fmla="*/ 308236 w 381000"/>
              <a:gd name="T7" fmla="*/ 380999 h 381000"/>
              <a:gd name="T8" fmla="*/ 381000 w 381000"/>
              <a:gd name="T9" fmla="*/ 145529 h 381000"/>
              <a:gd name="T10" fmla="*/ 17694720 60000 65536"/>
              <a:gd name="T11" fmla="*/ 11796480 60000 65536"/>
              <a:gd name="T12" fmla="*/ 5898240 60000 65536"/>
              <a:gd name="T13" fmla="*/ 5898240 60000 65536"/>
              <a:gd name="T14" fmla="*/ 0 60000 65536"/>
              <a:gd name="T15" fmla="*/ 117737 w 381000"/>
              <a:gd name="T16" fmla="*/ 145530 h 381000"/>
              <a:gd name="T17" fmla="*/ 263263 w 381000"/>
              <a:gd name="T18" fmla="*/ 291056 h 381000"/>
            </a:gdLst>
            <a:ahLst/>
            <a:cxnLst>
              <a:cxn ang="T10">
                <a:pos x="T0" y="T1"/>
              </a:cxn>
              <a:cxn ang="T11">
                <a:pos x="T2" y="T3"/>
              </a:cxn>
              <a:cxn ang="T12">
                <a:pos x="T4" y="T5"/>
              </a:cxn>
              <a:cxn ang="T13">
                <a:pos x="T6" y="T7"/>
              </a:cxn>
              <a:cxn ang="T14">
                <a:pos x="T8" y="T9"/>
              </a:cxn>
            </a:cxnLst>
            <a:rect l="T15" t="T16" r="T17" b="T18"/>
            <a:pathLst>
              <a:path w="381000" h="381000">
                <a:moveTo>
                  <a:pt x="0" y="145529"/>
                </a:moveTo>
                <a:lnTo>
                  <a:pt x="145530" y="145530"/>
                </a:lnTo>
                <a:lnTo>
                  <a:pt x="190500" y="0"/>
                </a:lnTo>
                <a:lnTo>
                  <a:pt x="235470" y="145530"/>
                </a:lnTo>
                <a:lnTo>
                  <a:pt x="381000" y="145529"/>
                </a:lnTo>
                <a:lnTo>
                  <a:pt x="263263" y="235470"/>
                </a:lnTo>
                <a:lnTo>
                  <a:pt x="308236" y="380999"/>
                </a:lnTo>
                <a:lnTo>
                  <a:pt x="190500" y="291056"/>
                </a:lnTo>
                <a:lnTo>
                  <a:pt x="72764" y="380999"/>
                </a:lnTo>
                <a:lnTo>
                  <a:pt x="117737" y="235470"/>
                </a:lnTo>
                <a:close/>
              </a:path>
            </a:pathLst>
          </a:custGeom>
          <a:solidFill>
            <a:srgbClr val="FFFF00"/>
          </a:solidFill>
          <a:ln w="9525">
            <a:solidFill>
              <a:srgbClr val="FFFF00"/>
            </a:solidFill>
            <a:miter lim="800000"/>
            <a:headEnd/>
            <a:tailEnd/>
          </a:ln>
        </p:spPr>
        <p:txBody>
          <a:bodyPr wrap="none" anchor="ctr"/>
          <a:lstStyle/>
          <a:p>
            <a:endParaRPr lang="en-US"/>
          </a:p>
        </p:txBody>
      </p:sp>
      <p:sp>
        <p:nvSpPr>
          <p:cNvPr id="1119263" name="Text Box 31"/>
          <p:cNvSpPr txBox="1">
            <a:spLocks noChangeArrowheads="1"/>
          </p:cNvSpPr>
          <p:nvPr/>
        </p:nvSpPr>
        <p:spPr bwMode="auto">
          <a:xfrm>
            <a:off x="4800600" y="5181600"/>
            <a:ext cx="3505200" cy="336550"/>
          </a:xfrm>
          <a:prstGeom prst="rect">
            <a:avLst/>
          </a:prstGeom>
          <a:noFill/>
          <a:ln w="9525">
            <a:noFill/>
            <a:miter lim="800000"/>
            <a:headEnd/>
            <a:tailEnd/>
          </a:ln>
          <a:effectLst/>
        </p:spPr>
        <p:txBody>
          <a:bodyPr>
            <a:spAutoFit/>
          </a:bodyPr>
          <a:lstStyle/>
          <a:p>
            <a:pPr eaLnBrk="0" hangingPunct="0">
              <a:defRPr/>
            </a:pPr>
            <a:endParaRPr lang="en-US" sz="1600" b="1" i="1">
              <a:effectLst>
                <a:outerShdw blurRad="38100" dist="38100" dir="2700000" algn="tl">
                  <a:srgbClr val="000000"/>
                </a:outerShdw>
              </a:effectLst>
              <a:latin typeface="Garamond" pitchFamily="18" charset="0"/>
            </a:endParaRPr>
          </a:p>
        </p:txBody>
      </p:sp>
      <p:sp>
        <p:nvSpPr>
          <p:cNvPr id="51229" name="TextBox 31"/>
          <p:cNvSpPr txBox="1">
            <a:spLocks noChangeArrowheads="1"/>
          </p:cNvSpPr>
          <p:nvPr/>
        </p:nvSpPr>
        <p:spPr bwMode="auto">
          <a:xfrm>
            <a:off x="4800600" y="2590800"/>
            <a:ext cx="3352800" cy="304800"/>
          </a:xfrm>
          <a:prstGeom prst="rect">
            <a:avLst/>
          </a:prstGeom>
          <a:noFill/>
          <a:ln w="9525">
            <a:noFill/>
            <a:miter lim="800000"/>
            <a:headEnd/>
            <a:tailEnd/>
          </a:ln>
        </p:spPr>
        <p:txBody>
          <a:bodyPr>
            <a:spAutoFit/>
          </a:bodyPr>
          <a:lstStyle/>
          <a:p>
            <a:pPr eaLnBrk="0" hangingPunct="0"/>
            <a:r>
              <a:rPr lang="en-US" sz="1400">
                <a:latin typeface="Garamond" pitchFamily="18" charset="0"/>
              </a:rPr>
              <a:t>$100,000 - $250,000</a:t>
            </a:r>
          </a:p>
        </p:txBody>
      </p:sp>
      <p:sp>
        <p:nvSpPr>
          <p:cNvPr id="51230" name="TextBox 31"/>
          <p:cNvSpPr txBox="1">
            <a:spLocks noChangeArrowheads="1"/>
          </p:cNvSpPr>
          <p:nvPr/>
        </p:nvSpPr>
        <p:spPr bwMode="auto">
          <a:xfrm>
            <a:off x="4876800" y="3657600"/>
            <a:ext cx="3352800" cy="304800"/>
          </a:xfrm>
          <a:prstGeom prst="rect">
            <a:avLst/>
          </a:prstGeom>
          <a:noFill/>
          <a:ln w="9525">
            <a:noFill/>
            <a:miter lim="800000"/>
            <a:headEnd/>
            <a:tailEnd/>
          </a:ln>
        </p:spPr>
        <p:txBody>
          <a:bodyPr>
            <a:spAutoFit/>
          </a:bodyPr>
          <a:lstStyle/>
          <a:p>
            <a:pPr eaLnBrk="0" hangingPunct="0"/>
            <a:r>
              <a:rPr lang="en-US" sz="1400">
                <a:latin typeface="Garamond" pitchFamily="18" charset="0"/>
              </a:rPr>
              <a:t>MMS and Integration Testing</a:t>
            </a:r>
          </a:p>
        </p:txBody>
      </p:sp>
      <p:sp>
        <p:nvSpPr>
          <p:cNvPr id="51231" name="TextBox 31"/>
          <p:cNvSpPr txBox="1">
            <a:spLocks noChangeArrowheads="1"/>
          </p:cNvSpPr>
          <p:nvPr/>
        </p:nvSpPr>
        <p:spPr bwMode="auto">
          <a:xfrm>
            <a:off x="4876800" y="4191000"/>
            <a:ext cx="3352800" cy="304800"/>
          </a:xfrm>
          <a:prstGeom prst="rect">
            <a:avLst/>
          </a:prstGeom>
          <a:noFill/>
          <a:ln w="9525">
            <a:noFill/>
            <a:miter lim="800000"/>
            <a:headEnd/>
            <a:tailEnd/>
          </a:ln>
        </p:spPr>
        <p:txBody>
          <a:bodyPr>
            <a:spAutoFit/>
          </a:bodyPr>
          <a:lstStyle/>
          <a:p>
            <a:pPr eaLnBrk="0" hangingPunct="0"/>
            <a:r>
              <a:rPr lang="en-US" sz="1400">
                <a:latin typeface="Garamond" pitchFamily="18" charset="0"/>
              </a:rPr>
              <a:t>Existing business processes will be modified</a:t>
            </a:r>
          </a:p>
        </p:txBody>
      </p:sp>
      <p:sp>
        <p:nvSpPr>
          <p:cNvPr id="51232" name="TextBox 31"/>
          <p:cNvSpPr txBox="1">
            <a:spLocks noChangeArrowheads="1"/>
          </p:cNvSpPr>
          <p:nvPr/>
        </p:nvSpPr>
        <p:spPr bwMode="auto">
          <a:xfrm>
            <a:off x="4876800" y="3124200"/>
            <a:ext cx="3352800" cy="304800"/>
          </a:xfrm>
          <a:prstGeom prst="rect">
            <a:avLst/>
          </a:prstGeom>
          <a:noFill/>
          <a:ln w="9525">
            <a:noFill/>
            <a:miter lim="800000"/>
            <a:headEnd/>
            <a:tailEnd/>
          </a:ln>
        </p:spPr>
        <p:txBody>
          <a:bodyPr>
            <a:spAutoFit/>
          </a:bodyPr>
          <a:lstStyle/>
          <a:p>
            <a:pPr eaLnBrk="0" hangingPunct="0"/>
            <a:r>
              <a:rPr lang="en-US" sz="1400">
                <a:latin typeface="Garamond" pitchFamily="18" charset="0"/>
              </a:rPr>
              <a:t>0.25 post Go-Live FTE impact</a:t>
            </a:r>
          </a:p>
        </p:txBody>
      </p:sp>
      <p:sp>
        <p:nvSpPr>
          <p:cNvPr id="5" name="AutoShape 23"/>
          <p:cNvSpPr>
            <a:spLocks noChangeArrowheads="1"/>
          </p:cNvSpPr>
          <p:nvPr/>
        </p:nvSpPr>
        <p:spPr bwMode="auto">
          <a:xfrm>
            <a:off x="4191000" y="3124200"/>
            <a:ext cx="381000" cy="381000"/>
          </a:xfrm>
          <a:prstGeom prst="star5">
            <a:avLst/>
          </a:prstGeom>
          <a:solidFill>
            <a:srgbClr val="C00000"/>
          </a:solidFill>
          <a:ln w="9525">
            <a:solidFill>
              <a:srgbClr val="C00000"/>
            </a:solidFill>
            <a:miter lim="800000"/>
            <a:headEnd/>
            <a:tailEnd/>
          </a:ln>
          <a:effectLst/>
        </p:spPr>
        <p:txBody>
          <a:bodyPr wrap="none" anchor="ctr"/>
          <a:lstStyle/>
          <a:p>
            <a:pPr algn="ctr" eaLnBrk="0" hangingPunct="0">
              <a:defRPr/>
            </a:pPr>
            <a:endParaRPr lang="en-US">
              <a:solidFill>
                <a:srgbClr val="FF0000"/>
              </a:solidFill>
              <a:latin typeface="Tahoma" pitchFamily="34" charset="0"/>
            </a:endParaRPr>
          </a:p>
        </p:txBody>
      </p:sp>
      <p:sp>
        <p:nvSpPr>
          <p:cNvPr id="6" name="AutoShape 23"/>
          <p:cNvSpPr>
            <a:spLocks noChangeArrowheads="1"/>
          </p:cNvSpPr>
          <p:nvPr/>
        </p:nvSpPr>
        <p:spPr bwMode="auto">
          <a:xfrm>
            <a:off x="4191000" y="4191000"/>
            <a:ext cx="381000" cy="381000"/>
          </a:xfrm>
          <a:custGeom>
            <a:avLst/>
            <a:gdLst>
              <a:gd name="T0" fmla="*/ 190500 w 381000"/>
              <a:gd name="T1" fmla="*/ 0 h 381000"/>
              <a:gd name="T2" fmla="*/ 0 w 381000"/>
              <a:gd name="T3" fmla="*/ 145529 h 381000"/>
              <a:gd name="T4" fmla="*/ 72764 w 381000"/>
              <a:gd name="T5" fmla="*/ 380999 h 381000"/>
              <a:gd name="T6" fmla="*/ 308236 w 381000"/>
              <a:gd name="T7" fmla="*/ 380999 h 381000"/>
              <a:gd name="T8" fmla="*/ 381000 w 381000"/>
              <a:gd name="T9" fmla="*/ 145529 h 381000"/>
              <a:gd name="T10" fmla="*/ 17694720 60000 65536"/>
              <a:gd name="T11" fmla="*/ 11796480 60000 65536"/>
              <a:gd name="T12" fmla="*/ 5898240 60000 65536"/>
              <a:gd name="T13" fmla="*/ 5898240 60000 65536"/>
              <a:gd name="T14" fmla="*/ 0 60000 65536"/>
              <a:gd name="T15" fmla="*/ 117737 w 381000"/>
              <a:gd name="T16" fmla="*/ 145530 h 381000"/>
              <a:gd name="T17" fmla="*/ 263263 w 381000"/>
              <a:gd name="T18" fmla="*/ 291056 h 381000"/>
            </a:gdLst>
            <a:ahLst/>
            <a:cxnLst>
              <a:cxn ang="T10">
                <a:pos x="T0" y="T1"/>
              </a:cxn>
              <a:cxn ang="T11">
                <a:pos x="T2" y="T3"/>
              </a:cxn>
              <a:cxn ang="T12">
                <a:pos x="T4" y="T5"/>
              </a:cxn>
              <a:cxn ang="T13">
                <a:pos x="T6" y="T7"/>
              </a:cxn>
              <a:cxn ang="T14">
                <a:pos x="T8" y="T9"/>
              </a:cxn>
            </a:cxnLst>
            <a:rect l="T15" t="T16" r="T17" b="T18"/>
            <a:pathLst>
              <a:path w="381000" h="381000">
                <a:moveTo>
                  <a:pt x="0" y="145529"/>
                </a:moveTo>
                <a:lnTo>
                  <a:pt x="145530" y="145530"/>
                </a:lnTo>
                <a:lnTo>
                  <a:pt x="190500" y="0"/>
                </a:lnTo>
                <a:lnTo>
                  <a:pt x="235470" y="145530"/>
                </a:lnTo>
                <a:lnTo>
                  <a:pt x="381000" y="145529"/>
                </a:lnTo>
                <a:lnTo>
                  <a:pt x="263263" y="235470"/>
                </a:lnTo>
                <a:lnTo>
                  <a:pt x="308236" y="380999"/>
                </a:lnTo>
                <a:lnTo>
                  <a:pt x="190500" y="291056"/>
                </a:lnTo>
                <a:lnTo>
                  <a:pt x="72764" y="380999"/>
                </a:lnTo>
                <a:lnTo>
                  <a:pt x="117737" y="235470"/>
                </a:lnTo>
                <a:close/>
              </a:path>
            </a:pathLst>
          </a:custGeom>
          <a:solidFill>
            <a:srgbClr val="FFFF99"/>
          </a:solidFill>
          <a:ln w="9525">
            <a:solidFill>
              <a:srgbClr val="FFFF00"/>
            </a:solidFill>
            <a:miter lim="800000"/>
            <a:headEnd/>
            <a:tailEnd/>
          </a:ln>
        </p:spPr>
        <p:txBody>
          <a:bodyPr wrap="none" anchor="ctr"/>
          <a:lstStyle/>
          <a:p>
            <a:endParaRPr lang="en-US"/>
          </a:p>
        </p:txBody>
      </p:sp>
      <p:sp>
        <p:nvSpPr>
          <p:cNvPr id="51235" name="TextBox 31"/>
          <p:cNvSpPr txBox="1">
            <a:spLocks noChangeArrowheads="1"/>
          </p:cNvSpPr>
          <p:nvPr/>
        </p:nvSpPr>
        <p:spPr bwMode="auto">
          <a:xfrm>
            <a:off x="4876800" y="5257800"/>
            <a:ext cx="3352800" cy="304800"/>
          </a:xfrm>
          <a:prstGeom prst="rect">
            <a:avLst/>
          </a:prstGeom>
          <a:noFill/>
          <a:ln w="9525">
            <a:noFill/>
            <a:miter lim="800000"/>
            <a:headEnd/>
            <a:tailEnd/>
          </a:ln>
        </p:spPr>
        <p:txBody>
          <a:bodyPr>
            <a:spAutoFit/>
          </a:bodyPr>
          <a:lstStyle/>
          <a:p>
            <a:pPr eaLnBrk="0" hangingPunct="0"/>
            <a:r>
              <a:rPr lang="en-US" sz="1400">
                <a:latin typeface="Garamond" pitchFamily="18" charset="0"/>
              </a:rPr>
              <a:t>To be determined</a:t>
            </a: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iterate type="lt">
                                    <p:tmPct val="0"/>
                                  </p:iterate>
                                  <p:childTnLst>
                                    <p:animRot by="-21600000">
                                      <p:cBhvr>
                                        <p:cTn id="6" dur="500" fill="hold"/>
                                        <p:tgtEl>
                                          <p:spTgt spid="1119255"/>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7"/>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grpId="0" nodeType="withEffect">
                                  <p:stCondLst>
                                    <p:cond delay="0"/>
                                  </p:stCondLst>
                                  <p:childTnLst>
                                    <p:animRot by="21600000">
                                      <p:cBhvr>
                                        <p:cTn id="14" dur="500" fill="hold"/>
                                        <p:tgtEl>
                                          <p:spTgt spid="1119262"/>
                                        </p:tgtEl>
                                        <p:attrNameLst>
                                          <p:attrName>r</p:attrName>
                                        </p:attrNameLst>
                                      </p:cBhvr>
                                    </p:animRot>
                                  </p:childTnLst>
                                </p:cTn>
                              </p:par>
                              <p:par>
                                <p:cTn id="15" presetID="8" presetClass="emph" presetSubtype="0" fill="hold" nodeType="withEffect">
                                  <p:stCondLst>
                                    <p:cond delay="0"/>
                                  </p:stCondLst>
                                  <p:iterate type="lt">
                                    <p:tmPct val="0"/>
                                  </p:iterate>
                                  <p:childTnLst>
                                    <p:animRot by="-21600000">
                                      <p:cBhvr>
                                        <p:cTn id="16" dur="500" fill="hold"/>
                                        <p:tgtEl>
                                          <p:spTgt spid="5"/>
                                        </p:tgtEl>
                                        <p:attrNameLst>
                                          <p:attrName>r</p:attrName>
                                        </p:attrNameLst>
                                      </p:cBhvr>
                                    </p:animRot>
                                  </p:childTnLst>
                                </p:cTn>
                              </p:par>
                              <p:par>
                                <p:cTn id="17" presetID="8" presetClass="emph" presetSubtype="0" fill="hold" grpId="0" nodeType="withEffect">
                                  <p:stCondLst>
                                    <p:cond delay="0"/>
                                  </p:stCondLst>
                                  <p:iterate type="lt">
                                    <p:tmPct val="0"/>
                                  </p:iterate>
                                  <p:childTnLst>
                                    <p:animRot by="-21600000">
                                      <p:cBhvr>
                                        <p:cTn id="18" dur="500" fill="hold"/>
                                        <p:tgtEl>
                                          <p:spTgt spid="6"/>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19262" grpId="0" animBg="1"/>
      <p:bldP spid="6" grpId="0"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1282" name="Rectangle 2"/>
          <p:cNvSpPr>
            <a:spLocks noGrp="1" noRot="1" noChangeArrowheads="1"/>
          </p:cNvSpPr>
          <p:nvPr>
            <p:ph type="title"/>
          </p:nvPr>
        </p:nvSpPr>
        <p:spPr>
          <a:xfrm>
            <a:off x="457200" y="76200"/>
            <a:ext cx="8229600" cy="1371600"/>
          </a:xfrm>
        </p:spPr>
        <p:txBody>
          <a:bodyPr/>
          <a:lstStyle/>
          <a:p>
            <a:pPr eaLnBrk="1" hangingPunct="1">
              <a:defRPr/>
            </a:pPr>
            <a:r>
              <a:rPr lang="en-US" i="1" dirty="0" smtClean="0">
                <a:solidFill>
                  <a:schemeClr val="tx1"/>
                </a:solidFill>
              </a:rPr>
              <a:t>Withdrawals and Rejections</a:t>
            </a:r>
          </a:p>
        </p:txBody>
      </p:sp>
      <p:sp>
        <p:nvSpPr>
          <p:cNvPr id="1121283" name="Rectangle 3"/>
          <p:cNvSpPr>
            <a:spLocks noGrp="1" noChangeArrowheads="1"/>
          </p:cNvSpPr>
          <p:nvPr>
            <p:ph type="body" idx="4294967295"/>
          </p:nvPr>
        </p:nvSpPr>
        <p:spPr>
          <a:xfrm>
            <a:off x="685800" y="1295400"/>
            <a:ext cx="7924800" cy="4724400"/>
          </a:xfrm>
        </p:spPr>
        <p:txBody>
          <a:bodyPr/>
          <a:lstStyle/>
          <a:p>
            <a:pPr eaLnBrk="1" hangingPunct="1">
              <a:buClr>
                <a:schemeClr val="tx1"/>
              </a:buClr>
              <a:buFontTx/>
              <a:buNone/>
              <a:defRPr/>
            </a:pPr>
            <a:r>
              <a:rPr lang="en-US" sz="2800" b="1" i="1" dirty="0" smtClean="0"/>
              <a:t>None this month</a:t>
            </a:r>
            <a:endParaRPr lang="en-US" sz="2800" b="1" dirty="0" smtClean="0">
              <a:solidFill>
                <a:srgbClr val="FFFF00"/>
              </a:solidFill>
            </a:endParaRPr>
          </a:p>
        </p:txBody>
      </p:sp>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1282" name="Rectangle 2"/>
          <p:cNvSpPr>
            <a:spLocks noGrp="1" noRot="1" noChangeArrowheads="1"/>
          </p:cNvSpPr>
          <p:nvPr>
            <p:ph type="title"/>
          </p:nvPr>
        </p:nvSpPr>
        <p:spPr>
          <a:xfrm>
            <a:off x="457200" y="76200"/>
            <a:ext cx="8229600" cy="1371600"/>
          </a:xfrm>
        </p:spPr>
        <p:txBody>
          <a:bodyPr/>
          <a:lstStyle/>
          <a:p>
            <a:pPr eaLnBrk="1" hangingPunct="1">
              <a:defRPr/>
            </a:pPr>
            <a:r>
              <a:rPr lang="en-US" i="1" dirty="0" smtClean="0">
                <a:solidFill>
                  <a:schemeClr val="tx1"/>
                </a:solidFill>
              </a:rPr>
              <a:t>Parking Deck Priority and Rank</a:t>
            </a:r>
          </a:p>
        </p:txBody>
      </p:sp>
      <p:sp>
        <p:nvSpPr>
          <p:cNvPr id="1121283" name="Rectangle 3"/>
          <p:cNvSpPr>
            <a:spLocks noGrp="1" noChangeArrowheads="1"/>
          </p:cNvSpPr>
          <p:nvPr>
            <p:ph type="body" idx="4294967295"/>
          </p:nvPr>
        </p:nvSpPr>
        <p:spPr>
          <a:xfrm>
            <a:off x="685800" y="1295400"/>
            <a:ext cx="7924800" cy="4724400"/>
          </a:xfrm>
        </p:spPr>
        <p:txBody>
          <a:bodyPr/>
          <a:lstStyle/>
          <a:p>
            <a:pPr marL="0" lvl="1" indent="0" eaLnBrk="1" hangingPunct="1">
              <a:spcBef>
                <a:spcPts val="0"/>
              </a:spcBef>
              <a:buClr>
                <a:schemeClr val="tx1"/>
              </a:buClr>
              <a:defRPr/>
            </a:pPr>
            <a:r>
              <a:rPr lang="en-US" b="1" i="1" dirty="0" smtClean="0"/>
              <a:t>None this month</a:t>
            </a:r>
            <a:endParaRPr lang="en-US" b="1" dirty="0" smtClean="0">
              <a:solidFill>
                <a:srgbClr val="C00000"/>
              </a:solidFill>
            </a:endParaRPr>
          </a:p>
        </p:txBody>
      </p:sp>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6530" name="Rectangle 2"/>
          <p:cNvSpPr>
            <a:spLocks noGrp="1" noRot="1" noChangeArrowheads="1"/>
          </p:cNvSpPr>
          <p:nvPr>
            <p:ph type="title"/>
          </p:nvPr>
        </p:nvSpPr>
        <p:spPr>
          <a:xfrm>
            <a:off x="457200" y="76200"/>
            <a:ext cx="8229600" cy="1371600"/>
          </a:xfrm>
        </p:spPr>
        <p:txBody>
          <a:bodyPr/>
          <a:lstStyle/>
          <a:p>
            <a:pPr eaLnBrk="1" hangingPunct="1">
              <a:defRPr/>
            </a:pPr>
            <a:r>
              <a:rPr lang="en-US" i="1" smtClean="0">
                <a:solidFill>
                  <a:schemeClr val="tx1"/>
                </a:solidFill>
              </a:rPr>
              <a:t>PRR/NPRR Summary</a:t>
            </a:r>
          </a:p>
        </p:txBody>
      </p:sp>
      <p:sp>
        <p:nvSpPr>
          <p:cNvPr id="406531" name="Rectangle 3"/>
          <p:cNvSpPr>
            <a:spLocks noGrp="1" noChangeArrowheads="1"/>
          </p:cNvSpPr>
          <p:nvPr>
            <p:ph type="body" idx="4294967295"/>
          </p:nvPr>
        </p:nvSpPr>
        <p:spPr>
          <a:xfrm>
            <a:off x="685800" y="1295400"/>
            <a:ext cx="7924800" cy="5257800"/>
          </a:xfrm>
        </p:spPr>
        <p:txBody>
          <a:bodyPr/>
          <a:lstStyle/>
          <a:p>
            <a:pPr marL="0" indent="0" eaLnBrk="1" hangingPunct="1">
              <a:lnSpc>
                <a:spcPct val="80000"/>
              </a:lnSpc>
              <a:buClr>
                <a:schemeClr val="tx1"/>
              </a:buClr>
              <a:buFontTx/>
              <a:buNone/>
              <a:defRPr/>
            </a:pPr>
            <a:r>
              <a:rPr lang="en-US" sz="2000" b="1" smtClean="0"/>
              <a:t>Revision Requests Unanimously Recommended for Approval with No Impacts</a:t>
            </a:r>
          </a:p>
          <a:p>
            <a:pPr marL="0" indent="0" eaLnBrk="1" hangingPunct="1">
              <a:lnSpc>
                <a:spcPct val="80000"/>
              </a:lnSpc>
              <a:buClr>
                <a:schemeClr val="tx1"/>
              </a:buClr>
              <a:buFontTx/>
              <a:buNone/>
              <a:defRPr/>
            </a:pPr>
            <a:r>
              <a:rPr lang="en-US" sz="2000" i="1" smtClean="0"/>
              <a:t>NPRR199, Shift Factors by Resource Node </a:t>
            </a:r>
          </a:p>
          <a:p>
            <a:pPr marL="0" indent="0" eaLnBrk="1" hangingPunct="1">
              <a:lnSpc>
                <a:spcPct val="80000"/>
              </a:lnSpc>
              <a:buClr>
                <a:schemeClr val="tx1"/>
              </a:buClr>
              <a:buFontTx/>
              <a:buNone/>
              <a:defRPr/>
            </a:pPr>
            <a:r>
              <a:rPr lang="en-US" sz="2000" i="1" smtClean="0"/>
              <a:t>NPRR200, MMS DC Tie Schedule Data Source </a:t>
            </a:r>
          </a:p>
          <a:p>
            <a:pPr marL="0" indent="0" eaLnBrk="1" hangingPunct="1">
              <a:lnSpc>
                <a:spcPct val="80000"/>
              </a:lnSpc>
              <a:buClr>
                <a:schemeClr val="tx1"/>
              </a:buClr>
              <a:buFontTx/>
              <a:buNone/>
              <a:defRPr/>
            </a:pPr>
            <a:r>
              <a:rPr lang="en-US" sz="2000" i="1" smtClean="0"/>
              <a:t>NPRR201, Calculation of Transmission and Distribution Losses </a:t>
            </a:r>
            <a:r>
              <a:rPr lang="en-US" sz="2000" smtClean="0"/>
              <a:t/>
            </a:r>
            <a:br>
              <a:rPr lang="en-US" sz="2000" smtClean="0"/>
            </a:br>
            <a:endParaRPr lang="en-US" sz="2000" b="1" i="1" smtClean="0"/>
          </a:p>
          <a:p>
            <a:pPr marL="0" indent="0" eaLnBrk="1" hangingPunct="1">
              <a:lnSpc>
                <a:spcPct val="80000"/>
              </a:lnSpc>
              <a:buClr>
                <a:schemeClr val="tx1"/>
              </a:buClr>
              <a:buFontTx/>
              <a:buNone/>
              <a:defRPr/>
            </a:pPr>
            <a:r>
              <a:rPr lang="en-US" sz="2000" b="1" smtClean="0"/>
              <a:t>Revision Requests Not Unanimously Recommended for Approval with No Impacts</a:t>
            </a:r>
          </a:p>
          <a:p>
            <a:pPr marL="0" indent="0" eaLnBrk="1" hangingPunct="1">
              <a:lnSpc>
                <a:spcPct val="80000"/>
              </a:lnSpc>
              <a:buClr>
                <a:schemeClr val="tx1"/>
              </a:buClr>
              <a:buFontTx/>
              <a:buNone/>
              <a:defRPr/>
            </a:pPr>
            <a:r>
              <a:rPr lang="en-US" sz="2000" i="1" smtClean="0"/>
              <a:t>PRR837, Load Used in RMR Studies </a:t>
            </a:r>
            <a:br>
              <a:rPr lang="en-US" sz="2000" i="1" smtClean="0"/>
            </a:br>
            <a:r>
              <a:rPr lang="en-US" sz="2000" i="1" smtClean="0"/>
              <a:t>NPRR198, Load Used in RMR Studies</a:t>
            </a:r>
          </a:p>
          <a:p>
            <a:pPr marL="0" indent="0" eaLnBrk="1" hangingPunct="1">
              <a:lnSpc>
                <a:spcPct val="80000"/>
              </a:lnSpc>
              <a:buClr>
                <a:schemeClr val="tx1"/>
              </a:buClr>
              <a:buFontTx/>
              <a:buNone/>
              <a:defRPr/>
            </a:pPr>
            <a:endParaRPr lang="en-US" sz="1400" b="1" smtClean="0"/>
          </a:p>
          <a:p>
            <a:pPr marL="0" indent="0">
              <a:lnSpc>
                <a:spcPct val="80000"/>
              </a:lnSpc>
              <a:buClrTx/>
              <a:buFont typeface="Arial" charset="0"/>
              <a:buNone/>
              <a:defRPr/>
            </a:pPr>
            <a:r>
              <a:rPr lang="en-US" sz="2000" b="1" smtClean="0"/>
              <a:t>Revision Requests Unanimously Recommended for Approval with Impacts</a:t>
            </a:r>
          </a:p>
          <a:p>
            <a:pPr marL="0" indent="0">
              <a:lnSpc>
                <a:spcPct val="80000"/>
              </a:lnSpc>
              <a:buClrTx/>
              <a:buFont typeface="Arial" charset="0"/>
              <a:buNone/>
              <a:defRPr/>
            </a:pPr>
            <a:r>
              <a:rPr lang="en-US" sz="1800" i="1" smtClean="0"/>
              <a:t>None this month</a:t>
            </a:r>
          </a:p>
          <a:p>
            <a:pPr marL="0" indent="0">
              <a:lnSpc>
                <a:spcPct val="80000"/>
              </a:lnSpc>
              <a:buClrTx/>
              <a:buFont typeface="Arial" charset="0"/>
              <a:buNone/>
              <a:defRPr/>
            </a:pPr>
            <a:endParaRPr lang="en-US" sz="1400" b="1" smtClean="0"/>
          </a:p>
          <a:p>
            <a:pPr marL="0" indent="0">
              <a:lnSpc>
                <a:spcPct val="80000"/>
              </a:lnSpc>
              <a:buClrTx/>
              <a:buFont typeface="Arial" charset="0"/>
              <a:buNone/>
              <a:defRPr/>
            </a:pPr>
            <a:r>
              <a:rPr lang="en-US" sz="2000" b="1" smtClean="0"/>
              <a:t>Revision Requests Not Unanimously Recommended for Approval with Impacts</a:t>
            </a:r>
          </a:p>
          <a:p>
            <a:pPr marL="0" indent="0">
              <a:lnSpc>
                <a:spcPct val="80000"/>
              </a:lnSpc>
              <a:buClrTx/>
              <a:buFont typeface="Arial" charset="0"/>
              <a:buNone/>
              <a:defRPr/>
            </a:pPr>
            <a:r>
              <a:rPr lang="en-US" sz="2000" i="1" smtClean="0"/>
              <a:t>NPRR206, Nodal Market Day-Ahead Market Credit Requirements</a:t>
            </a:r>
            <a:endParaRPr lang="en-US" sz="2000" b="1" smtClean="0"/>
          </a:p>
        </p:txBody>
      </p:sp>
    </p:spTree>
  </p:cSld>
  <p:clrMapOvr>
    <a:masterClrMapping/>
  </p:clrMapOv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1522" name="Rectangle 2"/>
          <p:cNvSpPr>
            <a:spLocks noGrp="1" noRot="1" noChangeArrowheads="1"/>
          </p:cNvSpPr>
          <p:nvPr>
            <p:ph type="title"/>
          </p:nvPr>
        </p:nvSpPr>
        <p:spPr>
          <a:xfrm>
            <a:off x="457200" y="76200"/>
            <a:ext cx="8229600" cy="1371600"/>
          </a:xfrm>
        </p:spPr>
        <p:txBody>
          <a:bodyPr/>
          <a:lstStyle/>
          <a:p>
            <a:pPr eaLnBrk="1" hangingPunct="1">
              <a:defRPr/>
            </a:pPr>
            <a:r>
              <a:rPr lang="en-US" i="1" smtClean="0">
                <a:solidFill>
                  <a:schemeClr val="tx1"/>
                </a:solidFill>
              </a:rPr>
              <a:t>PRS Discussion Update</a:t>
            </a:r>
          </a:p>
        </p:txBody>
      </p:sp>
      <p:sp>
        <p:nvSpPr>
          <p:cNvPr id="1131523" name="Rectangle 3"/>
          <p:cNvSpPr>
            <a:spLocks noGrp="1" noChangeArrowheads="1"/>
          </p:cNvSpPr>
          <p:nvPr>
            <p:ph type="body" idx="4294967295"/>
          </p:nvPr>
        </p:nvSpPr>
        <p:spPr>
          <a:xfrm>
            <a:off x="685800" y="1295400"/>
            <a:ext cx="7924800" cy="4724400"/>
          </a:xfrm>
        </p:spPr>
        <p:txBody>
          <a:bodyPr/>
          <a:lstStyle/>
          <a:p>
            <a:pPr lvl="1" eaLnBrk="1" hangingPunct="1">
              <a:buClr>
                <a:schemeClr val="tx1"/>
              </a:buClr>
              <a:buFontTx/>
              <a:buNone/>
            </a:pPr>
            <a:endParaRPr lang="en-US" b="1" smtClean="0">
              <a:solidFill>
                <a:srgbClr val="FFFF00"/>
              </a:solidFill>
            </a:endParaRPr>
          </a:p>
          <a:p>
            <a:pPr lvl="1" eaLnBrk="1" hangingPunct="1">
              <a:spcAft>
                <a:spcPct val="30000"/>
              </a:spcAft>
              <a:buClr>
                <a:schemeClr val="tx1"/>
              </a:buClr>
              <a:buFontTx/>
              <a:buChar char="•"/>
            </a:pPr>
            <a:r>
              <a:rPr lang="en-US" b="1" smtClean="0"/>
              <a:t>2009 Accomplishments</a:t>
            </a:r>
          </a:p>
          <a:p>
            <a:pPr lvl="1" eaLnBrk="1" hangingPunct="1">
              <a:spcAft>
                <a:spcPct val="30000"/>
              </a:spcAft>
              <a:buClr>
                <a:schemeClr val="tx1"/>
              </a:buClr>
              <a:buFontTx/>
              <a:buChar char="•"/>
            </a:pPr>
            <a:r>
              <a:rPr lang="en-US" b="1" smtClean="0"/>
              <a:t>2010 Goals</a:t>
            </a:r>
          </a:p>
          <a:p>
            <a:pPr lvl="1" eaLnBrk="1" hangingPunct="1">
              <a:spcAft>
                <a:spcPct val="30000"/>
              </a:spcAft>
              <a:buClr>
                <a:schemeClr val="tx1"/>
              </a:buClr>
              <a:buFontTx/>
              <a:buChar char="•"/>
            </a:pPr>
            <a:r>
              <a:rPr lang="en-US" b="1" smtClean="0"/>
              <a:t>PRR Approval Timeline</a:t>
            </a:r>
          </a:p>
          <a:p>
            <a:pPr lvl="1" eaLnBrk="1" hangingPunct="1">
              <a:spcAft>
                <a:spcPct val="30000"/>
              </a:spcAft>
              <a:buClr>
                <a:schemeClr val="tx1"/>
              </a:buClr>
              <a:buFontTx/>
              <a:buChar char="•"/>
            </a:pPr>
            <a:r>
              <a:rPr lang="en-US" b="1" smtClean="0"/>
              <a:t>Current Nodal Parking Deck Status</a:t>
            </a:r>
          </a:p>
          <a:p>
            <a:pPr lvl="1" eaLnBrk="1" hangingPunct="1">
              <a:buClr>
                <a:schemeClr val="tx1"/>
              </a:buClr>
              <a:buFontTx/>
              <a:buNone/>
            </a:pPr>
            <a:endParaRPr lang="en-US" b="1" smtClean="0"/>
          </a:p>
        </p:txBody>
      </p:sp>
    </p:spTree>
  </p:cSld>
  <p:clrMapOvr>
    <a:masterClrMapping/>
  </p:clrMapOv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a:xfrm>
            <a:off x="457200" y="152400"/>
            <a:ext cx="8229600" cy="1371600"/>
          </a:xfrm>
        </p:spPr>
        <p:txBody>
          <a:bodyPr/>
          <a:lstStyle/>
          <a:p>
            <a:pPr>
              <a:defRPr/>
            </a:pPr>
            <a:r>
              <a:rPr lang="en-US" i="1" smtClean="0">
                <a:solidFill>
                  <a:schemeClr val="tx1"/>
                </a:solidFill>
              </a:rPr>
              <a:t>     PRS 2009 Accomplishments</a:t>
            </a:r>
          </a:p>
        </p:txBody>
      </p:sp>
      <p:sp>
        <p:nvSpPr>
          <p:cNvPr id="3075" name="Rectangle 3"/>
          <p:cNvSpPr>
            <a:spLocks noGrp="1" noChangeArrowheads="1"/>
          </p:cNvSpPr>
          <p:nvPr>
            <p:ph type="body" idx="4294967295"/>
          </p:nvPr>
        </p:nvSpPr>
        <p:spPr>
          <a:xfrm>
            <a:off x="381000" y="1447800"/>
            <a:ext cx="8005763" cy="4572000"/>
          </a:xfrm>
        </p:spPr>
        <p:txBody>
          <a:bodyPr/>
          <a:lstStyle/>
          <a:p>
            <a:pPr lvl="1">
              <a:lnSpc>
                <a:spcPct val="90000"/>
              </a:lnSpc>
              <a:buClr>
                <a:schemeClr val="tx1"/>
              </a:buClr>
              <a:buFontTx/>
              <a:buChar char="•"/>
              <a:defRPr/>
            </a:pPr>
            <a:r>
              <a:rPr lang="en-US" sz="2500" b="1" smtClean="0"/>
              <a:t>Process PRRs and NPRRs (Section 21 requirement)</a:t>
            </a:r>
          </a:p>
          <a:p>
            <a:pPr lvl="2">
              <a:lnSpc>
                <a:spcPct val="90000"/>
              </a:lnSpc>
              <a:buClr>
                <a:schemeClr val="tx1"/>
              </a:buClr>
              <a:buFontTx/>
              <a:buChar char="•"/>
              <a:defRPr/>
            </a:pPr>
            <a:r>
              <a:rPr lang="en-US" sz="2500" b="1" smtClean="0"/>
              <a:t>Total new processed: 49 PRRs &amp;  35 NPRRs</a:t>
            </a:r>
          </a:p>
          <a:p>
            <a:pPr lvl="1">
              <a:lnSpc>
                <a:spcPct val="90000"/>
              </a:lnSpc>
              <a:spcBef>
                <a:spcPct val="50000"/>
              </a:spcBef>
              <a:buClr>
                <a:schemeClr val="tx1"/>
              </a:buClr>
              <a:buFontTx/>
              <a:buChar char="•"/>
              <a:defRPr/>
            </a:pPr>
            <a:r>
              <a:rPr lang="en-US" sz="2500" b="1" smtClean="0"/>
              <a:t>Facilitate and make recommendations for 2010 Project Priorities as requested by ERCOT</a:t>
            </a:r>
          </a:p>
          <a:p>
            <a:pPr lvl="2">
              <a:lnSpc>
                <a:spcPct val="90000"/>
              </a:lnSpc>
              <a:buClr>
                <a:schemeClr val="tx1"/>
              </a:buClr>
              <a:buFontTx/>
              <a:buChar char="•"/>
              <a:defRPr/>
            </a:pPr>
            <a:r>
              <a:rPr lang="en-US" sz="2500" b="1" smtClean="0"/>
              <a:t>Made recommendations during the 2010 ERCOT budget review process</a:t>
            </a:r>
          </a:p>
          <a:p>
            <a:pPr lvl="1">
              <a:lnSpc>
                <a:spcPct val="90000"/>
              </a:lnSpc>
              <a:spcBef>
                <a:spcPct val="50000"/>
              </a:spcBef>
              <a:buClr>
                <a:schemeClr val="tx1"/>
              </a:buClr>
              <a:buFontTx/>
              <a:buChar char="•"/>
              <a:defRPr/>
            </a:pPr>
            <a:r>
              <a:rPr lang="en-US" sz="2500" b="1" smtClean="0"/>
              <a:t>Collaborate with ERCOT PMO to structure a process for “releasing” NPRRs to be included in “go-live plus ‘x’”</a:t>
            </a:r>
          </a:p>
          <a:p>
            <a:pPr lvl="2">
              <a:lnSpc>
                <a:spcPct val="90000"/>
              </a:lnSpc>
              <a:buClr>
                <a:schemeClr val="tx1"/>
              </a:buClr>
              <a:buFontTx/>
              <a:buChar char="•"/>
              <a:defRPr/>
            </a:pPr>
            <a:r>
              <a:rPr lang="en-US" sz="2500" b="1" smtClean="0"/>
              <a:t>PRS approved the parking deck concept in 2009 which was approved by the</a:t>
            </a:r>
            <a:r>
              <a:rPr lang="en-US" sz="1800" b="1" smtClean="0"/>
              <a:t> </a:t>
            </a:r>
            <a:r>
              <a:rPr lang="en-US" sz="2500" b="1" smtClean="0"/>
              <a:t>Board in August 2009</a:t>
            </a:r>
            <a:endParaRPr lang="en-GB" sz="2500" b="1" smtClean="0"/>
          </a:p>
        </p:txBody>
      </p:sp>
    </p:spTree>
  </p:cSld>
  <p:clrMapOvr>
    <a:masterClrMapping/>
  </p:clrMapOv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idx="4294967295"/>
          </p:nvPr>
        </p:nvSpPr>
        <p:spPr>
          <a:xfrm>
            <a:off x="457200" y="152400"/>
            <a:ext cx="8229600" cy="1371600"/>
          </a:xfrm>
        </p:spPr>
        <p:txBody>
          <a:bodyPr/>
          <a:lstStyle/>
          <a:p>
            <a:pPr>
              <a:defRPr/>
            </a:pPr>
            <a:r>
              <a:rPr lang="en-US" i="1" smtClean="0">
                <a:solidFill>
                  <a:schemeClr val="tx1"/>
                </a:solidFill>
              </a:rPr>
              <a:t>     PRS 2010 Goals</a:t>
            </a:r>
          </a:p>
        </p:txBody>
      </p:sp>
      <p:sp>
        <p:nvSpPr>
          <p:cNvPr id="3075" name="Rectangle 3"/>
          <p:cNvSpPr>
            <a:spLocks noGrp="1" noChangeArrowheads="1"/>
          </p:cNvSpPr>
          <p:nvPr>
            <p:ph type="body" idx="4294967295"/>
          </p:nvPr>
        </p:nvSpPr>
        <p:spPr>
          <a:xfrm>
            <a:off x="381000" y="1295400"/>
            <a:ext cx="8005763" cy="5181600"/>
          </a:xfrm>
        </p:spPr>
        <p:txBody>
          <a:bodyPr/>
          <a:lstStyle/>
          <a:p>
            <a:pPr lvl="1">
              <a:buClr>
                <a:schemeClr val="tx1"/>
              </a:buClr>
              <a:buFontTx/>
              <a:buChar char="•"/>
              <a:defRPr/>
            </a:pPr>
            <a:r>
              <a:rPr lang="en-US" sz="2400" b="1" smtClean="0"/>
              <a:t>Process PRRs and NPRRs (Section 21 requirement)</a:t>
            </a:r>
          </a:p>
          <a:p>
            <a:pPr lvl="2">
              <a:buClr>
                <a:schemeClr val="tx1"/>
              </a:buClr>
              <a:buFontTx/>
              <a:buChar char="•"/>
              <a:defRPr/>
            </a:pPr>
            <a:r>
              <a:rPr lang="en-US" sz="2000" b="1" smtClean="0"/>
              <a:t>Develop process to address “urgent” NPRRs</a:t>
            </a:r>
          </a:p>
          <a:p>
            <a:pPr lvl="2">
              <a:buClr>
                <a:schemeClr val="tx1"/>
              </a:buClr>
              <a:buFontTx/>
              <a:buChar char="•"/>
              <a:defRPr/>
            </a:pPr>
            <a:r>
              <a:rPr lang="en-US" sz="2000" b="1" smtClean="0"/>
              <a:t>Facilitate expedient processing of  “traceability” NPRRs</a:t>
            </a:r>
          </a:p>
          <a:p>
            <a:pPr lvl="1">
              <a:spcBef>
                <a:spcPct val="50000"/>
              </a:spcBef>
              <a:buClr>
                <a:schemeClr val="tx1"/>
              </a:buClr>
              <a:buFontTx/>
              <a:buChar char="•"/>
              <a:defRPr/>
            </a:pPr>
            <a:r>
              <a:rPr lang="en-US" sz="2400" b="1" smtClean="0"/>
              <a:t>Facilitate and make recommendations for 2011 Project Priorities as requested by ERCOT</a:t>
            </a:r>
          </a:p>
          <a:p>
            <a:pPr lvl="1">
              <a:spcBef>
                <a:spcPct val="50000"/>
              </a:spcBef>
              <a:buClr>
                <a:schemeClr val="tx1"/>
              </a:buClr>
              <a:buFontTx/>
              <a:buChar char="•"/>
              <a:defRPr/>
            </a:pPr>
            <a:r>
              <a:rPr lang="en-US" sz="2400" b="1" smtClean="0"/>
              <a:t>Collaborate with ERCOT PMO to organize parking deck NPRRs which will be included in “Nodal 2.0” and beyond</a:t>
            </a:r>
          </a:p>
          <a:p>
            <a:pPr lvl="1">
              <a:spcBef>
                <a:spcPct val="50000"/>
              </a:spcBef>
              <a:buClr>
                <a:schemeClr val="tx1"/>
              </a:buClr>
              <a:buFontTx/>
              <a:buChar char="•"/>
              <a:defRPr/>
            </a:pPr>
            <a:r>
              <a:rPr lang="en-US" sz="2400" b="1" smtClean="0"/>
              <a:t>Assist ERCOT in reviewing the zonal to nodal Protocol transition matrix required by 21.12</a:t>
            </a:r>
            <a:endParaRPr lang="en-GB" sz="2500" b="1" smtClean="0"/>
          </a:p>
        </p:txBody>
      </p:sp>
    </p:spTree>
  </p:cSld>
  <p:clrMapOvr>
    <a:masterClrMapping/>
  </p:clrMapOvr>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4" name="Rectangle 2"/>
          <p:cNvSpPr>
            <a:spLocks noGrp="1" noChangeArrowheads="1"/>
          </p:cNvSpPr>
          <p:nvPr>
            <p:ph type="title"/>
          </p:nvPr>
        </p:nvSpPr>
        <p:spPr/>
        <p:txBody>
          <a:bodyPr/>
          <a:lstStyle/>
          <a:p>
            <a:pPr eaLnBrk="1" hangingPunct="1">
              <a:defRPr/>
            </a:pPr>
            <a:r>
              <a:rPr lang="en-US" smtClean="0"/>
              <a:t>2010 PRR Approval Cycle – Normal Timeline</a:t>
            </a:r>
          </a:p>
        </p:txBody>
      </p:sp>
      <p:graphicFrame>
        <p:nvGraphicFramePr>
          <p:cNvPr id="63563" name="Group 75"/>
          <p:cNvGraphicFramePr>
            <a:graphicFrameLocks noGrp="1"/>
          </p:cNvGraphicFramePr>
          <p:nvPr/>
        </p:nvGraphicFramePr>
        <p:xfrm>
          <a:off x="228600" y="1524000"/>
          <a:ext cx="8915400" cy="4557713"/>
        </p:xfrm>
        <a:graphic>
          <a:graphicData uri="http://schemas.openxmlformats.org/drawingml/2006/table">
            <a:tbl>
              <a:tblPr/>
              <a:tblGrid>
                <a:gridCol w="1381125"/>
                <a:gridCol w="1554163"/>
                <a:gridCol w="1338262"/>
                <a:gridCol w="1554163"/>
                <a:gridCol w="1555750"/>
                <a:gridCol w="1531937"/>
              </a:tblGrid>
              <a:tr h="1260475">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PRR </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Posting</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Deadline </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PRS</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Consideration</a:t>
                      </a: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PRS</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CBA/IA</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Review</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TAC</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Consideration</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Board</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Consideration</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Effective</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Date</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69900">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22-Jan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18-Feb</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18-Mar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8-Apr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18-May</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6/1/10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71488">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2000" b="1" i="0" u="none" strike="noStrike" cap="none" normalizeH="0" baseline="0" smtClean="0">
                          <a:ln>
                            <a:noFill/>
                          </a:ln>
                          <a:solidFill>
                            <a:srgbClr val="FFFF00"/>
                          </a:solidFill>
                          <a:effectLst/>
                          <a:latin typeface="Arial" charset="0"/>
                          <a:cs typeface="Arial" charset="0"/>
                        </a:rPr>
                        <a:t>19-Feb</a:t>
                      </a:r>
                      <a:endParaRPr kumimoji="0" lang="en-US" sz="2000" b="1"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2000" b="1" i="0" u="none" strike="noStrike" cap="none" normalizeH="0" baseline="0" smtClean="0">
                          <a:ln>
                            <a:noFill/>
                          </a:ln>
                          <a:solidFill>
                            <a:srgbClr val="FFFF00"/>
                          </a:solidFill>
                          <a:effectLst/>
                          <a:latin typeface="Arial" charset="0"/>
                          <a:cs typeface="Arial" charset="0"/>
                        </a:rPr>
                        <a:t>18-Mar</a:t>
                      </a:r>
                      <a:endParaRPr kumimoji="0" lang="en-US" sz="2000" b="1"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2000" b="1" i="0" u="none" strike="noStrike" cap="none" normalizeH="0" baseline="0" smtClean="0">
                          <a:ln>
                            <a:noFill/>
                          </a:ln>
                          <a:solidFill>
                            <a:srgbClr val="FFFF00"/>
                          </a:solidFill>
                          <a:effectLst/>
                          <a:latin typeface="Arial" charset="0"/>
                          <a:cs typeface="Arial" charset="0"/>
                        </a:rPr>
                        <a:t>22-Apr</a:t>
                      </a:r>
                      <a:endParaRPr kumimoji="0" lang="en-US" sz="2000" b="1"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2000" b="1" i="0" u="none" strike="noStrike" cap="none" normalizeH="0" baseline="0" smtClean="0">
                          <a:ln>
                            <a:noFill/>
                          </a:ln>
                          <a:solidFill>
                            <a:srgbClr val="FFFF00"/>
                          </a:solidFill>
                          <a:effectLst/>
                          <a:latin typeface="Arial" charset="0"/>
                          <a:cs typeface="Arial" charset="0"/>
                        </a:rPr>
                        <a:t>6-May</a:t>
                      </a:r>
                      <a:endParaRPr kumimoji="0" lang="en-US" sz="2000" b="1"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2000" b="1" i="0" u="none" strike="noStrike" cap="none" normalizeH="0" baseline="0" smtClean="0">
                          <a:ln>
                            <a:noFill/>
                          </a:ln>
                          <a:solidFill>
                            <a:srgbClr val="FFFF00"/>
                          </a:solidFill>
                          <a:effectLst/>
                          <a:latin typeface="Arial" charset="0"/>
                          <a:cs typeface="Arial" charset="0"/>
                        </a:rPr>
                        <a:t>15-Jun</a:t>
                      </a:r>
                      <a:endParaRPr kumimoji="0" lang="en-US" sz="2000" b="1"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2000" b="1" i="0" u="none" strike="noStrike" cap="none" normalizeH="0" baseline="0" smtClean="0">
                          <a:ln>
                            <a:noFill/>
                          </a:ln>
                          <a:solidFill>
                            <a:srgbClr val="FFFF00"/>
                          </a:solidFill>
                          <a:effectLst/>
                          <a:latin typeface="Arial" charset="0"/>
                          <a:cs typeface="Arial" charset="0"/>
                        </a:rPr>
                        <a:t>7/1/10</a:t>
                      </a:r>
                      <a:endParaRPr kumimoji="0" lang="en-US" sz="2000" b="1"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69900">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26-Mar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22-Apr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20-May</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3-Jun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20-Jul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8/1/10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73075">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23-Apr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20-May</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17-Jun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20-Jul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8/1/10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71488">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21-May</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17-Jun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22-Jul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5-Aug</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21-Sep</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10/1/10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69900">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25-Jun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22-Jul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19-Aug</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2-Sep</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21-Sep</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10/1/10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71488">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23-Jul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19-Aug</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23-Sep</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7-Oct</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16-Nov</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12/1/10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8" name="Rectangle 2"/>
          <p:cNvSpPr>
            <a:spLocks noGrp="1" noRot="1" noChangeArrowheads="1"/>
          </p:cNvSpPr>
          <p:nvPr>
            <p:ph type="title"/>
          </p:nvPr>
        </p:nvSpPr>
        <p:spPr/>
        <p:txBody>
          <a:bodyPr/>
          <a:lstStyle/>
          <a:p>
            <a:pPr eaLnBrk="1" hangingPunct="1">
              <a:defRPr/>
            </a:pPr>
            <a:r>
              <a:rPr lang="en-US" i="1" smtClean="0">
                <a:solidFill>
                  <a:schemeClr val="tx1"/>
                </a:solidFill>
              </a:rPr>
              <a:t>PRS Summary</a:t>
            </a:r>
          </a:p>
        </p:txBody>
      </p:sp>
      <p:sp>
        <p:nvSpPr>
          <p:cNvPr id="86019" name="Rectangle 3"/>
          <p:cNvSpPr>
            <a:spLocks noGrp="1" noChangeArrowheads="1"/>
          </p:cNvSpPr>
          <p:nvPr>
            <p:ph type="body" idx="4294967295"/>
          </p:nvPr>
        </p:nvSpPr>
        <p:spPr>
          <a:xfrm>
            <a:off x="681038" y="1987550"/>
            <a:ext cx="7929562" cy="4135438"/>
          </a:xfrm>
        </p:spPr>
        <p:txBody>
          <a:bodyPr/>
          <a:lstStyle/>
          <a:p>
            <a:pPr eaLnBrk="1" hangingPunct="1">
              <a:lnSpc>
                <a:spcPct val="90000"/>
              </a:lnSpc>
              <a:buClr>
                <a:schemeClr val="tx1"/>
              </a:buClr>
              <a:buFontTx/>
              <a:buNone/>
              <a:defRPr/>
            </a:pPr>
            <a:r>
              <a:rPr lang="en-US" b="1" smtClean="0"/>
              <a:t>1 PRR for Approval</a:t>
            </a:r>
          </a:p>
          <a:p>
            <a:pPr eaLnBrk="1" hangingPunct="1">
              <a:lnSpc>
                <a:spcPct val="90000"/>
              </a:lnSpc>
              <a:buClr>
                <a:schemeClr val="tx1"/>
              </a:buClr>
              <a:buFontTx/>
              <a:buNone/>
              <a:defRPr/>
            </a:pPr>
            <a:r>
              <a:rPr lang="en-US" b="1" smtClean="0"/>
              <a:t>5 NPRRs for Approval</a:t>
            </a:r>
          </a:p>
          <a:p>
            <a:pPr eaLnBrk="1" hangingPunct="1">
              <a:lnSpc>
                <a:spcPct val="90000"/>
              </a:lnSpc>
              <a:buClr>
                <a:schemeClr val="tx1"/>
              </a:buClr>
              <a:buFontTx/>
              <a:buNone/>
              <a:defRPr/>
            </a:pPr>
            <a:r>
              <a:rPr lang="en-US" b="1" smtClean="0"/>
              <a:t>0 NPRRs for Parking Deck Consideration</a:t>
            </a:r>
          </a:p>
          <a:p>
            <a:pPr eaLnBrk="1" hangingPunct="1">
              <a:lnSpc>
                <a:spcPct val="90000"/>
              </a:lnSpc>
              <a:buClr>
                <a:schemeClr val="tx1"/>
              </a:buClr>
              <a:buFontTx/>
              <a:buNone/>
              <a:defRPr/>
            </a:pPr>
            <a:r>
              <a:rPr lang="en-US" b="1" smtClean="0"/>
              <a:t>0 Rejections</a:t>
            </a:r>
          </a:p>
          <a:p>
            <a:pPr eaLnBrk="1" hangingPunct="1">
              <a:lnSpc>
                <a:spcPct val="90000"/>
              </a:lnSpc>
              <a:buClr>
                <a:schemeClr val="tx1"/>
              </a:buClr>
              <a:buFontTx/>
              <a:buNone/>
              <a:defRPr/>
            </a:pPr>
            <a:r>
              <a:rPr lang="en-US" b="1" smtClean="0"/>
              <a:t>0 Withdrawals</a:t>
            </a:r>
          </a:p>
          <a:p>
            <a:pPr eaLnBrk="1" hangingPunct="1">
              <a:lnSpc>
                <a:spcPct val="90000"/>
              </a:lnSpc>
              <a:buClr>
                <a:schemeClr val="tx1"/>
              </a:buClr>
              <a:buFontTx/>
              <a:buNone/>
              <a:defRPr/>
            </a:pPr>
            <a:r>
              <a:rPr lang="en-US" b="1" smtClean="0"/>
              <a:t>Current Discussions</a:t>
            </a:r>
          </a:p>
          <a:p>
            <a:pPr eaLnBrk="1" hangingPunct="1">
              <a:lnSpc>
                <a:spcPct val="90000"/>
              </a:lnSpc>
              <a:buClr>
                <a:schemeClr val="tx1"/>
              </a:buClr>
              <a:buFontTx/>
              <a:buNone/>
              <a:defRPr/>
            </a:pPr>
            <a:endParaRPr lang="en-US" b="1" smtClean="0"/>
          </a:p>
          <a:p>
            <a:pPr eaLnBrk="1" hangingPunct="1">
              <a:lnSpc>
                <a:spcPct val="90000"/>
              </a:lnSpc>
              <a:buClr>
                <a:schemeClr val="tx1"/>
              </a:buClr>
              <a:buFontTx/>
              <a:buNone/>
              <a:defRPr/>
            </a:pPr>
            <a:r>
              <a:rPr lang="en-US" sz="1600" b="1" smtClean="0"/>
              <a:t>*Note: Unless otherwise indicated, all Market Segments were present for the vote.</a:t>
            </a:r>
          </a:p>
        </p:txBody>
      </p:sp>
    </p:spTree>
  </p:cSld>
  <p:clrMapOvr>
    <a:masterClrMapping/>
  </p:clrMapOvr>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152400" y="457200"/>
            <a:ext cx="8610600" cy="685800"/>
          </a:xfrm>
        </p:spPr>
        <p:txBody>
          <a:bodyPr/>
          <a:lstStyle/>
          <a:p>
            <a:pPr>
              <a:defRPr/>
            </a:pPr>
            <a:r>
              <a:rPr lang="en-US" sz="3600" dirty="0" smtClean="0"/>
              <a:t>Nodal Parking Deck</a:t>
            </a:r>
            <a:br>
              <a:rPr lang="en-US" sz="3600" dirty="0" smtClean="0"/>
            </a:br>
            <a:r>
              <a:rPr lang="en-US" sz="3600" dirty="0" smtClean="0"/>
              <a:t>Approved by Board of Directors</a:t>
            </a:r>
            <a:endParaRPr lang="en-US" sz="3600" dirty="0"/>
          </a:p>
        </p:txBody>
      </p:sp>
      <p:graphicFrame>
        <p:nvGraphicFramePr>
          <p:cNvPr id="6" name="Table 5"/>
          <p:cNvGraphicFramePr>
            <a:graphicFrameLocks noGrp="1"/>
          </p:cNvGraphicFramePr>
          <p:nvPr/>
        </p:nvGraphicFramePr>
        <p:xfrm>
          <a:off x="228600" y="1752600"/>
          <a:ext cx="8686800" cy="2062163"/>
        </p:xfrm>
        <a:graphic>
          <a:graphicData uri="http://schemas.openxmlformats.org/drawingml/2006/table">
            <a:tbl>
              <a:tblPr firstRow="1" bandRow="1">
                <a:tableStyleId>{793D81CF-94F2-401A-BA57-92F5A7B2D0C5}</a:tableStyleId>
              </a:tblPr>
              <a:tblGrid>
                <a:gridCol w="1219200"/>
                <a:gridCol w="4191000"/>
                <a:gridCol w="1143000"/>
                <a:gridCol w="2133600"/>
              </a:tblGrid>
              <a:tr h="370840">
                <a:tc>
                  <a:txBody>
                    <a:bodyPr/>
                    <a:lstStyle/>
                    <a:p>
                      <a:pPr algn="ctr"/>
                      <a:r>
                        <a:rPr lang="en-US" sz="1600" dirty="0" smtClean="0">
                          <a:effectLst>
                            <a:outerShdw blurRad="38100" dist="38100" dir="2700000" algn="tl">
                              <a:srgbClr val="000000">
                                <a:alpha val="43137"/>
                              </a:srgbClr>
                            </a:outerShdw>
                          </a:effectLst>
                        </a:rPr>
                        <a:t>Source Document</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Title</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Priority</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Current Status</a:t>
                      </a:r>
                      <a:endParaRPr lang="en-US" sz="1600" dirty="0">
                        <a:effectLst>
                          <a:outerShdw blurRad="38100" dist="38100" dir="2700000" algn="tl">
                            <a:srgbClr val="000000">
                              <a:alpha val="43137"/>
                            </a:srgbClr>
                          </a:outerShdw>
                        </a:effectLst>
                      </a:endParaRPr>
                    </a:p>
                  </a:txBody>
                  <a:tcPr anchor="ctr">
                    <a:solidFill>
                      <a:srgbClr val="40949A"/>
                    </a:solidFill>
                  </a:tcPr>
                </a:tc>
              </a:tr>
              <a:tr h="370840">
                <a:tc>
                  <a:txBody>
                    <a:bodyPr/>
                    <a:lstStyle/>
                    <a:p>
                      <a:pPr algn="ctr"/>
                      <a:r>
                        <a:rPr lang="en-US" sz="1600" dirty="0" smtClean="0"/>
                        <a:t>NPRR131</a:t>
                      </a:r>
                      <a:endParaRPr lang="en-US" sz="1600" dirty="0"/>
                    </a:p>
                  </a:txBody>
                  <a:tcPr anchor="ctr"/>
                </a:tc>
                <a:tc>
                  <a:txBody>
                    <a:bodyPr/>
                    <a:lstStyle/>
                    <a:p>
                      <a:r>
                        <a:rPr lang="en-US" sz="1600" dirty="0" smtClean="0"/>
                        <a:t>Ancillary Service Trades with ERCOT</a:t>
                      </a:r>
                      <a:endParaRPr lang="en-US" sz="1600" dirty="0"/>
                    </a:p>
                  </a:txBody>
                  <a:tcPr anchor="ctr"/>
                </a:tc>
                <a:tc>
                  <a:txBody>
                    <a:bodyPr/>
                    <a:lstStyle/>
                    <a:p>
                      <a:pPr algn="ctr"/>
                      <a:r>
                        <a:rPr lang="en-US" sz="1600" dirty="0" smtClean="0"/>
                        <a:t>High</a:t>
                      </a:r>
                      <a:endParaRPr lang="en-US" sz="1600" dirty="0"/>
                    </a:p>
                  </a:txBody>
                  <a:tcPr anchor="ctr"/>
                </a:tc>
                <a:tc>
                  <a:txBody>
                    <a:bodyPr/>
                    <a:lstStyle/>
                    <a:p>
                      <a:pPr algn="ctr"/>
                      <a:r>
                        <a:rPr lang="en-US" sz="1400" dirty="0" smtClean="0"/>
                        <a:t>BoD Approved 1/19/2010</a:t>
                      </a:r>
                      <a:endParaRPr lang="en-US" sz="1400" dirty="0"/>
                    </a:p>
                  </a:txBody>
                  <a:tcPr anchor="ctr"/>
                </a:tc>
              </a:tr>
              <a:tr h="370840">
                <a:tc>
                  <a:txBody>
                    <a:bodyPr/>
                    <a:lstStyle/>
                    <a:p>
                      <a:pPr algn="ctr"/>
                      <a:r>
                        <a:rPr lang="en-US" sz="1600" dirty="0" smtClean="0"/>
                        <a:t>NPRR181</a:t>
                      </a:r>
                      <a:endParaRPr lang="en-US" sz="1600" dirty="0"/>
                    </a:p>
                  </a:txBody>
                  <a:tcPr anchor="ctr"/>
                </a:tc>
                <a:tc>
                  <a:txBody>
                    <a:bodyPr/>
                    <a:lstStyle/>
                    <a:p>
                      <a:r>
                        <a:rPr lang="en-US" sz="1600" dirty="0" smtClean="0"/>
                        <a:t>FIP Definition Revision</a:t>
                      </a:r>
                      <a:endParaRPr lang="en-US" sz="1600" dirty="0"/>
                    </a:p>
                  </a:txBody>
                  <a:tcPr anchor="ctr"/>
                </a:tc>
                <a:tc>
                  <a:txBody>
                    <a:bodyPr/>
                    <a:lstStyle/>
                    <a:p>
                      <a:pPr algn="ctr"/>
                      <a:r>
                        <a:rPr lang="en-US" sz="1600" dirty="0" smtClean="0"/>
                        <a:t>High</a:t>
                      </a:r>
                      <a:endParaRPr lang="en-US" sz="1600" dirty="0"/>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dirty="0" smtClean="0"/>
                        <a:t>BoD Approved 1/19/2010</a:t>
                      </a:r>
                    </a:p>
                  </a:txBody>
                  <a:tcPr anchor="ctr"/>
                </a:tc>
              </a:tr>
              <a:tr h="370840">
                <a:tc>
                  <a:txBody>
                    <a:bodyPr/>
                    <a:lstStyle/>
                    <a:p>
                      <a:pPr algn="ctr"/>
                      <a:r>
                        <a:rPr lang="en-US" sz="1600" dirty="0" smtClean="0"/>
                        <a:t>NPRR153</a:t>
                      </a:r>
                      <a:endParaRPr lang="en-US" sz="1600" dirty="0"/>
                    </a:p>
                  </a:txBody>
                  <a:tcPr anchor="ctr"/>
                </a:tc>
                <a:tc>
                  <a:txBody>
                    <a:bodyPr/>
                    <a:lstStyle/>
                    <a:p>
                      <a:r>
                        <a:rPr lang="en-US" sz="1600" dirty="0" smtClean="0"/>
                        <a:t>Generation Resource Fixed Quantity Block Offer</a:t>
                      </a:r>
                      <a:endParaRPr lang="en-US" sz="1600" dirty="0"/>
                    </a:p>
                  </a:txBody>
                  <a:tcPr anchor="ctr"/>
                </a:tc>
                <a:tc>
                  <a:txBody>
                    <a:bodyPr/>
                    <a:lstStyle/>
                    <a:p>
                      <a:pPr algn="ctr"/>
                      <a:r>
                        <a:rPr lang="en-US" sz="1600" dirty="0" smtClean="0"/>
                        <a:t>Medium</a:t>
                      </a:r>
                      <a:endParaRPr lang="en-US" sz="1600" dirty="0"/>
                    </a:p>
                  </a:txBody>
                  <a:tcPr anchor="ctr"/>
                </a:tc>
                <a:tc>
                  <a:txBody>
                    <a:bodyPr/>
                    <a:lstStyle/>
                    <a:p>
                      <a:pPr algn="ctr"/>
                      <a:r>
                        <a:rPr lang="en-US" sz="1400" dirty="0" smtClean="0"/>
                        <a:t>BoD Approved 1/19/2010</a:t>
                      </a:r>
                      <a:endParaRPr lang="en-US" sz="1400" dirty="0"/>
                    </a:p>
                  </a:txBody>
                  <a:tcPr anchor="ctr"/>
                </a:tc>
              </a:tr>
              <a:tr h="370840">
                <a:tc>
                  <a:txBody>
                    <a:bodyPr/>
                    <a:lstStyle/>
                    <a:p>
                      <a:pPr algn="ctr"/>
                      <a:r>
                        <a:rPr lang="en-US" sz="1600" dirty="0" smtClean="0"/>
                        <a:t>NPRR164</a:t>
                      </a:r>
                      <a:endParaRPr lang="en-US" sz="1600" dirty="0"/>
                    </a:p>
                  </a:txBody>
                  <a:tcPr anchor="ctr"/>
                </a:tc>
                <a:tc>
                  <a:txBody>
                    <a:bodyPr/>
                    <a:lstStyle/>
                    <a:p>
                      <a:r>
                        <a:rPr lang="en-US" sz="1600" dirty="0" smtClean="0"/>
                        <a:t>Resubmitting Ancillary Service offers in SASM</a:t>
                      </a:r>
                      <a:endParaRPr lang="en-US" sz="1600" dirty="0"/>
                    </a:p>
                  </a:txBody>
                  <a:tcPr anchor="ctr"/>
                </a:tc>
                <a:tc>
                  <a:txBody>
                    <a:bodyPr/>
                    <a:lstStyle/>
                    <a:p>
                      <a:pPr algn="ctr"/>
                      <a:r>
                        <a:rPr lang="en-US" sz="1600" dirty="0" smtClean="0"/>
                        <a:t>Medium</a:t>
                      </a:r>
                      <a:endParaRPr lang="en-US" sz="1600" dirty="0"/>
                    </a:p>
                  </a:txBody>
                  <a:tcPr anchor="ctr"/>
                </a:tc>
                <a:tc>
                  <a:txBody>
                    <a:bodyPr/>
                    <a:lstStyle/>
                    <a:p>
                      <a:pPr algn="ctr"/>
                      <a:r>
                        <a:rPr lang="en-US" sz="1400" dirty="0" smtClean="0"/>
                        <a:t>BoD Approved 1/19/2010</a:t>
                      </a:r>
                      <a:endParaRPr lang="en-US" sz="1400" dirty="0"/>
                    </a:p>
                  </a:txBody>
                  <a:tcPr anchor="ctr"/>
                </a:tc>
              </a:tr>
            </a:tbl>
          </a:graphicData>
        </a:graphic>
      </p:graphicFrame>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152400" y="304800"/>
            <a:ext cx="8610600" cy="685800"/>
          </a:xfrm>
        </p:spPr>
        <p:txBody>
          <a:bodyPr/>
          <a:lstStyle/>
          <a:p>
            <a:pPr>
              <a:defRPr/>
            </a:pPr>
            <a:r>
              <a:rPr lang="en-US" sz="3600" dirty="0" smtClean="0"/>
              <a:t>Nodal Parking Deck – Pending Approval</a:t>
            </a:r>
            <a:endParaRPr lang="en-US" sz="3600" dirty="0"/>
          </a:p>
        </p:txBody>
      </p:sp>
      <p:graphicFrame>
        <p:nvGraphicFramePr>
          <p:cNvPr id="6" name="Table 5"/>
          <p:cNvGraphicFramePr>
            <a:graphicFrameLocks noGrp="1"/>
          </p:cNvGraphicFramePr>
          <p:nvPr/>
        </p:nvGraphicFramePr>
        <p:xfrm>
          <a:off x="152400" y="1270000"/>
          <a:ext cx="8763000" cy="3514725"/>
        </p:xfrm>
        <a:graphic>
          <a:graphicData uri="http://schemas.openxmlformats.org/drawingml/2006/table">
            <a:tbl>
              <a:tblPr firstRow="1" bandRow="1">
                <a:tableStyleId>{793D81CF-94F2-401A-BA57-92F5A7B2D0C5}</a:tableStyleId>
              </a:tblPr>
              <a:tblGrid>
                <a:gridCol w="1295400"/>
                <a:gridCol w="4038600"/>
                <a:gridCol w="1143000"/>
                <a:gridCol w="2286000"/>
              </a:tblGrid>
              <a:tr h="370840">
                <a:tc>
                  <a:txBody>
                    <a:bodyPr/>
                    <a:lstStyle/>
                    <a:p>
                      <a:pPr algn="ctr"/>
                      <a:r>
                        <a:rPr lang="en-US" sz="1600" dirty="0" smtClean="0">
                          <a:effectLst>
                            <a:outerShdw blurRad="38100" dist="38100" dir="2700000" algn="tl">
                              <a:srgbClr val="000000">
                                <a:alpha val="43137"/>
                              </a:srgbClr>
                            </a:outerShdw>
                          </a:effectLst>
                        </a:rPr>
                        <a:t>Source Document</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Title</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Suggested Priority</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Current Status</a:t>
                      </a:r>
                      <a:endParaRPr lang="en-US" sz="1600" dirty="0">
                        <a:effectLst>
                          <a:outerShdw blurRad="38100" dist="38100" dir="2700000" algn="tl">
                            <a:srgbClr val="000000">
                              <a:alpha val="43137"/>
                            </a:srgbClr>
                          </a:outerShdw>
                        </a:effectLst>
                      </a:endParaRPr>
                    </a:p>
                  </a:txBody>
                  <a:tcPr anchor="ctr">
                    <a:solidFill>
                      <a:srgbClr val="40949A"/>
                    </a:solidFill>
                  </a:tcPr>
                </a:tc>
              </a:tr>
              <a:tr h="370840">
                <a:tc>
                  <a:txBody>
                    <a:bodyPr/>
                    <a:lstStyle/>
                    <a:p>
                      <a:pPr algn="ctr"/>
                      <a:r>
                        <a:rPr lang="en-US" sz="1600" dirty="0" smtClean="0"/>
                        <a:t>NPRR169</a:t>
                      </a:r>
                      <a:endParaRPr lang="en-US" sz="1600" dirty="0"/>
                    </a:p>
                  </a:txBody>
                  <a:tcPr anchor="ctr"/>
                </a:tc>
                <a:tc>
                  <a:txBody>
                    <a:bodyPr/>
                    <a:lstStyle/>
                    <a:p>
                      <a:r>
                        <a:rPr lang="en-US" sz="1600" dirty="0" smtClean="0"/>
                        <a:t>Clarify the Calculation and Posting of LMPs for the Load Zone and LMPs for each Hub</a:t>
                      </a:r>
                      <a:endParaRPr lang="en-US" sz="1600" dirty="0"/>
                    </a:p>
                  </a:txBody>
                  <a:tcPr anchor="ctr"/>
                </a:tc>
                <a:tc>
                  <a:txBody>
                    <a:bodyPr/>
                    <a:lstStyle/>
                    <a:p>
                      <a:pPr algn="ctr"/>
                      <a:r>
                        <a:rPr lang="en-US" sz="1600" dirty="0" smtClean="0"/>
                        <a:t>High</a:t>
                      </a:r>
                      <a:endParaRPr lang="en-US" sz="1600" dirty="0"/>
                    </a:p>
                  </a:txBody>
                  <a:tcPr anchor="ctr"/>
                </a:tc>
                <a:tc>
                  <a:txBody>
                    <a:bodyPr/>
                    <a:lstStyle/>
                    <a:p>
                      <a:pPr algn="ctr"/>
                      <a:r>
                        <a:rPr lang="en-US" sz="1400" dirty="0" smtClean="0"/>
                        <a:t>Tabled at </a:t>
                      </a:r>
                      <a:r>
                        <a:rPr lang="en-US" sz="1400" baseline="0" dirty="0" smtClean="0"/>
                        <a:t>BoD</a:t>
                      </a:r>
                    </a:p>
                    <a:p>
                      <a:pPr algn="ctr"/>
                      <a:r>
                        <a:rPr lang="en-US" sz="1400" baseline="0" dirty="0" smtClean="0"/>
                        <a:t>TAC approved 1/6/2010</a:t>
                      </a:r>
                      <a:endParaRPr lang="en-US" sz="1400" dirty="0"/>
                    </a:p>
                  </a:txBody>
                  <a:tcPr anchor="ctr"/>
                </a:tc>
              </a:tr>
              <a:tr h="370840">
                <a:tc>
                  <a:txBody>
                    <a:bodyPr/>
                    <a:lstStyle/>
                    <a:p>
                      <a:pPr algn="ctr"/>
                      <a:r>
                        <a:rPr lang="en-US" sz="1600" dirty="0" smtClean="0"/>
                        <a:t>SCR755</a:t>
                      </a:r>
                      <a:endParaRPr lang="en-US" sz="1600" dirty="0"/>
                    </a:p>
                  </a:txBody>
                  <a:tcPr anchor="ctr"/>
                </a:tc>
                <a:tc>
                  <a:txBody>
                    <a:bodyPr/>
                    <a:lstStyle/>
                    <a:p>
                      <a:r>
                        <a:rPr lang="en-US" sz="1600" dirty="0" smtClean="0"/>
                        <a:t>ERCOT.com Website Enhancements</a:t>
                      </a:r>
                      <a:endParaRPr lang="en-US" sz="1600" dirty="0"/>
                    </a:p>
                  </a:txBody>
                  <a:tcPr anchor="ctr"/>
                </a:tc>
                <a:tc>
                  <a:txBody>
                    <a:bodyPr/>
                    <a:lstStyle/>
                    <a:p>
                      <a:pPr algn="ctr"/>
                      <a:r>
                        <a:rPr lang="en-US" sz="1600" dirty="0" smtClean="0"/>
                        <a:t>Medium</a:t>
                      </a:r>
                      <a:endParaRPr lang="en-US" sz="1600" dirty="0"/>
                    </a:p>
                  </a:txBody>
                  <a:tcPr anchor="ctr"/>
                </a:tc>
                <a:tc>
                  <a:txBody>
                    <a:bodyPr/>
                    <a:lstStyle/>
                    <a:p>
                      <a:pPr algn="ctr"/>
                      <a:r>
                        <a:rPr lang="en-US" sz="1400" dirty="0" smtClean="0"/>
                        <a:t>Pending BoD Consideration</a:t>
                      </a:r>
                    </a:p>
                    <a:p>
                      <a:pPr algn="ctr"/>
                      <a:r>
                        <a:rPr lang="en-US" sz="1400" baseline="0" dirty="0" smtClean="0"/>
                        <a:t>TAC approved 1/6/2010</a:t>
                      </a:r>
                      <a:endParaRPr lang="en-US" sz="1400" dirty="0"/>
                    </a:p>
                  </a:txBody>
                  <a:tcPr anchor="ctr"/>
                </a:tc>
              </a:tr>
              <a:tr h="370840">
                <a:tc>
                  <a:txBody>
                    <a:bodyPr/>
                    <a:lstStyle/>
                    <a:p>
                      <a:pPr algn="ctr"/>
                      <a:r>
                        <a:rPr lang="en-US" sz="1600" dirty="0" smtClean="0"/>
                        <a:t>NPRR146</a:t>
                      </a:r>
                      <a:endParaRPr lang="en-US" sz="1600" dirty="0"/>
                    </a:p>
                  </a:txBody>
                  <a:tcPr anchor="ctr"/>
                </a:tc>
                <a:tc>
                  <a:txBody>
                    <a:bodyPr/>
                    <a:lstStyle/>
                    <a:p>
                      <a:r>
                        <a:rPr lang="en-US" sz="1600" dirty="0" smtClean="0"/>
                        <a:t>ICCP Telemetry</a:t>
                      </a:r>
                      <a:r>
                        <a:rPr lang="en-US" sz="1600" baseline="0" dirty="0" smtClean="0"/>
                        <a:t> Information Submittals</a:t>
                      </a:r>
                      <a:endParaRPr lang="en-US" sz="1600" dirty="0"/>
                    </a:p>
                  </a:txBody>
                  <a:tcPr anchor="ctr"/>
                </a:tc>
                <a:tc>
                  <a:txBody>
                    <a:bodyPr/>
                    <a:lstStyle/>
                    <a:p>
                      <a:pPr algn="ctr"/>
                      <a:r>
                        <a:rPr lang="en-US" sz="1600" dirty="0" smtClean="0"/>
                        <a:t>TBD</a:t>
                      </a:r>
                      <a:endParaRPr lang="en-US" sz="1600" dirty="0"/>
                    </a:p>
                  </a:txBody>
                  <a:tcPr anchor="ctr"/>
                </a:tc>
                <a:tc>
                  <a:txBody>
                    <a:bodyPr/>
                    <a:lstStyle/>
                    <a:p>
                      <a:pPr algn="ctr"/>
                      <a:r>
                        <a:rPr lang="en-US" sz="1400" dirty="0" smtClean="0"/>
                        <a:t>Tabled at TAC</a:t>
                      </a:r>
                    </a:p>
                    <a:p>
                      <a:pPr algn="ctr"/>
                      <a:r>
                        <a:rPr lang="en-US" sz="1400" dirty="0" smtClean="0"/>
                        <a:t>PRS approved</a:t>
                      </a:r>
                      <a:r>
                        <a:rPr lang="en-US" sz="1400" baseline="0" dirty="0" smtClean="0"/>
                        <a:t> 2/19/2009</a:t>
                      </a:r>
                      <a:endParaRPr lang="en-US" sz="1400" dirty="0"/>
                    </a:p>
                  </a:txBody>
                  <a:tcPr anchor="ctr"/>
                </a:tc>
              </a:tr>
              <a:tr h="370840">
                <a:tc>
                  <a:txBody>
                    <a:bodyPr/>
                    <a:lstStyle/>
                    <a:p>
                      <a:pPr algn="ctr"/>
                      <a:r>
                        <a:rPr lang="en-US" sz="1600" dirty="0" smtClean="0"/>
                        <a:t>NPRR156</a:t>
                      </a:r>
                      <a:endParaRPr lang="en-US" sz="1600" dirty="0"/>
                    </a:p>
                  </a:txBody>
                  <a:tcPr anchor="ctr"/>
                </a:tc>
                <a:tc>
                  <a:txBody>
                    <a:bodyPr/>
                    <a:lstStyle/>
                    <a:p>
                      <a:r>
                        <a:rPr lang="en-US" sz="1600" dirty="0" smtClean="0"/>
                        <a:t>Transparency for PSS and Full Interconnection Studies</a:t>
                      </a:r>
                      <a:endParaRPr lang="en-US" sz="1600" dirty="0"/>
                    </a:p>
                  </a:txBody>
                  <a:tcPr anchor="ctr"/>
                </a:tc>
                <a:tc>
                  <a:txBody>
                    <a:bodyPr/>
                    <a:lstStyle/>
                    <a:p>
                      <a:pPr algn="ctr"/>
                      <a:r>
                        <a:rPr lang="en-US" sz="1600" dirty="0" smtClean="0"/>
                        <a:t>TBD</a:t>
                      </a:r>
                      <a:endParaRPr lang="en-US" sz="1600" dirty="0"/>
                    </a:p>
                  </a:txBody>
                  <a:tcPr anchor="ctr"/>
                </a:tc>
                <a:tc>
                  <a:txBody>
                    <a:bodyPr/>
                    <a:lstStyle/>
                    <a:p>
                      <a:pPr algn="ctr"/>
                      <a:r>
                        <a:rPr lang="en-US" sz="1400" dirty="0" smtClean="0"/>
                        <a:t>Tabled at PRS</a:t>
                      </a:r>
                    </a:p>
                    <a:p>
                      <a:pPr algn="ctr"/>
                      <a:r>
                        <a:rPr lang="en-US" sz="1400" dirty="0" smtClean="0"/>
                        <a:t>TPTF approved 2/23/2009</a:t>
                      </a:r>
                      <a:endParaRPr lang="en-US" sz="1400" dirty="0"/>
                    </a:p>
                  </a:txBody>
                  <a:tcPr anchor="ctr"/>
                </a:tc>
              </a:tr>
              <a:tr h="370840">
                <a:tc>
                  <a:txBody>
                    <a:bodyPr/>
                    <a:lstStyle/>
                    <a:p>
                      <a:pPr algn="ctr"/>
                      <a:r>
                        <a:rPr lang="en-US" sz="1600" dirty="0" smtClean="0"/>
                        <a:t>SCR756</a:t>
                      </a:r>
                      <a:endParaRPr lang="en-US" sz="1600" dirty="0"/>
                    </a:p>
                  </a:txBody>
                  <a:tcPr anchor="ctr"/>
                </a:tc>
                <a:tc>
                  <a:txBody>
                    <a:bodyPr/>
                    <a:lstStyle/>
                    <a:p>
                      <a:r>
                        <a:rPr lang="en-US" sz="1600" dirty="0" smtClean="0"/>
                        <a:t>Enhancements to the MarkeTrack Application</a:t>
                      </a:r>
                      <a:endParaRPr lang="en-US" sz="1600" dirty="0"/>
                    </a:p>
                  </a:txBody>
                  <a:tcPr anchor="ctr"/>
                </a:tc>
                <a:tc>
                  <a:txBody>
                    <a:bodyPr/>
                    <a:lstStyle/>
                    <a:p>
                      <a:pPr algn="ctr"/>
                      <a:r>
                        <a:rPr lang="en-US" sz="1600" dirty="0" smtClean="0"/>
                        <a:t>TBD</a:t>
                      </a:r>
                      <a:endParaRPr lang="en-US" sz="1600" dirty="0"/>
                    </a:p>
                  </a:txBody>
                  <a:tcPr anchor="ctr"/>
                </a:tc>
                <a:tc>
                  <a:txBody>
                    <a:bodyPr/>
                    <a:lstStyle/>
                    <a:p>
                      <a:pPr algn="ctr"/>
                      <a:r>
                        <a:rPr lang="en-US" sz="1400" dirty="0" smtClean="0"/>
                        <a:t>Tabled at RMS</a:t>
                      </a:r>
                      <a:endParaRPr lang="en-US" sz="1400" dirty="0"/>
                    </a:p>
                  </a:txBody>
                  <a:tcPr anchor="ctr"/>
                </a:tc>
              </a:tr>
              <a:tr h="370840">
                <a:tc>
                  <a:txBody>
                    <a:bodyPr/>
                    <a:lstStyle/>
                    <a:p>
                      <a:pPr algn="ctr"/>
                      <a:r>
                        <a:rPr lang="en-US" sz="1600" dirty="0" smtClean="0"/>
                        <a:t>SCR757</a:t>
                      </a:r>
                      <a:endParaRPr lang="en-US" sz="1600" dirty="0"/>
                    </a:p>
                  </a:txBody>
                  <a:tcPr anchor="ctr"/>
                </a:tc>
                <a:tc>
                  <a:txBody>
                    <a:bodyPr/>
                    <a:lstStyle/>
                    <a:p>
                      <a:r>
                        <a:rPr lang="en-US" sz="1600" dirty="0" smtClean="0"/>
                        <a:t>Real-Time Wind Production by Zone</a:t>
                      </a:r>
                      <a:endParaRPr lang="en-US" sz="1600" dirty="0"/>
                    </a:p>
                  </a:txBody>
                  <a:tcPr anchor="ctr"/>
                </a:tc>
                <a:tc>
                  <a:txBody>
                    <a:bodyPr/>
                    <a:lstStyle/>
                    <a:p>
                      <a:pPr algn="ctr"/>
                      <a:r>
                        <a:rPr lang="en-US" sz="1600" dirty="0" smtClean="0"/>
                        <a:t>TBD</a:t>
                      </a:r>
                      <a:endParaRPr lang="en-US" sz="1600" dirty="0"/>
                    </a:p>
                  </a:txBody>
                  <a:tcPr anchor="ctr"/>
                </a:tc>
                <a:tc>
                  <a:txBody>
                    <a:bodyPr/>
                    <a:lstStyle/>
                    <a:p>
                      <a:pPr algn="ctr"/>
                      <a:r>
                        <a:rPr lang="en-US" sz="1400" dirty="0" smtClean="0"/>
                        <a:t>Pending at WMS</a:t>
                      </a:r>
                      <a:endParaRPr lang="en-US" sz="1400" dirty="0"/>
                    </a:p>
                  </a:txBody>
                  <a:tcPr anchor="ctr"/>
                </a:tc>
              </a:tr>
            </a:tbl>
          </a:graphicData>
        </a:graphic>
      </p:graphicFrame>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eaLnBrk="1" hangingPunct="1">
              <a:defRPr/>
            </a:pPr>
            <a:r>
              <a:rPr lang="en-US" sz="3200" i="1" dirty="0" smtClean="0"/>
              <a:t>PRR837, Load Used in RMR Studies </a:t>
            </a:r>
            <a:br>
              <a:rPr lang="en-US" sz="3200" i="1" dirty="0" smtClean="0"/>
            </a:br>
            <a:r>
              <a:rPr lang="en-US" sz="3200" i="1" dirty="0" smtClean="0"/>
              <a:t> NPRR198, Load Used in RMR Studies </a:t>
            </a:r>
            <a:r>
              <a:rPr lang="en-US" sz="3200" dirty="0" smtClean="0"/>
              <a:t/>
            </a:r>
            <a:br>
              <a:rPr lang="en-US" sz="3200" dirty="0" smtClean="0"/>
            </a:br>
            <a:endParaRPr lang="en-US" sz="3200" dirty="0" smtClean="0">
              <a:solidFill>
                <a:srgbClr val="FF0000"/>
              </a:solidFill>
            </a:endParaRPr>
          </a:p>
        </p:txBody>
      </p:sp>
      <p:graphicFrame>
        <p:nvGraphicFramePr>
          <p:cNvPr id="32804" name="Group 36"/>
          <p:cNvGraphicFramePr>
            <a:graphicFrameLocks noGrp="1"/>
          </p:cNvGraphicFramePr>
          <p:nvPr>
            <p:ph idx="1"/>
          </p:nvPr>
        </p:nvGraphicFramePr>
        <p:xfrm>
          <a:off x="457200" y="1600200"/>
          <a:ext cx="8077200" cy="4479925"/>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(PSEG)</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W</a:t>
                      </a:r>
                      <a:r>
                        <a:rPr kumimoji="0" lang="en-US" sz="1600" b="0" i="0" u="none" strike="noStrike" cap="none" normalizeH="0" baseline="0" smtClean="0">
                          <a:ln>
                            <a:noFill/>
                          </a:ln>
                          <a:solidFill>
                            <a:schemeClr val="tx1"/>
                          </a:solidFill>
                          <a:effectLst/>
                          <a:latin typeface="Garamond" pitchFamily="18" charset="0"/>
                        </a:rPr>
                        <a:t>ould provide guidance to ERCOT to use the peak Load forecast posted pursuant to P.U.C. SUBST. R. 25.505, Resource Adequacy in the Electric Reliability Council of Texas Power Region, for the next 12 months for the RMR study.  This aligns the Load forecast period with the RMR contract period and ensures that the Load forecast used for the analysis is one with a reasonable probability of occurrence. </a:t>
                      </a: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latin typeface="Garamond" pitchFamily="18" charset="0"/>
                        </a:rPr>
                        <a:t>PRS voted to recommend approval of PRR837 &amp; NPRR198 as revised by the PSEG TX comments.  There was one abstention from the Investor Owned Utility (IOU) Market Segment.   </a:t>
                      </a: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 opinion on PRR837; NPRR198 Necessary for Go-Live for synch</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PRR837 – April 1, 2010; NPRR198 - Upon Nodal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Recommended Action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Recommend approval of PRR837 and table NPRR198 for one month to allow for simultaneous consideration at the Board.</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Rot="1" noChangeArrowheads="1"/>
          </p:cNvSpPr>
          <p:nvPr>
            <p:ph type="title"/>
          </p:nvPr>
        </p:nvSpPr>
        <p:spPr>
          <a:xfrm>
            <a:off x="304800" y="228600"/>
            <a:ext cx="8610600" cy="1371600"/>
          </a:xfrm>
        </p:spPr>
        <p:txBody>
          <a:bodyPr/>
          <a:lstStyle/>
          <a:p>
            <a:pPr eaLnBrk="1" hangingPunct="1">
              <a:defRPr/>
            </a:pPr>
            <a:r>
              <a:rPr lang="en-US" sz="3200" i="1" dirty="0" smtClean="0"/>
              <a:t>PRR837, Load Used in RMR Studies </a:t>
            </a:r>
            <a:br>
              <a:rPr lang="en-US" sz="3200" i="1" dirty="0" smtClean="0"/>
            </a:br>
            <a:r>
              <a:rPr lang="en-US" sz="3200" i="1" dirty="0" smtClean="0"/>
              <a:t> NPRR198, Load Used in RMR Studies </a:t>
            </a:r>
            <a:r>
              <a:rPr lang="en-US" sz="3200" dirty="0" smtClean="0"/>
              <a:t/>
            </a:r>
            <a:br>
              <a:rPr lang="en-US" sz="3200" dirty="0" smtClean="0"/>
            </a:br>
            <a:endParaRPr lang="en-US" sz="3200" i="1" dirty="0" smtClean="0">
              <a:solidFill>
                <a:srgbClr val="FF0000"/>
              </a:solidFill>
            </a:endParaRPr>
          </a:p>
        </p:txBody>
      </p:sp>
      <p:sp>
        <p:nvSpPr>
          <p:cNvPr id="34818" name="Rectangle 3"/>
          <p:cNvSpPr>
            <a:spLocks noChangeArrowheads="1"/>
          </p:cNvSpPr>
          <p:nvPr/>
        </p:nvSpPr>
        <p:spPr bwMode="auto">
          <a:xfrm>
            <a:off x="762000" y="1905000"/>
            <a:ext cx="7620000" cy="3886200"/>
          </a:xfrm>
          <a:prstGeom prst="rect">
            <a:avLst/>
          </a:prstGeom>
          <a:noFill/>
          <a:ln w="38100">
            <a:solidFill>
              <a:srgbClr val="99CCFF"/>
            </a:solidFill>
            <a:miter lim="800000"/>
            <a:headEnd/>
            <a:tailEnd/>
          </a:ln>
        </p:spPr>
        <p:txBody>
          <a:bodyPr wrap="none" anchor="ctr"/>
          <a:lstStyle/>
          <a:p>
            <a:pPr eaLnBrk="0" hangingPunct="0"/>
            <a:endParaRPr lang="en-US"/>
          </a:p>
        </p:txBody>
      </p:sp>
      <p:sp>
        <p:nvSpPr>
          <p:cNvPr id="34819" name="Line 4"/>
          <p:cNvSpPr>
            <a:spLocks noChangeShapeType="1"/>
          </p:cNvSpPr>
          <p:nvPr/>
        </p:nvSpPr>
        <p:spPr bwMode="auto">
          <a:xfrm>
            <a:off x="2895600" y="1889125"/>
            <a:ext cx="0" cy="3902075"/>
          </a:xfrm>
          <a:prstGeom prst="line">
            <a:avLst/>
          </a:prstGeom>
          <a:noFill/>
          <a:ln w="38100">
            <a:solidFill>
              <a:srgbClr val="99CCFF"/>
            </a:solidFill>
            <a:round/>
            <a:headEnd/>
            <a:tailEnd/>
          </a:ln>
        </p:spPr>
        <p:txBody>
          <a:bodyPr/>
          <a:lstStyle/>
          <a:p>
            <a:endParaRPr lang="en-US"/>
          </a:p>
        </p:txBody>
      </p:sp>
      <p:sp>
        <p:nvSpPr>
          <p:cNvPr id="34820" name="Line 5"/>
          <p:cNvSpPr>
            <a:spLocks noChangeShapeType="1"/>
          </p:cNvSpPr>
          <p:nvPr/>
        </p:nvSpPr>
        <p:spPr bwMode="auto">
          <a:xfrm>
            <a:off x="3886200" y="1889125"/>
            <a:ext cx="0" cy="3902075"/>
          </a:xfrm>
          <a:prstGeom prst="line">
            <a:avLst/>
          </a:prstGeom>
          <a:noFill/>
          <a:ln w="38100">
            <a:solidFill>
              <a:srgbClr val="99CCFF"/>
            </a:solidFill>
            <a:round/>
            <a:headEnd/>
            <a:tailEnd/>
          </a:ln>
        </p:spPr>
        <p:txBody>
          <a:bodyPr/>
          <a:lstStyle/>
          <a:p>
            <a:endParaRPr lang="en-US"/>
          </a:p>
        </p:txBody>
      </p:sp>
      <p:sp>
        <p:nvSpPr>
          <p:cNvPr id="34821" name="Line 6"/>
          <p:cNvSpPr>
            <a:spLocks noChangeShapeType="1"/>
          </p:cNvSpPr>
          <p:nvPr/>
        </p:nvSpPr>
        <p:spPr bwMode="auto">
          <a:xfrm>
            <a:off x="4800600" y="1889125"/>
            <a:ext cx="0" cy="3902075"/>
          </a:xfrm>
          <a:prstGeom prst="line">
            <a:avLst/>
          </a:prstGeom>
          <a:noFill/>
          <a:ln w="38100">
            <a:solidFill>
              <a:srgbClr val="99CCFF"/>
            </a:solidFill>
            <a:round/>
            <a:headEnd/>
            <a:tailEnd/>
          </a:ln>
        </p:spPr>
        <p:txBody>
          <a:bodyPr/>
          <a:lstStyle/>
          <a:p>
            <a:endParaRPr lang="en-US"/>
          </a:p>
        </p:txBody>
      </p:sp>
      <p:sp>
        <p:nvSpPr>
          <p:cNvPr id="34822"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34823"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34824"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34825"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34826"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34827"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1119245" name="Text Box 13"/>
          <p:cNvSpPr txBox="1">
            <a:spLocks noChangeArrowheads="1"/>
          </p:cNvSpPr>
          <p:nvPr/>
        </p:nvSpPr>
        <p:spPr bwMode="auto">
          <a:xfrm>
            <a:off x="838200" y="2070100"/>
            <a:ext cx="16462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Item Reviewed</a:t>
            </a:r>
          </a:p>
        </p:txBody>
      </p:sp>
      <p:sp>
        <p:nvSpPr>
          <p:cNvPr id="1119246" name="Text Box 14"/>
          <p:cNvSpPr txBox="1">
            <a:spLocks noChangeArrowheads="1"/>
          </p:cNvSpPr>
          <p:nvPr/>
        </p:nvSpPr>
        <p:spPr bwMode="auto">
          <a:xfrm>
            <a:off x="5543550" y="1993900"/>
            <a:ext cx="13287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Description</a:t>
            </a:r>
          </a:p>
        </p:txBody>
      </p:sp>
      <p:sp>
        <p:nvSpPr>
          <p:cNvPr id="1119247" name="Text Box 15"/>
          <p:cNvSpPr txBox="1">
            <a:spLocks noChangeArrowheads="1"/>
          </p:cNvSpPr>
          <p:nvPr/>
        </p:nvSpPr>
        <p:spPr bwMode="auto">
          <a:xfrm>
            <a:off x="2987675" y="1944688"/>
            <a:ext cx="804863" cy="581025"/>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No</a:t>
            </a:r>
          </a:p>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48"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a:effectLst/>
        </p:spPr>
        <p:txBody>
          <a:bodyPr>
            <a:spAutoFit/>
          </a:bodyPr>
          <a:lstStyle/>
          <a:p>
            <a:pPr eaLnBrk="0" hangingPunct="0">
              <a:defRPr/>
            </a:pPr>
            <a:r>
              <a:rPr lang="en-US" sz="1600" b="1" i="1">
                <a:effectLst>
                  <a:outerShdw blurRad="38100" dist="38100" dir="2700000" algn="tl">
                    <a:srgbClr val="000000"/>
                  </a:outerShdw>
                </a:effectLst>
                <a:latin typeface="Garamond" pitchFamily="18" charset="0"/>
              </a:rPr>
              <a:t>Credit Monitoring/</a:t>
            </a:r>
          </a:p>
          <a:p>
            <a:pPr eaLnBrk="0" hangingPunct="0">
              <a:defRPr/>
            </a:pPr>
            <a:r>
              <a:rPr lang="en-US" sz="1600" b="1" i="1">
                <a:effectLst>
                  <a:outerShdw blurRad="38100" dist="38100" dir="2700000" algn="tl">
                    <a:srgbClr val="000000"/>
                  </a:outerShdw>
                </a:effectLst>
                <a:latin typeface="Garamond" pitchFamily="18" charset="0"/>
              </a:rPr>
              <a:t>Liability</a:t>
            </a:r>
          </a:p>
        </p:txBody>
      </p:sp>
      <p:sp>
        <p:nvSpPr>
          <p:cNvPr id="1119249" name="Text Box 17"/>
          <p:cNvSpPr txBox="1">
            <a:spLocks noChangeArrowheads="1"/>
          </p:cNvSpPr>
          <p:nvPr/>
        </p:nvSpPr>
        <p:spPr bwMode="auto">
          <a:xfrm>
            <a:off x="838200" y="2625725"/>
            <a:ext cx="815975"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Budget</a:t>
            </a:r>
          </a:p>
        </p:txBody>
      </p:sp>
      <p:sp>
        <p:nvSpPr>
          <p:cNvPr id="1119250" name="Text Box 18"/>
          <p:cNvSpPr txBox="1">
            <a:spLocks noChangeArrowheads="1"/>
          </p:cNvSpPr>
          <p:nvPr/>
        </p:nvSpPr>
        <p:spPr bwMode="auto">
          <a:xfrm>
            <a:off x="838200" y="3159125"/>
            <a:ext cx="85090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Staffing</a:t>
            </a:r>
          </a:p>
        </p:txBody>
      </p:sp>
      <p:sp>
        <p:nvSpPr>
          <p:cNvPr id="1119251" name="Text Box 19"/>
          <p:cNvSpPr txBox="1">
            <a:spLocks noChangeArrowheads="1"/>
          </p:cNvSpPr>
          <p:nvPr/>
        </p:nvSpPr>
        <p:spPr bwMode="auto">
          <a:xfrm>
            <a:off x="781050" y="3681413"/>
            <a:ext cx="1906588" cy="350837"/>
          </a:xfrm>
          <a:prstGeom prst="rect">
            <a:avLst/>
          </a:prstGeom>
          <a:noFill/>
          <a:ln w="9525">
            <a:noFill/>
            <a:miter lim="800000"/>
            <a:headEnd/>
            <a:tailEnd/>
          </a:ln>
          <a:effectLst/>
        </p:spPr>
        <p:txBody>
          <a:bodyPr wrap="none">
            <a:spAutoFit/>
          </a:bodyPr>
          <a:lstStyle/>
          <a:p>
            <a:pPr eaLnBrk="0" hangingPunct="0">
              <a:defRPr/>
            </a:pPr>
            <a:r>
              <a:rPr lang="en-US" sz="1700" b="1" i="1">
                <a:effectLst>
                  <a:outerShdw blurRad="38100" dist="38100" dir="2700000" algn="tl">
                    <a:srgbClr val="000000"/>
                  </a:outerShdw>
                </a:effectLst>
                <a:latin typeface="Garamond" pitchFamily="18" charset="0"/>
              </a:rPr>
              <a:t>Computer Systems</a:t>
            </a:r>
          </a:p>
        </p:txBody>
      </p:sp>
      <p:sp>
        <p:nvSpPr>
          <p:cNvPr id="1119252" name="Text Box 20"/>
          <p:cNvSpPr txBox="1">
            <a:spLocks noChangeArrowheads="1"/>
          </p:cNvSpPr>
          <p:nvPr/>
        </p:nvSpPr>
        <p:spPr bwMode="auto">
          <a:xfrm>
            <a:off x="782638" y="4225925"/>
            <a:ext cx="18732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Business Functions</a:t>
            </a:r>
          </a:p>
        </p:txBody>
      </p:sp>
      <p:sp>
        <p:nvSpPr>
          <p:cNvPr id="1119253" name="Text Box 21"/>
          <p:cNvSpPr txBox="1">
            <a:spLocks noChangeArrowheads="1"/>
          </p:cNvSpPr>
          <p:nvPr/>
        </p:nvSpPr>
        <p:spPr bwMode="auto">
          <a:xfrm>
            <a:off x="781050" y="4759325"/>
            <a:ext cx="15811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Grid Operations</a:t>
            </a:r>
          </a:p>
        </p:txBody>
      </p:sp>
      <p:sp>
        <p:nvSpPr>
          <p:cNvPr id="1119254" name="Text Box 22"/>
          <p:cNvSpPr txBox="1">
            <a:spLocks noChangeArrowheads="1"/>
          </p:cNvSpPr>
          <p:nvPr/>
        </p:nvSpPr>
        <p:spPr bwMode="auto">
          <a:xfrm>
            <a:off x="3902075" y="1944688"/>
            <a:ext cx="804863" cy="336550"/>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55" name="AutoShape 23"/>
          <p:cNvSpPr>
            <a:spLocks noChangeArrowheads="1"/>
          </p:cNvSpPr>
          <p:nvPr/>
        </p:nvSpPr>
        <p:spPr bwMode="auto">
          <a:xfrm>
            <a:off x="3200400" y="2590800"/>
            <a:ext cx="381000" cy="381000"/>
          </a:xfrm>
          <a:prstGeom prst="star5">
            <a:avLst/>
          </a:prstGeom>
          <a:solidFill>
            <a:srgbClr val="00FF00"/>
          </a:solidFill>
          <a:ln w="9525">
            <a:solidFill>
              <a:schemeClr val="tx1"/>
            </a:solidFill>
            <a:miter lim="800000"/>
            <a:headEnd/>
            <a:tailEnd/>
          </a:ln>
          <a:effectLst/>
        </p:spPr>
        <p:txBody>
          <a:bodyPr wrap="none" anchor="ctr"/>
          <a:lstStyle/>
          <a:p>
            <a:pPr algn="ctr" eaLnBrk="0" hangingPunct="0">
              <a:defRPr/>
            </a:pPr>
            <a:endParaRPr lang="en-US">
              <a:solidFill>
                <a:srgbClr val="FF0000"/>
              </a:solidFill>
              <a:latin typeface="Tahoma" pitchFamily="34" charset="0"/>
            </a:endParaRPr>
          </a:p>
        </p:txBody>
      </p:sp>
      <p:sp>
        <p:nvSpPr>
          <p:cNvPr id="1119256" name="AutoShape 24"/>
          <p:cNvSpPr>
            <a:spLocks noChangeArrowheads="1"/>
          </p:cNvSpPr>
          <p:nvPr/>
        </p:nvSpPr>
        <p:spPr bwMode="auto">
          <a:xfrm>
            <a:off x="4191000" y="3124200"/>
            <a:ext cx="381000" cy="381000"/>
          </a:xfrm>
          <a:prstGeom prst="star5">
            <a:avLst/>
          </a:prstGeom>
          <a:solidFill>
            <a:srgbClr val="C00000"/>
          </a:solidFill>
          <a:ln w="9525">
            <a:solidFill>
              <a:srgbClr val="C00000"/>
            </a:solidFill>
            <a:miter lim="800000"/>
            <a:headEnd/>
            <a:tailEnd/>
          </a:ln>
          <a:effectLst/>
        </p:spPr>
        <p:txBody>
          <a:bodyPr wrap="none" anchor="ctr"/>
          <a:lstStyle/>
          <a:p>
            <a:pPr eaLnBrk="0" hangingPunct="0">
              <a:defRPr/>
            </a:pPr>
            <a:endParaRPr lang="en-US">
              <a:latin typeface="Arial" pitchFamily="34" charset="0"/>
            </a:endParaRPr>
          </a:p>
        </p:txBody>
      </p:sp>
      <p:sp>
        <p:nvSpPr>
          <p:cNvPr id="1119257" name="AutoShape 25"/>
          <p:cNvSpPr>
            <a:spLocks noChangeArrowheads="1"/>
          </p:cNvSpPr>
          <p:nvPr/>
        </p:nvSpPr>
        <p:spPr bwMode="auto">
          <a:xfrm>
            <a:off x="3200400" y="36576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4191000" y="4191000"/>
            <a:ext cx="381000" cy="381000"/>
          </a:xfrm>
          <a:prstGeom prst="star5">
            <a:avLst>
              <a:gd name="adj" fmla="val 17069"/>
              <a:gd name="hf" fmla="val 105146"/>
              <a:gd name="vf" fmla="val 110557"/>
            </a:avLst>
          </a:prstGeom>
          <a:solidFill>
            <a:srgbClr val="C00000"/>
          </a:solidFill>
          <a:ln w="9525">
            <a:solidFill>
              <a:srgbClr val="C00000"/>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484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1119262" name="AutoShape 30"/>
          <p:cNvSpPr>
            <a:spLocks noChangeArrowheads="1"/>
          </p:cNvSpPr>
          <p:nvPr/>
        </p:nvSpPr>
        <p:spPr bwMode="auto">
          <a:xfrm>
            <a:off x="3200400" y="52578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3" name="Text Box 31"/>
          <p:cNvSpPr txBox="1">
            <a:spLocks noChangeArrowheads="1"/>
          </p:cNvSpPr>
          <p:nvPr/>
        </p:nvSpPr>
        <p:spPr bwMode="auto">
          <a:xfrm>
            <a:off x="4800600" y="5181600"/>
            <a:ext cx="3505200" cy="336550"/>
          </a:xfrm>
          <a:prstGeom prst="rect">
            <a:avLst/>
          </a:prstGeom>
          <a:noFill/>
          <a:ln w="9525">
            <a:noFill/>
            <a:miter lim="800000"/>
            <a:headEnd/>
            <a:tailEnd/>
          </a:ln>
          <a:effectLst/>
        </p:spPr>
        <p:txBody>
          <a:bodyPr>
            <a:spAutoFit/>
          </a:bodyPr>
          <a:lstStyle/>
          <a:p>
            <a:pPr eaLnBrk="0" hangingPunct="0">
              <a:defRPr/>
            </a:pPr>
            <a:endParaRPr lang="en-US" sz="1600" b="1" i="1">
              <a:effectLst>
                <a:outerShdw blurRad="38100" dist="38100" dir="2700000" algn="tl">
                  <a:srgbClr val="000000"/>
                </a:outerShdw>
              </a:effectLst>
              <a:latin typeface="Garamond" pitchFamily="18" charset="0"/>
            </a:endParaRPr>
          </a:p>
        </p:txBody>
      </p:sp>
      <p:sp>
        <p:nvSpPr>
          <p:cNvPr id="32" name="TextBox 31"/>
          <p:cNvSpPr txBox="1"/>
          <p:nvPr/>
        </p:nvSpPr>
        <p:spPr>
          <a:xfrm>
            <a:off x="4876800" y="3200400"/>
            <a:ext cx="3352800" cy="307975"/>
          </a:xfrm>
          <a:prstGeom prst="rect">
            <a:avLst/>
          </a:prstGeom>
          <a:noFill/>
        </p:spPr>
        <p:txBody>
          <a:bodyPr>
            <a:spAutoFit/>
          </a:bodyPr>
          <a:lstStyle/>
          <a:p>
            <a:pPr eaLnBrk="0" hangingPunct="0">
              <a:defRPr/>
            </a:pPr>
            <a:r>
              <a:rPr lang="en-US" sz="1400" dirty="0">
                <a:latin typeface="+mj-lt"/>
              </a:rPr>
              <a:t>PRR 0.15 to 0.23 FTEs for the PRR</a:t>
            </a:r>
          </a:p>
        </p:txBody>
      </p:sp>
      <p:sp>
        <p:nvSpPr>
          <p:cNvPr id="33" name="TextBox 32"/>
          <p:cNvSpPr txBox="1"/>
          <p:nvPr/>
        </p:nvSpPr>
        <p:spPr>
          <a:xfrm>
            <a:off x="4876800" y="4114800"/>
            <a:ext cx="3429000" cy="523875"/>
          </a:xfrm>
          <a:prstGeom prst="rect">
            <a:avLst/>
          </a:prstGeom>
          <a:noFill/>
        </p:spPr>
        <p:txBody>
          <a:bodyPr>
            <a:spAutoFit/>
          </a:bodyPr>
          <a:lstStyle/>
          <a:p>
            <a:pPr eaLnBrk="0" hangingPunct="0">
              <a:defRPr/>
            </a:pPr>
            <a:r>
              <a:rPr lang="en-US" sz="1400" dirty="0">
                <a:latin typeface="+mj-lt"/>
              </a:rPr>
              <a:t>Some business functions would change for the PRR</a:t>
            </a: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iterate type="lt">
                                    <p:tmPct val="0"/>
                                  </p:iterate>
                                  <p:childTnLst>
                                    <p:animRot by="-21600000">
                                      <p:cBhvr>
                                        <p:cTn id="6" dur="500" fill="hold"/>
                                        <p:tgtEl>
                                          <p:spTgt spid="1119255"/>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6"/>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7"/>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58"/>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1119259"/>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1119260"/>
                                        </p:tgtEl>
                                        <p:attrNameLst>
                                          <p:attrName>r</p:attrName>
                                        </p:attrNameLst>
                                      </p:cBhvr>
                                    </p:animRot>
                                  </p:childTnLst>
                                </p:cTn>
                              </p:par>
                              <p:par>
                                <p:cTn id="17" presetID="8" presetClass="emph" presetSubtype="0" fill="hold" nodeType="withEffect">
                                  <p:stCondLst>
                                    <p:cond delay="0"/>
                                  </p:stCondLst>
                                  <p:childTnLst>
                                    <p:animRot by="21600000">
                                      <p:cBhvr>
                                        <p:cTn id="18" dur="500" fill="hold"/>
                                        <p:tgtEl>
                                          <p:spTgt spid="111926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eaLnBrk="1" hangingPunct="1">
              <a:defRPr/>
            </a:pPr>
            <a:r>
              <a:rPr lang="en-US" sz="3200" i="1" dirty="0" smtClean="0"/>
              <a:t>NPRR199, Shift Factors by Resource Node </a:t>
            </a:r>
            <a:r>
              <a:rPr lang="en-US" sz="3200" dirty="0" smtClean="0"/>
              <a:t/>
            </a:r>
            <a:br>
              <a:rPr lang="en-US" sz="3200" dirty="0" smtClean="0"/>
            </a:br>
            <a:endParaRPr lang="en-US" sz="3200" dirty="0" smtClean="0">
              <a:solidFill>
                <a:srgbClr val="FF0000"/>
              </a:solidFill>
            </a:endParaRPr>
          </a:p>
        </p:txBody>
      </p:sp>
      <p:graphicFrame>
        <p:nvGraphicFramePr>
          <p:cNvPr id="36892" name="Group 28"/>
          <p:cNvGraphicFramePr>
            <a:graphicFrameLocks noGrp="1"/>
          </p:cNvGraphicFramePr>
          <p:nvPr>
            <p:ph idx="1"/>
          </p:nvPr>
        </p:nvGraphicFramePr>
        <p:xfrm>
          <a:off x="457200" y="1600200"/>
          <a:ext cx="8077200" cy="2924175"/>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This NPRR adds the reporting requirement for ERCOT to provide Shift Factors by Resource Node.</a:t>
                      </a: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PRS unanimously voted to recommend approval of NPRR199 as submitted.   </a:t>
                      </a: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Upon Nodal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Rot="1" noChangeArrowheads="1"/>
          </p:cNvSpPr>
          <p:nvPr>
            <p:ph type="title"/>
          </p:nvPr>
        </p:nvSpPr>
        <p:spPr>
          <a:xfrm>
            <a:off x="304800" y="228600"/>
            <a:ext cx="8610600" cy="1371600"/>
          </a:xfrm>
        </p:spPr>
        <p:txBody>
          <a:bodyPr/>
          <a:lstStyle/>
          <a:p>
            <a:pPr eaLnBrk="1" hangingPunct="1">
              <a:defRPr/>
            </a:pPr>
            <a:r>
              <a:rPr lang="en-US" sz="3200" i="1" dirty="0" smtClean="0"/>
              <a:t>NPRR199, Shift Factors by Resource Node </a:t>
            </a:r>
            <a:r>
              <a:rPr lang="en-US" sz="3200" dirty="0" smtClean="0"/>
              <a:t/>
            </a:r>
            <a:br>
              <a:rPr lang="en-US" sz="3200" dirty="0" smtClean="0"/>
            </a:br>
            <a:endParaRPr lang="en-US" sz="3200" i="1" dirty="0" smtClean="0">
              <a:solidFill>
                <a:srgbClr val="FF0000"/>
              </a:solidFill>
            </a:endParaRPr>
          </a:p>
        </p:txBody>
      </p:sp>
      <p:sp>
        <p:nvSpPr>
          <p:cNvPr id="38914" name="Rectangle 3"/>
          <p:cNvSpPr>
            <a:spLocks noChangeArrowheads="1"/>
          </p:cNvSpPr>
          <p:nvPr/>
        </p:nvSpPr>
        <p:spPr bwMode="auto">
          <a:xfrm>
            <a:off x="762000" y="1905000"/>
            <a:ext cx="7620000" cy="3886200"/>
          </a:xfrm>
          <a:prstGeom prst="rect">
            <a:avLst/>
          </a:prstGeom>
          <a:noFill/>
          <a:ln w="38100">
            <a:solidFill>
              <a:srgbClr val="99CCFF"/>
            </a:solidFill>
            <a:miter lim="800000"/>
            <a:headEnd/>
            <a:tailEnd/>
          </a:ln>
        </p:spPr>
        <p:txBody>
          <a:bodyPr wrap="none" anchor="ctr"/>
          <a:lstStyle/>
          <a:p>
            <a:pPr eaLnBrk="0" hangingPunct="0"/>
            <a:endParaRPr lang="en-US"/>
          </a:p>
        </p:txBody>
      </p:sp>
      <p:sp>
        <p:nvSpPr>
          <p:cNvPr id="38915" name="Line 4"/>
          <p:cNvSpPr>
            <a:spLocks noChangeShapeType="1"/>
          </p:cNvSpPr>
          <p:nvPr/>
        </p:nvSpPr>
        <p:spPr bwMode="auto">
          <a:xfrm>
            <a:off x="2895600" y="1889125"/>
            <a:ext cx="0" cy="3902075"/>
          </a:xfrm>
          <a:prstGeom prst="line">
            <a:avLst/>
          </a:prstGeom>
          <a:noFill/>
          <a:ln w="38100">
            <a:solidFill>
              <a:srgbClr val="99CCFF"/>
            </a:solidFill>
            <a:round/>
            <a:headEnd/>
            <a:tailEnd/>
          </a:ln>
        </p:spPr>
        <p:txBody>
          <a:bodyPr/>
          <a:lstStyle/>
          <a:p>
            <a:endParaRPr lang="en-US"/>
          </a:p>
        </p:txBody>
      </p:sp>
      <p:sp>
        <p:nvSpPr>
          <p:cNvPr id="38916" name="Line 5"/>
          <p:cNvSpPr>
            <a:spLocks noChangeShapeType="1"/>
          </p:cNvSpPr>
          <p:nvPr/>
        </p:nvSpPr>
        <p:spPr bwMode="auto">
          <a:xfrm>
            <a:off x="3886200" y="1889125"/>
            <a:ext cx="0" cy="3902075"/>
          </a:xfrm>
          <a:prstGeom prst="line">
            <a:avLst/>
          </a:prstGeom>
          <a:noFill/>
          <a:ln w="38100">
            <a:solidFill>
              <a:srgbClr val="99CCFF"/>
            </a:solidFill>
            <a:round/>
            <a:headEnd/>
            <a:tailEnd/>
          </a:ln>
        </p:spPr>
        <p:txBody>
          <a:bodyPr/>
          <a:lstStyle/>
          <a:p>
            <a:endParaRPr lang="en-US"/>
          </a:p>
        </p:txBody>
      </p:sp>
      <p:sp>
        <p:nvSpPr>
          <p:cNvPr id="38917" name="Line 6"/>
          <p:cNvSpPr>
            <a:spLocks noChangeShapeType="1"/>
          </p:cNvSpPr>
          <p:nvPr/>
        </p:nvSpPr>
        <p:spPr bwMode="auto">
          <a:xfrm>
            <a:off x="4800600" y="1889125"/>
            <a:ext cx="0" cy="3902075"/>
          </a:xfrm>
          <a:prstGeom prst="line">
            <a:avLst/>
          </a:prstGeom>
          <a:noFill/>
          <a:ln w="38100">
            <a:solidFill>
              <a:srgbClr val="99CCFF"/>
            </a:solidFill>
            <a:round/>
            <a:headEnd/>
            <a:tailEnd/>
          </a:ln>
        </p:spPr>
        <p:txBody>
          <a:bodyPr/>
          <a:lstStyle/>
          <a:p>
            <a:endParaRPr lang="en-US"/>
          </a:p>
        </p:txBody>
      </p:sp>
      <p:sp>
        <p:nvSpPr>
          <p:cNvPr id="38918"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38919"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38920"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38921"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38922"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38923"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1119245" name="Text Box 13"/>
          <p:cNvSpPr txBox="1">
            <a:spLocks noChangeArrowheads="1"/>
          </p:cNvSpPr>
          <p:nvPr/>
        </p:nvSpPr>
        <p:spPr bwMode="auto">
          <a:xfrm>
            <a:off x="838200" y="2070100"/>
            <a:ext cx="16462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Item Reviewed</a:t>
            </a:r>
          </a:p>
        </p:txBody>
      </p:sp>
      <p:sp>
        <p:nvSpPr>
          <p:cNvPr id="1119246" name="Text Box 14"/>
          <p:cNvSpPr txBox="1">
            <a:spLocks noChangeArrowheads="1"/>
          </p:cNvSpPr>
          <p:nvPr/>
        </p:nvSpPr>
        <p:spPr bwMode="auto">
          <a:xfrm>
            <a:off x="5543550" y="1993900"/>
            <a:ext cx="13287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Description</a:t>
            </a:r>
          </a:p>
        </p:txBody>
      </p:sp>
      <p:sp>
        <p:nvSpPr>
          <p:cNvPr id="1119247" name="Text Box 15"/>
          <p:cNvSpPr txBox="1">
            <a:spLocks noChangeArrowheads="1"/>
          </p:cNvSpPr>
          <p:nvPr/>
        </p:nvSpPr>
        <p:spPr bwMode="auto">
          <a:xfrm>
            <a:off x="2987675" y="1944688"/>
            <a:ext cx="804863" cy="581025"/>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No</a:t>
            </a:r>
          </a:p>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48"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a:effectLst/>
        </p:spPr>
        <p:txBody>
          <a:bodyPr>
            <a:spAutoFit/>
          </a:bodyPr>
          <a:lstStyle/>
          <a:p>
            <a:pPr eaLnBrk="0" hangingPunct="0">
              <a:defRPr/>
            </a:pPr>
            <a:r>
              <a:rPr lang="en-US" sz="1600" b="1" i="1">
                <a:effectLst>
                  <a:outerShdw blurRad="38100" dist="38100" dir="2700000" algn="tl">
                    <a:srgbClr val="000000"/>
                  </a:outerShdw>
                </a:effectLst>
                <a:latin typeface="Garamond" pitchFamily="18" charset="0"/>
              </a:rPr>
              <a:t>Credit Monitoring/</a:t>
            </a:r>
          </a:p>
          <a:p>
            <a:pPr eaLnBrk="0" hangingPunct="0">
              <a:defRPr/>
            </a:pPr>
            <a:r>
              <a:rPr lang="en-US" sz="1600" b="1" i="1">
                <a:effectLst>
                  <a:outerShdw blurRad="38100" dist="38100" dir="2700000" algn="tl">
                    <a:srgbClr val="000000"/>
                  </a:outerShdw>
                </a:effectLst>
                <a:latin typeface="Garamond" pitchFamily="18" charset="0"/>
              </a:rPr>
              <a:t>Liability</a:t>
            </a:r>
          </a:p>
        </p:txBody>
      </p:sp>
      <p:sp>
        <p:nvSpPr>
          <p:cNvPr id="1119249" name="Text Box 17"/>
          <p:cNvSpPr txBox="1">
            <a:spLocks noChangeArrowheads="1"/>
          </p:cNvSpPr>
          <p:nvPr/>
        </p:nvSpPr>
        <p:spPr bwMode="auto">
          <a:xfrm>
            <a:off x="838200" y="2625725"/>
            <a:ext cx="815975"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Budget</a:t>
            </a:r>
          </a:p>
        </p:txBody>
      </p:sp>
      <p:sp>
        <p:nvSpPr>
          <p:cNvPr id="1119250" name="Text Box 18"/>
          <p:cNvSpPr txBox="1">
            <a:spLocks noChangeArrowheads="1"/>
          </p:cNvSpPr>
          <p:nvPr/>
        </p:nvSpPr>
        <p:spPr bwMode="auto">
          <a:xfrm>
            <a:off x="838200" y="3159125"/>
            <a:ext cx="85090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Staffing</a:t>
            </a:r>
          </a:p>
        </p:txBody>
      </p:sp>
      <p:sp>
        <p:nvSpPr>
          <p:cNvPr id="1119251" name="Text Box 19"/>
          <p:cNvSpPr txBox="1">
            <a:spLocks noChangeArrowheads="1"/>
          </p:cNvSpPr>
          <p:nvPr/>
        </p:nvSpPr>
        <p:spPr bwMode="auto">
          <a:xfrm>
            <a:off x="781050" y="3681413"/>
            <a:ext cx="1906588" cy="350837"/>
          </a:xfrm>
          <a:prstGeom prst="rect">
            <a:avLst/>
          </a:prstGeom>
          <a:noFill/>
          <a:ln w="9525">
            <a:noFill/>
            <a:miter lim="800000"/>
            <a:headEnd/>
            <a:tailEnd/>
          </a:ln>
          <a:effectLst/>
        </p:spPr>
        <p:txBody>
          <a:bodyPr wrap="none">
            <a:spAutoFit/>
          </a:bodyPr>
          <a:lstStyle/>
          <a:p>
            <a:pPr eaLnBrk="0" hangingPunct="0">
              <a:defRPr/>
            </a:pPr>
            <a:r>
              <a:rPr lang="en-US" sz="1700" b="1" i="1">
                <a:effectLst>
                  <a:outerShdw blurRad="38100" dist="38100" dir="2700000" algn="tl">
                    <a:srgbClr val="000000"/>
                  </a:outerShdw>
                </a:effectLst>
                <a:latin typeface="Garamond" pitchFamily="18" charset="0"/>
              </a:rPr>
              <a:t>Computer Systems</a:t>
            </a:r>
          </a:p>
        </p:txBody>
      </p:sp>
      <p:sp>
        <p:nvSpPr>
          <p:cNvPr id="1119252" name="Text Box 20"/>
          <p:cNvSpPr txBox="1">
            <a:spLocks noChangeArrowheads="1"/>
          </p:cNvSpPr>
          <p:nvPr/>
        </p:nvSpPr>
        <p:spPr bwMode="auto">
          <a:xfrm>
            <a:off x="782638" y="4225925"/>
            <a:ext cx="18732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Business Functions</a:t>
            </a:r>
          </a:p>
        </p:txBody>
      </p:sp>
      <p:sp>
        <p:nvSpPr>
          <p:cNvPr id="1119253" name="Text Box 21"/>
          <p:cNvSpPr txBox="1">
            <a:spLocks noChangeArrowheads="1"/>
          </p:cNvSpPr>
          <p:nvPr/>
        </p:nvSpPr>
        <p:spPr bwMode="auto">
          <a:xfrm>
            <a:off x="781050" y="4759325"/>
            <a:ext cx="15811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Grid Operations</a:t>
            </a:r>
          </a:p>
        </p:txBody>
      </p:sp>
      <p:sp>
        <p:nvSpPr>
          <p:cNvPr id="1119254" name="Text Box 22"/>
          <p:cNvSpPr txBox="1">
            <a:spLocks noChangeArrowheads="1"/>
          </p:cNvSpPr>
          <p:nvPr/>
        </p:nvSpPr>
        <p:spPr bwMode="auto">
          <a:xfrm>
            <a:off x="3902075" y="1944688"/>
            <a:ext cx="804863" cy="336550"/>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55" name="AutoShape 23"/>
          <p:cNvSpPr>
            <a:spLocks noChangeArrowheads="1"/>
          </p:cNvSpPr>
          <p:nvPr/>
        </p:nvSpPr>
        <p:spPr bwMode="auto">
          <a:xfrm>
            <a:off x="3200400" y="2590800"/>
            <a:ext cx="381000" cy="381000"/>
          </a:xfrm>
          <a:prstGeom prst="star5">
            <a:avLst/>
          </a:prstGeom>
          <a:solidFill>
            <a:srgbClr val="00FF00"/>
          </a:solidFill>
          <a:ln w="9525">
            <a:solidFill>
              <a:schemeClr val="tx1"/>
            </a:solidFill>
            <a:miter lim="800000"/>
            <a:headEnd/>
            <a:tailEnd/>
          </a:ln>
          <a:effectLst/>
        </p:spPr>
        <p:txBody>
          <a:bodyPr wrap="none" anchor="ctr"/>
          <a:lstStyle/>
          <a:p>
            <a:pPr algn="ctr" eaLnBrk="0" hangingPunct="0">
              <a:defRPr/>
            </a:pPr>
            <a:endParaRPr lang="en-US">
              <a:solidFill>
                <a:srgbClr val="FF0000"/>
              </a:solidFill>
              <a:latin typeface="Tahoma" pitchFamily="34" charset="0"/>
            </a:endParaRP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7" name="AutoShape 25"/>
          <p:cNvSpPr>
            <a:spLocks noChangeArrowheads="1"/>
          </p:cNvSpPr>
          <p:nvPr/>
        </p:nvSpPr>
        <p:spPr bwMode="auto">
          <a:xfrm>
            <a:off x="3200400" y="36576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8940"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1119262" name="AutoShape 30"/>
          <p:cNvSpPr>
            <a:spLocks noChangeArrowheads="1"/>
          </p:cNvSpPr>
          <p:nvPr/>
        </p:nvSpPr>
        <p:spPr bwMode="auto">
          <a:xfrm>
            <a:off x="3200400" y="52578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3" name="Text Box 31"/>
          <p:cNvSpPr txBox="1">
            <a:spLocks noChangeArrowheads="1"/>
          </p:cNvSpPr>
          <p:nvPr/>
        </p:nvSpPr>
        <p:spPr bwMode="auto">
          <a:xfrm>
            <a:off x="4800600" y="5181600"/>
            <a:ext cx="3505200" cy="336550"/>
          </a:xfrm>
          <a:prstGeom prst="rect">
            <a:avLst/>
          </a:prstGeom>
          <a:noFill/>
          <a:ln w="9525">
            <a:noFill/>
            <a:miter lim="800000"/>
            <a:headEnd/>
            <a:tailEnd/>
          </a:ln>
          <a:effectLst/>
        </p:spPr>
        <p:txBody>
          <a:bodyPr>
            <a:spAutoFit/>
          </a:bodyPr>
          <a:lstStyle/>
          <a:p>
            <a:pPr eaLnBrk="0" hangingPunct="0">
              <a:defRPr/>
            </a:pPr>
            <a:endParaRPr lang="en-US" sz="1600" b="1" i="1">
              <a:effectLst>
                <a:outerShdw blurRad="38100" dist="38100" dir="2700000" algn="tl">
                  <a:srgbClr val="000000"/>
                </a:outerShdw>
              </a:effectLst>
              <a:latin typeface="Garamond"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iterate type="lt">
                                    <p:tmPct val="0"/>
                                  </p:iterate>
                                  <p:childTnLst>
                                    <p:animRot by="-21600000">
                                      <p:cBhvr>
                                        <p:cTn id="6" dur="500" fill="hold"/>
                                        <p:tgtEl>
                                          <p:spTgt spid="1119255"/>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6"/>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7"/>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58"/>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1119259"/>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1119260"/>
                                        </p:tgtEl>
                                        <p:attrNameLst>
                                          <p:attrName>r</p:attrName>
                                        </p:attrNameLst>
                                      </p:cBhvr>
                                    </p:animRot>
                                  </p:childTnLst>
                                </p:cTn>
                              </p:par>
                              <p:par>
                                <p:cTn id="17" presetID="8" presetClass="emph" presetSubtype="0" fill="hold" nodeType="withEffect">
                                  <p:stCondLst>
                                    <p:cond delay="0"/>
                                  </p:stCondLst>
                                  <p:childTnLst>
                                    <p:animRot by="21600000">
                                      <p:cBhvr>
                                        <p:cTn id="18" dur="500" fill="hold"/>
                                        <p:tgtEl>
                                          <p:spTgt spid="111926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eaLnBrk="1" hangingPunct="1">
              <a:defRPr/>
            </a:pPr>
            <a:r>
              <a:rPr lang="en-US" sz="3200" i="1" dirty="0" smtClean="0"/>
              <a:t>NPRR200, MMS DC Tie Schedule Data Source </a:t>
            </a:r>
            <a:endParaRPr lang="en-US" sz="3200" dirty="0" smtClean="0">
              <a:solidFill>
                <a:srgbClr val="FF0000"/>
              </a:solidFill>
            </a:endParaRPr>
          </a:p>
        </p:txBody>
      </p:sp>
      <p:graphicFrame>
        <p:nvGraphicFramePr>
          <p:cNvPr id="40988" name="Group 28"/>
          <p:cNvGraphicFramePr>
            <a:graphicFrameLocks noGrp="1"/>
          </p:cNvGraphicFramePr>
          <p:nvPr>
            <p:ph idx="1"/>
          </p:nvPr>
        </p:nvGraphicFramePr>
        <p:xfrm>
          <a:off x="457200" y="1600200"/>
          <a:ext cx="8077200" cy="3917950"/>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Changes the source of Direct Current Tie (DC Tie) Schedules for use by the Market Management System (MMS) to an associated QSE submitted Electronic Tag (e-Tag).  This NPRR also revises the definition of DC Tie Schedule and adds a new acronym to Section 2, Definitions.</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PRS unanimously voted to recommend approval of NPRR200 as submitted.   </a:t>
                      </a: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Upon Nodal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Rot="1" noChangeArrowheads="1"/>
          </p:cNvSpPr>
          <p:nvPr>
            <p:ph type="title"/>
          </p:nvPr>
        </p:nvSpPr>
        <p:spPr>
          <a:xfrm>
            <a:off x="304800" y="228600"/>
            <a:ext cx="8610600" cy="1371600"/>
          </a:xfrm>
        </p:spPr>
        <p:txBody>
          <a:bodyPr/>
          <a:lstStyle/>
          <a:p>
            <a:pPr eaLnBrk="1" hangingPunct="1">
              <a:defRPr/>
            </a:pPr>
            <a:r>
              <a:rPr lang="en-US" sz="3200" i="1" dirty="0" smtClean="0"/>
              <a:t>NPRR200, MMS DC Tie Schedule Data Source </a:t>
            </a:r>
            <a:endParaRPr lang="en-US" sz="3200" i="1" dirty="0" smtClean="0">
              <a:solidFill>
                <a:srgbClr val="FF0000"/>
              </a:solidFill>
            </a:endParaRPr>
          </a:p>
        </p:txBody>
      </p:sp>
      <p:sp>
        <p:nvSpPr>
          <p:cNvPr id="43010" name="Rectangle 3"/>
          <p:cNvSpPr>
            <a:spLocks noChangeArrowheads="1"/>
          </p:cNvSpPr>
          <p:nvPr/>
        </p:nvSpPr>
        <p:spPr bwMode="auto">
          <a:xfrm>
            <a:off x="762000" y="1905000"/>
            <a:ext cx="7620000" cy="3886200"/>
          </a:xfrm>
          <a:prstGeom prst="rect">
            <a:avLst/>
          </a:prstGeom>
          <a:noFill/>
          <a:ln w="38100">
            <a:solidFill>
              <a:srgbClr val="99CCFF"/>
            </a:solidFill>
            <a:miter lim="800000"/>
            <a:headEnd/>
            <a:tailEnd/>
          </a:ln>
        </p:spPr>
        <p:txBody>
          <a:bodyPr wrap="none" anchor="ctr"/>
          <a:lstStyle/>
          <a:p>
            <a:pPr eaLnBrk="0" hangingPunct="0"/>
            <a:endParaRPr lang="en-US"/>
          </a:p>
        </p:txBody>
      </p:sp>
      <p:sp>
        <p:nvSpPr>
          <p:cNvPr id="43011" name="Line 4"/>
          <p:cNvSpPr>
            <a:spLocks noChangeShapeType="1"/>
          </p:cNvSpPr>
          <p:nvPr/>
        </p:nvSpPr>
        <p:spPr bwMode="auto">
          <a:xfrm>
            <a:off x="2895600" y="1889125"/>
            <a:ext cx="0" cy="3902075"/>
          </a:xfrm>
          <a:prstGeom prst="line">
            <a:avLst/>
          </a:prstGeom>
          <a:noFill/>
          <a:ln w="38100">
            <a:solidFill>
              <a:srgbClr val="99CCFF"/>
            </a:solidFill>
            <a:round/>
            <a:headEnd/>
            <a:tailEnd/>
          </a:ln>
        </p:spPr>
        <p:txBody>
          <a:bodyPr/>
          <a:lstStyle/>
          <a:p>
            <a:endParaRPr lang="en-US"/>
          </a:p>
        </p:txBody>
      </p:sp>
      <p:sp>
        <p:nvSpPr>
          <p:cNvPr id="43012" name="Line 5"/>
          <p:cNvSpPr>
            <a:spLocks noChangeShapeType="1"/>
          </p:cNvSpPr>
          <p:nvPr/>
        </p:nvSpPr>
        <p:spPr bwMode="auto">
          <a:xfrm>
            <a:off x="3886200" y="1889125"/>
            <a:ext cx="0" cy="3902075"/>
          </a:xfrm>
          <a:prstGeom prst="line">
            <a:avLst/>
          </a:prstGeom>
          <a:noFill/>
          <a:ln w="38100">
            <a:solidFill>
              <a:srgbClr val="99CCFF"/>
            </a:solidFill>
            <a:round/>
            <a:headEnd/>
            <a:tailEnd/>
          </a:ln>
        </p:spPr>
        <p:txBody>
          <a:bodyPr/>
          <a:lstStyle/>
          <a:p>
            <a:endParaRPr lang="en-US"/>
          </a:p>
        </p:txBody>
      </p:sp>
      <p:sp>
        <p:nvSpPr>
          <p:cNvPr id="43013" name="Line 6"/>
          <p:cNvSpPr>
            <a:spLocks noChangeShapeType="1"/>
          </p:cNvSpPr>
          <p:nvPr/>
        </p:nvSpPr>
        <p:spPr bwMode="auto">
          <a:xfrm>
            <a:off x="4800600" y="1889125"/>
            <a:ext cx="0" cy="3902075"/>
          </a:xfrm>
          <a:prstGeom prst="line">
            <a:avLst/>
          </a:prstGeom>
          <a:noFill/>
          <a:ln w="38100">
            <a:solidFill>
              <a:srgbClr val="99CCFF"/>
            </a:solidFill>
            <a:round/>
            <a:headEnd/>
            <a:tailEnd/>
          </a:ln>
        </p:spPr>
        <p:txBody>
          <a:bodyPr/>
          <a:lstStyle/>
          <a:p>
            <a:endParaRPr lang="en-US"/>
          </a:p>
        </p:txBody>
      </p:sp>
      <p:sp>
        <p:nvSpPr>
          <p:cNvPr id="4301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4301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4301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4301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4301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4301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1119245" name="Text Box 13"/>
          <p:cNvSpPr txBox="1">
            <a:spLocks noChangeArrowheads="1"/>
          </p:cNvSpPr>
          <p:nvPr/>
        </p:nvSpPr>
        <p:spPr bwMode="auto">
          <a:xfrm>
            <a:off x="838200" y="2070100"/>
            <a:ext cx="16462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Item Reviewed</a:t>
            </a:r>
          </a:p>
        </p:txBody>
      </p:sp>
      <p:sp>
        <p:nvSpPr>
          <p:cNvPr id="1119246" name="Text Box 14"/>
          <p:cNvSpPr txBox="1">
            <a:spLocks noChangeArrowheads="1"/>
          </p:cNvSpPr>
          <p:nvPr/>
        </p:nvSpPr>
        <p:spPr bwMode="auto">
          <a:xfrm>
            <a:off x="5543550" y="1993900"/>
            <a:ext cx="13287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Description</a:t>
            </a:r>
          </a:p>
        </p:txBody>
      </p:sp>
      <p:sp>
        <p:nvSpPr>
          <p:cNvPr id="1119247" name="Text Box 15"/>
          <p:cNvSpPr txBox="1">
            <a:spLocks noChangeArrowheads="1"/>
          </p:cNvSpPr>
          <p:nvPr/>
        </p:nvSpPr>
        <p:spPr bwMode="auto">
          <a:xfrm>
            <a:off x="2987675" y="1944688"/>
            <a:ext cx="804863" cy="581025"/>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No</a:t>
            </a:r>
          </a:p>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48"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a:effectLst/>
        </p:spPr>
        <p:txBody>
          <a:bodyPr>
            <a:spAutoFit/>
          </a:bodyPr>
          <a:lstStyle/>
          <a:p>
            <a:pPr eaLnBrk="0" hangingPunct="0">
              <a:defRPr/>
            </a:pPr>
            <a:r>
              <a:rPr lang="en-US" sz="1600" b="1" i="1">
                <a:effectLst>
                  <a:outerShdw blurRad="38100" dist="38100" dir="2700000" algn="tl">
                    <a:srgbClr val="000000"/>
                  </a:outerShdw>
                </a:effectLst>
                <a:latin typeface="Garamond" pitchFamily="18" charset="0"/>
              </a:rPr>
              <a:t>Credit Monitoring/</a:t>
            </a:r>
          </a:p>
          <a:p>
            <a:pPr eaLnBrk="0" hangingPunct="0">
              <a:defRPr/>
            </a:pPr>
            <a:r>
              <a:rPr lang="en-US" sz="1600" b="1" i="1">
                <a:effectLst>
                  <a:outerShdw blurRad="38100" dist="38100" dir="2700000" algn="tl">
                    <a:srgbClr val="000000"/>
                  </a:outerShdw>
                </a:effectLst>
                <a:latin typeface="Garamond" pitchFamily="18" charset="0"/>
              </a:rPr>
              <a:t>Liability</a:t>
            </a:r>
          </a:p>
        </p:txBody>
      </p:sp>
      <p:sp>
        <p:nvSpPr>
          <p:cNvPr id="1119249" name="Text Box 17"/>
          <p:cNvSpPr txBox="1">
            <a:spLocks noChangeArrowheads="1"/>
          </p:cNvSpPr>
          <p:nvPr/>
        </p:nvSpPr>
        <p:spPr bwMode="auto">
          <a:xfrm>
            <a:off x="838200" y="2625725"/>
            <a:ext cx="815975"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Budget</a:t>
            </a:r>
          </a:p>
        </p:txBody>
      </p:sp>
      <p:sp>
        <p:nvSpPr>
          <p:cNvPr id="1119250" name="Text Box 18"/>
          <p:cNvSpPr txBox="1">
            <a:spLocks noChangeArrowheads="1"/>
          </p:cNvSpPr>
          <p:nvPr/>
        </p:nvSpPr>
        <p:spPr bwMode="auto">
          <a:xfrm>
            <a:off x="838200" y="3159125"/>
            <a:ext cx="85090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Staffing</a:t>
            </a:r>
          </a:p>
        </p:txBody>
      </p:sp>
      <p:sp>
        <p:nvSpPr>
          <p:cNvPr id="1119251" name="Text Box 19"/>
          <p:cNvSpPr txBox="1">
            <a:spLocks noChangeArrowheads="1"/>
          </p:cNvSpPr>
          <p:nvPr/>
        </p:nvSpPr>
        <p:spPr bwMode="auto">
          <a:xfrm>
            <a:off x="781050" y="3681413"/>
            <a:ext cx="1906588" cy="350837"/>
          </a:xfrm>
          <a:prstGeom prst="rect">
            <a:avLst/>
          </a:prstGeom>
          <a:noFill/>
          <a:ln w="9525">
            <a:noFill/>
            <a:miter lim="800000"/>
            <a:headEnd/>
            <a:tailEnd/>
          </a:ln>
          <a:effectLst/>
        </p:spPr>
        <p:txBody>
          <a:bodyPr wrap="none">
            <a:spAutoFit/>
          </a:bodyPr>
          <a:lstStyle/>
          <a:p>
            <a:pPr eaLnBrk="0" hangingPunct="0">
              <a:defRPr/>
            </a:pPr>
            <a:r>
              <a:rPr lang="en-US" sz="1700" b="1" i="1">
                <a:effectLst>
                  <a:outerShdw blurRad="38100" dist="38100" dir="2700000" algn="tl">
                    <a:srgbClr val="000000"/>
                  </a:outerShdw>
                </a:effectLst>
                <a:latin typeface="Garamond" pitchFamily="18" charset="0"/>
              </a:rPr>
              <a:t>Computer Systems</a:t>
            </a:r>
          </a:p>
        </p:txBody>
      </p:sp>
      <p:sp>
        <p:nvSpPr>
          <p:cNvPr id="1119252" name="Text Box 20"/>
          <p:cNvSpPr txBox="1">
            <a:spLocks noChangeArrowheads="1"/>
          </p:cNvSpPr>
          <p:nvPr/>
        </p:nvSpPr>
        <p:spPr bwMode="auto">
          <a:xfrm>
            <a:off x="782638" y="4225925"/>
            <a:ext cx="18732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Business Functions</a:t>
            </a:r>
          </a:p>
        </p:txBody>
      </p:sp>
      <p:sp>
        <p:nvSpPr>
          <p:cNvPr id="1119253" name="Text Box 21"/>
          <p:cNvSpPr txBox="1">
            <a:spLocks noChangeArrowheads="1"/>
          </p:cNvSpPr>
          <p:nvPr/>
        </p:nvSpPr>
        <p:spPr bwMode="auto">
          <a:xfrm>
            <a:off x="781050" y="4759325"/>
            <a:ext cx="15811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Grid Operations</a:t>
            </a:r>
          </a:p>
        </p:txBody>
      </p:sp>
      <p:sp>
        <p:nvSpPr>
          <p:cNvPr id="1119254" name="Text Box 22"/>
          <p:cNvSpPr txBox="1">
            <a:spLocks noChangeArrowheads="1"/>
          </p:cNvSpPr>
          <p:nvPr/>
        </p:nvSpPr>
        <p:spPr bwMode="auto">
          <a:xfrm>
            <a:off x="3902075" y="1944688"/>
            <a:ext cx="804863" cy="336550"/>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55" name="AutoShape 23"/>
          <p:cNvSpPr>
            <a:spLocks noChangeArrowheads="1"/>
          </p:cNvSpPr>
          <p:nvPr/>
        </p:nvSpPr>
        <p:spPr bwMode="auto">
          <a:xfrm>
            <a:off x="3200400" y="2590800"/>
            <a:ext cx="381000" cy="381000"/>
          </a:xfrm>
          <a:prstGeom prst="star5">
            <a:avLst/>
          </a:prstGeom>
          <a:solidFill>
            <a:srgbClr val="00FF00"/>
          </a:solidFill>
          <a:ln w="9525">
            <a:solidFill>
              <a:schemeClr val="tx1"/>
            </a:solidFill>
            <a:miter lim="800000"/>
            <a:headEnd/>
            <a:tailEnd/>
          </a:ln>
          <a:effectLst/>
        </p:spPr>
        <p:txBody>
          <a:bodyPr wrap="none" anchor="ctr"/>
          <a:lstStyle/>
          <a:p>
            <a:pPr algn="ctr" eaLnBrk="0" hangingPunct="0">
              <a:defRPr/>
            </a:pPr>
            <a:endParaRPr lang="en-US">
              <a:solidFill>
                <a:srgbClr val="FF0000"/>
              </a:solidFill>
              <a:latin typeface="Tahoma" pitchFamily="34" charset="0"/>
            </a:endParaRP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7" name="AutoShape 25"/>
          <p:cNvSpPr>
            <a:spLocks noChangeArrowheads="1"/>
          </p:cNvSpPr>
          <p:nvPr/>
        </p:nvSpPr>
        <p:spPr bwMode="auto">
          <a:xfrm>
            <a:off x="3200400" y="36576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3036"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1119262" name="AutoShape 30"/>
          <p:cNvSpPr>
            <a:spLocks noChangeArrowheads="1"/>
          </p:cNvSpPr>
          <p:nvPr/>
        </p:nvSpPr>
        <p:spPr bwMode="auto">
          <a:xfrm>
            <a:off x="3200400" y="52578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3" name="Text Box 31"/>
          <p:cNvSpPr txBox="1">
            <a:spLocks noChangeArrowheads="1"/>
          </p:cNvSpPr>
          <p:nvPr/>
        </p:nvSpPr>
        <p:spPr bwMode="auto">
          <a:xfrm>
            <a:off x="4800600" y="5181600"/>
            <a:ext cx="3505200" cy="336550"/>
          </a:xfrm>
          <a:prstGeom prst="rect">
            <a:avLst/>
          </a:prstGeom>
          <a:noFill/>
          <a:ln w="9525">
            <a:noFill/>
            <a:miter lim="800000"/>
            <a:headEnd/>
            <a:tailEnd/>
          </a:ln>
          <a:effectLst/>
        </p:spPr>
        <p:txBody>
          <a:bodyPr>
            <a:spAutoFit/>
          </a:bodyPr>
          <a:lstStyle/>
          <a:p>
            <a:pPr eaLnBrk="0" hangingPunct="0">
              <a:defRPr/>
            </a:pPr>
            <a:endParaRPr lang="en-US" sz="1600" b="1" i="1">
              <a:effectLst>
                <a:outerShdw blurRad="38100" dist="38100" dir="2700000" algn="tl">
                  <a:srgbClr val="000000"/>
                </a:outerShdw>
              </a:effectLst>
              <a:latin typeface="Garamond"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iterate type="lt">
                                    <p:tmPct val="0"/>
                                  </p:iterate>
                                  <p:childTnLst>
                                    <p:animRot by="-21600000">
                                      <p:cBhvr>
                                        <p:cTn id="6" dur="500" fill="hold"/>
                                        <p:tgtEl>
                                          <p:spTgt spid="1119255"/>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6"/>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7"/>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58"/>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1119259"/>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1119260"/>
                                        </p:tgtEl>
                                        <p:attrNameLst>
                                          <p:attrName>r</p:attrName>
                                        </p:attrNameLst>
                                      </p:cBhvr>
                                    </p:animRot>
                                  </p:childTnLst>
                                </p:cTn>
                              </p:par>
                              <p:par>
                                <p:cTn id="17" presetID="8" presetClass="emph" presetSubtype="0" fill="hold" nodeType="withEffect">
                                  <p:stCondLst>
                                    <p:cond delay="0"/>
                                  </p:stCondLst>
                                  <p:childTnLst>
                                    <p:animRot by="21600000">
                                      <p:cBhvr>
                                        <p:cTn id="18" dur="500" fill="hold"/>
                                        <p:tgtEl>
                                          <p:spTgt spid="111926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a:defRPr/>
            </a:pPr>
            <a:r>
              <a:rPr lang="en-US" sz="3200" i="1" dirty="0" smtClean="0"/>
              <a:t>NPRR201, Calculation of Transmission and Distribution Losses </a:t>
            </a:r>
            <a:endParaRPr lang="en-US" sz="3200" dirty="0"/>
          </a:p>
        </p:txBody>
      </p:sp>
      <p:graphicFrame>
        <p:nvGraphicFramePr>
          <p:cNvPr id="45084" name="Group 28"/>
          <p:cNvGraphicFramePr>
            <a:graphicFrameLocks noGrp="1"/>
          </p:cNvGraphicFramePr>
          <p:nvPr>
            <p:ph idx="1"/>
          </p:nvPr>
        </p:nvGraphicFramePr>
        <p:xfrm>
          <a:off x="457200" y="1600200"/>
          <a:ext cx="8077200" cy="3370263"/>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Revises the Nodal Protocol language to align with the current practice for calculation of Transmission Losses and Distribution Losses on a seasonal versus monthly basis.</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PRS unanimously voted to recommend approval of NPRR201 as submitted.   </a:t>
                      </a:r>
                      <a:endPar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 Opinion on need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Upon Nodal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1_Stream">
  <a:themeElements>
    <a:clrScheme name="1_Stream 1">
      <a:dk1>
        <a:srgbClr val="000514"/>
      </a:dk1>
      <a:lt1>
        <a:srgbClr val="FFFFFF"/>
      </a:lt1>
      <a:dk2>
        <a:srgbClr val="003399"/>
      </a:dk2>
      <a:lt2>
        <a:srgbClr val="E5E5FF"/>
      </a:lt2>
      <a:accent1>
        <a:srgbClr val="0099CC"/>
      </a:accent1>
      <a:accent2>
        <a:srgbClr val="A886E0"/>
      </a:accent2>
      <a:accent3>
        <a:srgbClr val="AAADCA"/>
      </a:accent3>
      <a:accent4>
        <a:srgbClr val="DADADA"/>
      </a:accent4>
      <a:accent5>
        <a:srgbClr val="AACAE2"/>
      </a:accent5>
      <a:accent6>
        <a:srgbClr val="9879CB"/>
      </a:accent6>
      <a:hlink>
        <a:srgbClr val="FFCC00"/>
      </a:hlink>
      <a:folHlink>
        <a:srgbClr val="FFFFCC"/>
      </a:folHlink>
    </a:clrScheme>
    <a:fontScheme name="1_Stream">
      <a:majorFont>
        <a:latin typeface="Garamond"/>
        <a:ea typeface=""/>
        <a:cs typeface=""/>
      </a:majorFont>
      <a:minorFont>
        <a:latin typeface="Garamond"/>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lnDef>
  </a:objectDefaults>
  <a:extraClrSchemeLst>
    <a:extraClrScheme>
      <a:clrScheme name="1_Stream 1">
        <a:dk1>
          <a:srgbClr val="000514"/>
        </a:dk1>
        <a:lt1>
          <a:srgbClr val="FFFFFF"/>
        </a:lt1>
        <a:dk2>
          <a:srgbClr val="003399"/>
        </a:dk2>
        <a:lt2>
          <a:srgbClr val="E5E5FF"/>
        </a:lt2>
        <a:accent1>
          <a:srgbClr val="0099CC"/>
        </a:accent1>
        <a:accent2>
          <a:srgbClr val="A886E0"/>
        </a:accent2>
        <a:accent3>
          <a:srgbClr val="AAADCA"/>
        </a:accent3>
        <a:accent4>
          <a:srgbClr val="DADADA"/>
        </a:accent4>
        <a:accent5>
          <a:srgbClr val="AACAE2"/>
        </a:accent5>
        <a:accent6>
          <a:srgbClr val="9879CB"/>
        </a:accent6>
        <a:hlink>
          <a:srgbClr val="FFCC00"/>
        </a:hlink>
        <a:folHlink>
          <a:srgbClr val="FFFFCC"/>
        </a:folHlink>
      </a:clrScheme>
      <a:clrMap bg1="dk2" tx1="lt1" bg2="dk1" tx2="lt2" accent1="accent1" accent2="accent2" accent3="accent3" accent4="accent4" accent5="accent5" accent6="accent6" hlink="hlink" folHlink="folHlink"/>
    </a:extraClrScheme>
    <a:extraClrScheme>
      <a:clrScheme name="1_Stream 2">
        <a:dk1>
          <a:srgbClr val="3E3E5C"/>
        </a:dk1>
        <a:lt1>
          <a:srgbClr val="FFFFFF"/>
        </a:lt1>
        <a:dk2>
          <a:srgbClr val="666699"/>
        </a:dk2>
        <a:lt2>
          <a:srgbClr val="DFDFE9"/>
        </a:lt2>
        <a:accent1>
          <a:srgbClr val="CC66FF"/>
        </a:accent1>
        <a:accent2>
          <a:srgbClr val="679ACD"/>
        </a:accent2>
        <a:accent3>
          <a:srgbClr val="B8B8CA"/>
        </a:accent3>
        <a:accent4>
          <a:srgbClr val="DADADA"/>
        </a:accent4>
        <a:accent5>
          <a:srgbClr val="E2B8FF"/>
        </a:accent5>
        <a:accent6>
          <a:srgbClr val="5D8BBA"/>
        </a:accent6>
        <a:hlink>
          <a:srgbClr val="CCECFF"/>
        </a:hlink>
        <a:folHlink>
          <a:srgbClr val="CCCCFF"/>
        </a:folHlink>
      </a:clrScheme>
      <a:clrMap bg1="dk2" tx1="lt1" bg2="dk1" tx2="lt2" accent1="accent1" accent2="accent2" accent3="accent3" accent4="accent4" accent5="accent5" accent6="accent6" hlink="hlink" folHlink="folHlink"/>
    </a:extraClrScheme>
    <a:extraClrScheme>
      <a:clrScheme name="1_Stream 3">
        <a:dk1>
          <a:srgbClr val="2A5400"/>
        </a:dk1>
        <a:lt1>
          <a:srgbClr val="FFFFFF"/>
        </a:lt1>
        <a:dk2>
          <a:srgbClr val="4A9400"/>
        </a:dk2>
        <a:lt2>
          <a:srgbClr val="BAE8BA"/>
        </a:lt2>
        <a:accent1>
          <a:srgbClr val="33CC33"/>
        </a:accent1>
        <a:accent2>
          <a:srgbClr val="99CC00"/>
        </a:accent2>
        <a:accent3>
          <a:srgbClr val="B1C8AA"/>
        </a:accent3>
        <a:accent4>
          <a:srgbClr val="DADADA"/>
        </a:accent4>
        <a:accent5>
          <a:srgbClr val="ADE2AD"/>
        </a:accent5>
        <a:accent6>
          <a:srgbClr val="8AB900"/>
        </a:accent6>
        <a:hlink>
          <a:srgbClr val="99FF33"/>
        </a:hlink>
        <a:folHlink>
          <a:srgbClr val="FFFF99"/>
        </a:folHlink>
      </a:clrScheme>
      <a:clrMap bg1="dk2" tx1="lt1" bg2="dk1" tx2="lt2" accent1="accent1" accent2="accent2" accent3="accent3" accent4="accent4" accent5="accent5" accent6="accent6" hlink="hlink" folHlink="folHlink"/>
    </a:extraClrScheme>
    <a:extraClrScheme>
      <a:clrScheme name="1_Stream 4">
        <a:dk1>
          <a:srgbClr val="000000"/>
        </a:dk1>
        <a:lt1>
          <a:srgbClr val="FFFFFF"/>
        </a:lt1>
        <a:dk2>
          <a:srgbClr val="51596D"/>
        </a:dk2>
        <a:lt2>
          <a:srgbClr val="DDDDDD"/>
        </a:lt2>
        <a:accent1>
          <a:srgbClr val="787E8A"/>
        </a:accent1>
        <a:accent2>
          <a:srgbClr val="339966"/>
        </a:accent2>
        <a:accent3>
          <a:srgbClr val="B3B5BA"/>
        </a:accent3>
        <a:accent4>
          <a:srgbClr val="DADADA"/>
        </a:accent4>
        <a:accent5>
          <a:srgbClr val="BEC0C4"/>
        </a:accent5>
        <a:accent6>
          <a:srgbClr val="2D8A5C"/>
        </a:accent6>
        <a:hlink>
          <a:srgbClr val="00FFFF"/>
        </a:hlink>
        <a:folHlink>
          <a:srgbClr val="74B6D0"/>
        </a:folHlink>
      </a:clrScheme>
      <a:clrMap bg1="dk2" tx1="lt1" bg2="dk1" tx2="lt2" accent1="accent1" accent2="accent2" accent3="accent3" accent4="accent4" accent5="accent5" accent6="accent6" hlink="hlink" folHlink="folHlink"/>
    </a:extraClrScheme>
    <a:extraClrScheme>
      <a:clrScheme name="1_Stream 5">
        <a:dk1>
          <a:srgbClr val="5C1F00"/>
        </a:dk1>
        <a:lt1>
          <a:srgbClr val="FFFFFF"/>
        </a:lt1>
        <a:dk2>
          <a:srgbClr val="8C0000"/>
        </a:dk2>
        <a:lt2>
          <a:srgbClr val="DFD293"/>
        </a:lt2>
        <a:accent1>
          <a:srgbClr val="FF6845"/>
        </a:accent1>
        <a:accent2>
          <a:srgbClr val="BE7960"/>
        </a:accent2>
        <a:accent3>
          <a:srgbClr val="C5AAAA"/>
        </a:accent3>
        <a:accent4>
          <a:srgbClr val="DADADA"/>
        </a:accent4>
        <a:accent5>
          <a:srgbClr val="FFB9B0"/>
        </a:accent5>
        <a:accent6>
          <a:srgbClr val="AC6D56"/>
        </a:accent6>
        <a:hlink>
          <a:srgbClr val="FFFFCC"/>
        </a:hlink>
        <a:folHlink>
          <a:srgbClr val="FFCC00"/>
        </a:folHlink>
      </a:clrScheme>
      <a:clrMap bg1="dk2" tx1="lt1" bg2="dk1" tx2="lt2" accent1="accent1" accent2="accent2" accent3="accent3" accent4="accent4" accent5="accent5" accent6="accent6" hlink="hlink" folHlink="folHlink"/>
    </a:extraClrScheme>
    <a:extraClrScheme>
      <a:clrScheme name="1_Stream 6">
        <a:dk1>
          <a:srgbClr val="5E4444"/>
        </a:dk1>
        <a:lt1>
          <a:srgbClr val="F7F3F3"/>
        </a:lt1>
        <a:dk2>
          <a:srgbClr val="8A6362"/>
        </a:dk2>
        <a:lt2>
          <a:srgbClr val="D8C1BA"/>
        </a:lt2>
        <a:accent1>
          <a:srgbClr val="CC6600"/>
        </a:accent1>
        <a:accent2>
          <a:srgbClr val="C16059"/>
        </a:accent2>
        <a:accent3>
          <a:srgbClr val="C4B7B7"/>
        </a:accent3>
        <a:accent4>
          <a:srgbClr val="D3D0D0"/>
        </a:accent4>
        <a:accent5>
          <a:srgbClr val="E2B8AA"/>
        </a:accent5>
        <a:accent6>
          <a:srgbClr val="AF5650"/>
        </a:accent6>
        <a:hlink>
          <a:srgbClr val="FFCC00"/>
        </a:hlink>
        <a:folHlink>
          <a:srgbClr val="CBB557"/>
        </a:folHlink>
      </a:clrScheme>
      <a:clrMap bg1="dk2" tx1="lt1" bg2="dk1" tx2="lt2" accent1="accent1" accent2="accent2" accent3="accent3" accent4="accent4" accent5="accent5" accent6="accent6" hlink="hlink" folHlink="folHlink"/>
    </a:extraClrScheme>
    <a:extraClrScheme>
      <a:clrScheme name="1_Stream 7">
        <a:dk1>
          <a:srgbClr val="7F6737"/>
        </a:dk1>
        <a:lt1>
          <a:srgbClr val="FFFFFF"/>
        </a:lt1>
        <a:dk2>
          <a:srgbClr val="BFA673"/>
        </a:dk2>
        <a:lt2>
          <a:srgbClr val="E6E3AA"/>
        </a:lt2>
        <a:accent1>
          <a:srgbClr val="FFCC00"/>
        </a:accent1>
        <a:accent2>
          <a:srgbClr val="808000"/>
        </a:accent2>
        <a:accent3>
          <a:srgbClr val="DCD0BC"/>
        </a:accent3>
        <a:accent4>
          <a:srgbClr val="DADADA"/>
        </a:accent4>
        <a:accent5>
          <a:srgbClr val="FFE2AA"/>
        </a:accent5>
        <a:accent6>
          <a:srgbClr val="737300"/>
        </a:accent6>
        <a:hlink>
          <a:srgbClr val="784700"/>
        </a:hlink>
        <a:folHlink>
          <a:srgbClr val="9A7200"/>
        </a:folHlink>
      </a:clrScheme>
      <a:clrMap bg1="dk2" tx1="lt1" bg2="dk1" tx2="lt2" accent1="accent1" accent2="accent2" accent3="accent3" accent4="accent4" accent5="accent5" accent6="accent6" hlink="hlink" folHlink="folHlink"/>
    </a:extraClrScheme>
    <a:extraClrScheme>
      <a:clrScheme name="1_Stream 8">
        <a:dk1>
          <a:srgbClr val="4B2500"/>
        </a:dk1>
        <a:lt1>
          <a:srgbClr val="F9F0D3"/>
        </a:lt1>
        <a:dk2>
          <a:srgbClr val="A69564"/>
        </a:dk2>
        <a:lt2>
          <a:srgbClr val="EFDEAF"/>
        </a:lt2>
        <a:accent1>
          <a:srgbClr val="FFFFE3"/>
        </a:accent1>
        <a:accent2>
          <a:srgbClr val="BFBFA7"/>
        </a:accent2>
        <a:accent3>
          <a:srgbClr val="FBF6E6"/>
        </a:accent3>
        <a:accent4>
          <a:srgbClr val="3F1E00"/>
        </a:accent4>
        <a:accent5>
          <a:srgbClr val="FFFFEF"/>
        </a:accent5>
        <a:accent6>
          <a:srgbClr val="ADAD97"/>
        </a:accent6>
        <a:hlink>
          <a:srgbClr val="7B6D47"/>
        </a:hlink>
        <a:folHlink>
          <a:srgbClr val="A99D2F"/>
        </a:folHlink>
      </a:clrScheme>
      <a:clrMap bg1="lt1" tx1="dk1" bg2="lt2" tx2="dk2" accent1="accent1" accent2="accent2" accent3="accent3" accent4="accent4" accent5="accent5" accent6="accent6" hlink="hlink" folHlink="folHlink"/>
    </a:extraClrScheme>
    <a:extraClrScheme>
      <a:clrScheme name="1_Stream 9">
        <a:dk1>
          <a:srgbClr val="000000"/>
        </a:dk1>
        <a:lt1>
          <a:srgbClr val="FFFFFF"/>
        </a:lt1>
        <a:dk2>
          <a:srgbClr val="000000"/>
        </a:dk2>
        <a:lt2>
          <a:srgbClr val="808080"/>
        </a:lt2>
        <a:accent1>
          <a:srgbClr val="CCECFF"/>
        </a:accent1>
        <a:accent2>
          <a:srgbClr val="333399"/>
        </a:accent2>
        <a:accent3>
          <a:srgbClr val="FFFFFF"/>
        </a:accent3>
        <a:accent4>
          <a:srgbClr val="000000"/>
        </a:accent4>
        <a:accent5>
          <a:srgbClr val="E2F4FF"/>
        </a:accent5>
        <a:accent6>
          <a:srgbClr val="2D2D8A"/>
        </a:accent6>
        <a:hlink>
          <a:srgbClr val="6600FF"/>
        </a:hlink>
        <a:folHlink>
          <a:srgbClr val="0099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Custom Design">
  <a:themeElements>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Custom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lnDef>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11232</TotalTime>
  <Words>1144</Words>
  <Application>Microsoft Office PowerPoint</Application>
  <PresentationFormat>On-screen Show (4:3)</PresentationFormat>
  <Paragraphs>328</Paragraphs>
  <Slides>21</Slides>
  <Notes>18</Notes>
  <HiddenSlides>0</HiddenSlides>
  <MMClips>0</MMClips>
  <ScaleCrop>false</ScaleCrop>
  <HeadingPairs>
    <vt:vector size="6" baseType="variant">
      <vt:variant>
        <vt:lpstr>Fonts Used</vt:lpstr>
      </vt:variant>
      <vt:variant>
        <vt:i4>3</vt:i4>
      </vt:variant>
      <vt:variant>
        <vt:lpstr>Design Template</vt:lpstr>
      </vt:variant>
      <vt:variant>
        <vt:i4>3</vt:i4>
      </vt:variant>
      <vt:variant>
        <vt:lpstr>Slide Titles</vt:lpstr>
      </vt:variant>
      <vt:variant>
        <vt:i4>21</vt:i4>
      </vt:variant>
    </vt:vector>
  </HeadingPairs>
  <TitlesOfParts>
    <vt:vector size="27" baseType="lpstr">
      <vt:lpstr>Arial</vt:lpstr>
      <vt:lpstr>Garamond</vt:lpstr>
      <vt:lpstr>Wingdings</vt:lpstr>
      <vt:lpstr>1_Stream</vt:lpstr>
      <vt:lpstr>Custom Design</vt:lpstr>
      <vt:lpstr>1_Stream</vt:lpstr>
      <vt:lpstr>Protocol Revision Subcommittee</vt:lpstr>
      <vt:lpstr>PRS Summary</vt:lpstr>
      <vt:lpstr>PRR837, Load Used in RMR Studies   NPRR198, Load Used in RMR Studies  </vt:lpstr>
      <vt:lpstr>PRR837, Load Used in RMR Studies   NPRR198, Load Used in RMR Studies  </vt:lpstr>
      <vt:lpstr>NPRR199, Shift Factors by Resource Node  </vt:lpstr>
      <vt:lpstr>NPRR199, Shift Factors by Resource Node  </vt:lpstr>
      <vt:lpstr>NPRR200, MMS DC Tie Schedule Data Source </vt:lpstr>
      <vt:lpstr>NPRR200, MMS DC Tie Schedule Data Source </vt:lpstr>
      <vt:lpstr>NPRR201, Calculation of Transmission and Distribution Losses </vt:lpstr>
      <vt:lpstr>NPRR201, Calculation of Transmission and Distribution Losses </vt:lpstr>
      <vt:lpstr>NPRR206, Nodal Market Day-Ahead Market Credit Requirements</vt:lpstr>
      <vt:lpstr>NPRR206, Nodal Market Day-Ahead Market Credit Requirements</vt:lpstr>
      <vt:lpstr>Withdrawals and Rejections</vt:lpstr>
      <vt:lpstr>Parking Deck Priority and Rank</vt:lpstr>
      <vt:lpstr>PRR/NPRR Summary</vt:lpstr>
      <vt:lpstr>PRS Discussion Update</vt:lpstr>
      <vt:lpstr>     PRS 2009 Accomplishments</vt:lpstr>
      <vt:lpstr>     PRS 2010 Goals</vt:lpstr>
      <vt:lpstr>2010 PRR Approval Cycle – Normal Timeline</vt:lpstr>
      <vt:lpstr>Nodal Parking Deck Approved by Board of Directors</vt:lpstr>
      <vt:lpstr>Nodal Parking Deck – Pending Approval</vt:lpstr>
    </vt:vector>
  </TitlesOfParts>
  <Company>Reliant Energy, Inc.</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Protocol Revision Subcommittee</dc:title>
  <dc:creator>Reliant</dc:creator>
  <cp:lastModifiedBy>khobbs</cp:lastModifiedBy>
  <cp:revision>486</cp:revision>
  <dcterms:created xsi:type="dcterms:W3CDTF">2006-05-01T14:00:20Z</dcterms:created>
  <dcterms:modified xsi:type="dcterms:W3CDTF">2010-02-03T14:22:24Z</dcterms:modified>
</cp:coreProperties>
</file>