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BF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384C3-CA23-4684-B605-D859C669502E}" type="datetimeFigureOut">
              <a:rPr lang="en-US" smtClean="0"/>
              <a:pPr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F3216-4799-4A57-B260-490C1A61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2667000"/>
            <a:ext cx="6096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781800" y="2667000"/>
            <a:ext cx="6096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191000" y="4953000"/>
            <a:ext cx="6096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91000" y="1219200"/>
            <a:ext cx="6096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1"/>
          </p:cNvCxnSpPr>
          <p:nvPr/>
        </p:nvCxnSpPr>
        <p:spPr>
          <a:xfrm rot="10800000">
            <a:off x="1981200" y="1524000"/>
            <a:ext cx="2209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0"/>
          </p:cNvCxnSpPr>
          <p:nvPr/>
        </p:nvCxnSpPr>
        <p:spPr>
          <a:xfrm rot="5400000" flipH="1" flipV="1">
            <a:off x="1409700" y="2095500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2"/>
          </p:cNvCxnSpPr>
          <p:nvPr/>
        </p:nvCxnSpPr>
        <p:spPr>
          <a:xfrm rot="5400000">
            <a:off x="990600" y="4267200"/>
            <a:ext cx="1981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6" idx="1"/>
          </p:cNvCxnSpPr>
          <p:nvPr/>
        </p:nvCxnSpPr>
        <p:spPr>
          <a:xfrm>
            <a:off x="1981200" y="5257800"/>
            <a:ext cx="2209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67200" y="13716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CB3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91000" y="5105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CB1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76400" y="27432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CB2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858000" y="2819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CB4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4800600" y="1524000"/>
            <a:ext cx="228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6515894" y="2094706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6096794" y="4266406"/>
            <a:ext cx="1981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800600" y="5257800"/>
            <a:ext cx="228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609600" y="1524000"/>
            <a:ext cx="1371600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>
            <a:off x="609600" y="5257800"/>
            <a:ext cx="1371600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>
            <a:off x="7086600" y="5257800"/>
            <a:ext cx="1371600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>
            <a:off x="7086600" y="1524000"/>
            <a:ext cx="1371600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52400" y="8382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 W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52400" y="44196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 X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8229600" y="4572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 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8229600" y="9144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 Y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81000" y="57150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circuit breakers CB1, CB2, CB3, and CB4 closed, this entire </a:t>
            </a:r>
            <a:r>
              <a:rPr lang="en-US" dirty="0" smtClean="0"/>
              <a:t>sub</a:t>
            </a:r>
            <a:r>
              <a:rPr lang="en-US" dirty="0" smtClean="0"/>
              <a:t>station</a:t>
            </a:r>
            <a:r>
              <a:rPr lang="en-US" dirty="0" smtClean="0"/>
              <a:t> </a:t>
            </a:r>
            <a:r>
              <a:rPr lang="en-US" dirty="0" smtClean="0"/>
              <a:t>becomes </a:t>
            </a:r>
            <a:r>
              <a:rPr lang="en-US" dirty="0" smtClean="0"/>
              <a:t>a single </a:t>
            </a:r>
            <a:r>
              <a:rPr lang="en-US" i="1" u="sng" dirty="0" smtClean="0"/>
              <a:t>State Estimator Bus</a:t>
            </a:r>
            <a:r>
              <a:rPr lang="en-US" dirty="0" smtClean="0"/>
              <a:t>.  There are 4 </a:t>
            </a:r>
            <a:r>
              <a:rPr lang="en-US" dirty="0" smtClean="0"/>
              <a:t>distinct </a:t>
            </a:r>
            <a:r>
              <a:rPr lang="en-US" i="1" u="sng" dirty="0" smtClean="0"/>
              <a:t>Electrical </a:t>
            </a:r>
            <a:r>
              <a:rPr lang="en-US" i="1" u="sng" dirty="0" smtClean="0"/>
              <a:t>Buses</a:t>
            </a:r>
            <a:r>
              <a:rPr lang="en-US" dirty="0" smtClean="0"/>
              <a:t> in this diagram, circled in green.</a:t>
            </a:r>
            <a:endParaRPr lang="en-US" dirty="0"/>
          </a:p>
        </p:txBody>
      </p:sp>
      <p:sp>
        <p:nvSpPr>
          <p:cNvPr id="40" name="Right Arrow 39"/>
          <p:cNvSpPr/>
          <p:nvPr/>
        </p:nvSpPr>
        <p:spPr>
          <a:xfrm>
            <a:off x="8458200" y="1295400"/>
            <a:ext cx="533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>
            <a:off x="8458200" y="5008085"/>
            <a:ext cx="533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76200" y="1284383"/>
            <a:ext cx="533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76200" y="5019102"/>
            <a:ext cx="533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1371600" y="4495800"/>
            <a:ext cx="1219200" cy="1208184"/>
          </a:xfrm>
          <a:prstGeom prst="ellipse">
            <a:avLst/>
          </a:prstGeom>
          <a:noFill/>
          <a:ln w="28575">
            <a:solidFill>
              <a:srgbClr val="10BF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477000" y="914401"/>
            <a:ext cx="1219200" cy="1230216"/>
          </a:xfrm>
          <a:prstGeom prst="ellipse">
            <a:avLst/>
          </a:prstGeom>
          <a:noFill/>
          <a:ln w="28575">
            <a:solidFill>
              <a:srgbClr val="10BF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477000" y="4495800"/>
            <a:ext cx="1219200" cy="1230218"/>
          </a:xfrm>
          <a:prstGeom prst="ellipse">
            <a:avLst/>
          </a:prstGeom>
          <a:noFill/>
          <a:ln w="28575">
            <a:solidFill>
              <a:srgbClr val="10BF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371600" y="914401"/>
            <a:ext cx="1219200" cy="1230216"/>
          </a:xfrm>
          <a:prstGeom prst="ellipse">
            <a:avLst/>
          </a:prstGeom>
          <a:noFill/>
          <a:ln w="28575">
            <a:solidFill>
              <a:srgbClr val="10BF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143000" y="162580"/>
            <a:ext cx="6858000" cy="523220"/>
          </a:xfrm>
          <a:prstGeom prst="rect">
            <a:avLst/>
          </a:prstGeom>
          <a:noFill/>
          <a:ln>
            <a:solidFill>
              <a:srgbClr val="10BF0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State Estimator Bus vs. Electrical Bus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 Sills</dc:creator>
  <cp:lastModifiedBy>Alex Sills</cp:lastModifiedBy>
  <cp:revision>3</cp:revision>
  <dcterms:created xsi:type="dcterms:W3CDTF">2010-01-20T16:59:46Z</dcterms:created>
  <dcterms:modified xsi:type="dcterms:W3CDTF">2010-01-20T19:45:40Z</dcterms:modified>
</cp:coreProperties>
</file>