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258" r:id="rId2"/>
    <p:sldId id="285" r:id="rId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996" autoAdjust="0"/>
    <p:restoredTop sz="93820" autoAdjust="0"/>
  </p:normalViewPr>
  <p:slideViewPr>
    <p:cSldViewPr>
      <p:cViewPr>
        <p:scale>
          <a:sx n="100" d="100"/>
          <a:sy n="100" d="100"/>
        </p:scale>
        <p:origin x="-66" y="4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/>
            </a:lvl1pPr>
          </a:lstStyle>
          <a:p>
            <a:fld id="{D7F3C23D-AC96-4222-93B4-E3D25FE647C6}" type="datetimeFigureOut">
              <a:rPr lang="en-US"/>
              <a:pPr/>
              <a:t>8/10/2009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/>
            </a:lvl1pPr>
          </a:lstStyle>
          <a:p>
            <a:fld id="{9E384C33-4EE6-484F-8567-B074E009EB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32D134D6-783A-4AB2-9650-F1F2AF572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A40B1-8E87-462C-ABDF-17F2457B68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EB308-591E-41A1-86D4-42345E2BD6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831B2-DB07-4B1B-8D0A-46FFB02E39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D6B09-4F41-48C6-BFDE-170B600B02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684A4-BD48-4BB1-850A-C06C4AB9F4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3FE62-1123-47DB-96E4-CCBD01E20D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18E62-8077-4896-89E5-A68245BFC5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D84E0-3FB3-4C1A-97FD-96A4D202D2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10488-7AC7-40AB-9E0C-E851082334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0CE71-0935-4D7D-9978-EBE2E9A40A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38D4742-3183-425C-913C-8B1D883F5E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657600" y="6477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99F67CFF-77AC-4D2B-8346-1032F5E8CAA0}" type="slidenum">
              <a:rPr lang="en-US" sz="900"/>
              <a:pPr algn="ctr">
                <a:defRPr/>
              </a:pPr>
              <a:t>‹#›</a:t>
            </a:fld>
            <a:endParaRPr lang="en-US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2" r:id="rId1"/>
    <p:sldLayoutId id="2147484391" r:id="rId2"/>
    <p:sldLayoutId id="2147484390" r:id="rId3"/>
    <p:sldLayoutId id="2147484389" r:id="rId4"/>
    <p:sldLayoutId id="2147484388" r:id="rId5"/>
    <p:sldLayoutId id="2147484387" r:id="rId6"/>
    <p:sldLayoutId id="2147484386" r:id="rId7"/>
    <p:sldLayoutId id="2147484385" r:id="rId8"/>
    <p:sldLayoutId id="2147484384" r:id="rId9"/>
    <p:sldLayoutId id="2147484383" r:id="rId10"/>
    <p:sldLayoutId id="21474843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smtClean="0"/>
              <a:t>ERCOT IT Update</a:t>
            </a:r>
          </a:p>
        </p:txBody>
      </p:sp>
      <p:sp>
        <p:nvSpPr>
          <p:cNvPr id="3075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200400"/>
            <a:ext cx="5334000" cy="11430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COPS</a:t>
            </a:r>
            <a:endParaRPr lang="en-US" sz="2200" dirty="0" smtClean="0"/>
          </a:p>
          <a:p>
            <a:pPr eaLnBrk="1" hangingPunct="1"/>
            <a:r>
              <a:rPr lang="en-US" sz="2200" dirty="0" smtClean="0"/>
              <a:t>July 2009</a:t>
            </a:r>
          </a:p>
        </p:txBody>
      </p:sp>
      <p:sp>
        <p:nvSpPr>
          <p:cNvPr id="3076" name="Text Box 21"/>
          <p:cNvSpPr txBox="1">
            <a:spLocks noChangeArrowheads="1"/>
          </p:cNvSpPr>
          <p:nvPr/>
        </p:nvSpPr>
        <p:spPr bwMode="auto">
          <a:xfrm>
            <a:off x="2438400" y="4876800"/>
            <a:ext cx="6477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</a:rPr>
              <a:t>Trey Felton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</a:rPr>
              <a:t>IT Account Manager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PR80031 Retail Application Upgrade SLA Exception Request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82000" cy="1371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b="0" dirty="0" smtClean="0"/>
              <a:t>Retail release includes several SIRs and Application patches, as well as DB Upgrades for </a:t>
            </a:r>
            <a:r>
              <a:rPr lang="en-US" sz="1200" b="0" dirty="0" err="1" smtClean="0"/>
              <a:t>PaperFree</a:t>
            </a:r>
            <a:r>
              <a:rPr lang="en-US" sz="1200" b="0" dirty="0" smtClean="0"/>
              <a:t>, NAESB and Siebel</a:t>
            </a:r>
          </a:p>
          <a:p>
            <a:pPr>
              <a:lnSpc>
                <a:spcPct val="80000"/>
              </a:lnSpc>
            </a:pPr>
            <a:endParaRPr lang="en-US" sz="1200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="0" dirty="0" smtClean="0"/>
              <a:t>ERCOT is asking to begin the release at 6am on Saturday (6 hrs early</a:t>
            </a:r>
            <a:r>
              <a:rPr lang="en-US" sz="1200" b="0" dirty="0" smtClean="0"/>
              <a:t>)</a:t>
            </a:r>
            <a:endParaRPr lang="en-US" sz="1200" b="0" dirty="0" smtClean="0"/>
          </a:p>
          <a:p>
            <a:pPr lvl="1">
              <a:lnSpc>
                <a:spcPct val="80000"/>
              </a:lnSpc>
            </a:pPr>
            <a:r>
              <a:rPr lang="en-US" sz="1200" dirty="0" smtClean="0"/>
              <a:t>Will affect Retail, </a:t>
            </a:r>
            <a:r>
              <a:rPr lang="en-US" sz="1200" dirty="0" err="1" smtClean="0"/>
              <a:t>MarkeTrak</a:t>
            </a:r>
            <a:r>
              <a:rPr lang="en-US" sz="1200" dirty="0" smtClean="0"/>
              <a:t>, TML, Report Explorer</a:t>
            </a:r>
            <a:endParaRPr lang="en-US" sz="1200" dirty="0" smtClean="0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/>
        </p:nvGraphicFramePr>
        <p:xfrm>
          <a:off x="685800" y="2895600"/>
          <a:ext cx="4953000" cy="2647950"/>
        </p:xfrm>
        <a:graphic>
          <a:graphicData uri="http://schemas.openxmlformats.org/presentationml/2006/ole">
            <p:oleObj spid="_x0000_s53252" name="Visio" r:id="rId3" imgW="6023610" imgH="3236214" progId="Visio.Drawing.11">
              <p:embed/>
            </p:oleObj>
          </a:graphicData>
        </a:graphic>
      </p:graphicFrame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2819400"/>
            <a:ext cx="25495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5" name="Oval 7"/>
          <p:cNvSpPr>
            <a:spLocks noChangeArrowheads="1"/>
          </p:cNvSpPr>
          <p:nvPr/>
        </p:nvSpPr>
        <p:spPr bwMode="auto">
          <a:xfrm>
            <a:off x="5543550" y="4724400"/>
            <a:ext cx="32004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7433</TotalTime>
  <Words>64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Custom Design</vt:lpstr>
      <vt:lpstr>Microsoft Visio Drawing</vt:lpstr>
      <vt:lpstr>ERCOT IT Update</vt:lpstr>
      <vt:lpstr>PR80031 Retail Application Upgrade SLA Exception Request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tfelton</cp:lastModifiedBy>
  <cp:revision>293</cp:revision>
  <dcterms:created xsi:type="dcterms:W3CDTF">2005-04-21T14:28:35Z</dcterms:created>
  <dcterms:modified xsi:type="dcterms:W3CDTF">2009-08-10T13:06:35Z</dcterms:modified>
</cp:coreProperties>
</file>