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1" r:id="rId2"/>
    <p:sldId id="264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5DB86-140B-4E32-B37B-9360171393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7730F-0721-4B7B-A100-B25F8F2E24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9E64-95B2-4141-B0B2-7AD747C5AB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EB70F-F7F3-4509-81AB-EDF351A9E7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73B01-CB94-458C-A551-D07794A963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8BAE8-74A2-4251-BE6A-EFBBC41182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69B37-81EF-49B5-97ED-EF7411EA8A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CE385-47C6-474B-86FD-2D8AAAA61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1999A-A732-4868-8B17-38FF2ED94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8E9B-ADF2-426C-98A5-BCBF781887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8E12-ECC2-4F3C-957B-303EE7D51C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CA5373E-ECA5-4815-9F15-38B3DCA0F5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April 22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924800" cy="48006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u="sng" dirty="0" smtClean="0"/>
              <a:t>Extracts and Reports SLA Communications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SLA Communication process will be added to the COPMG Appendix A: Market Notice Communication Process.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All SLA reporting documents will be posted to one common location on ERCOT.com under Services.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The Extract and Reporting Information matrix file and the Incident Reporting Log will be combined into one document.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April 22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u="sng" dirty="0" smtClean="0"/>
              <a:t>COPMG Outline and Nodal Content</a:t>
            </a:r>
            <a:r>
              <a:rPr lang="en-US" dirty="0" smtClean="0"/>
              <a:t>: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Reviewed and update COPMG Outline and Work Plan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Currently working on Sections: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New – Organizational Structure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5 – Commercial System Model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8 – Settlement Statement and Detail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New - CRRs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April 22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Next meeting is:</a:t>
            </a:r>
          </a:p>
          <a:p>
            <a:pPr lvl="1" eaLnBrk="1" hangingPunct="1"/>
            <a:r>
              <a:rPr lang="en-US" dirty="0" smtClean="0"/>
              <a:t>May 20, 2008 at ERCOT;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9:30am – 12:30pm</a:t>
            </a:r>
          </a:p>
          <a:p>
            <a:pPr eaLnBrk="1" hangingPunct="1"/>
            <a:r>
              <a:rPr lang="en-US" dirty="0" smtClean="0"/>
              <a:t>Agenda:</a:t>
            </a:r>
          </a:p>
          <a:p>
            <a:pPr lvl="1" eaLnBrk="1" hangingPunct="1"/>
            <a:r>
              <a:rPr lang="en-US" dirty="0" smtClean="0"/>
              <a:t>Continuation of COPMG Work</a:t>
            </a:r>
          </a:p>
          <a:p>
            <a:pPr eaLnBrk="1" hangingPunct="1"/>
            <a:r>
              <a:rPr lang="en-US" dirty="0" smtClean="0"/>
              <a:t>Any </a:t>
            </a:r>
            <a:r>
              <a:rPr lang="en-US" dirty="0" smtClean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984</TotalTime>
  <Words>118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Radial</vt:lpstr>
      <vt:lpstr>CCWG April 22th Meeting</vt:lpstr>
      <vt:lpstr>CCWG April 22th Meeting</vt:lpstr>
      <vt:lpstr>CCWG April 22th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trenarym</cp:lastModifiedBy>
  <cp:revision>61</cp:revision>
  <dcterms:created xsi:type="dcterms:W3CDTF">2007-01-25T15:58:45Z</dcterms:created>
  <dcterms:modified xsi:type="dcterms:W3CDTF">2008-04-28T18:13:09Z</dcterms:modified>
</cp:coreProperties>
</file>