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80" r:id="rId7"/>
    <p:sldId id="274" r:id="rId8"/>
    <p:sldId id="27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5D1153-2FEE-4373-A2F7-1F988E3401EB}" v="2" dt="2025-08-27T16:39:34.8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F595B62-5CEC-4281-88D9-B3C0AE68290B}"/>
    <pc:docChg chg="custSel addSld modSld">
      <pc:chgData name="Badri, Sreenivas" userId="0b43dccd-042e-4be0-871d-afa1d90d6a2e" providerId="ADAL" clId="{AF595B62-5CEC-4281-88D9-B3C0AE68290B}" dt="2024-08-28T23:49:11.953" v="524" actId="12"/>
      <pc:docMkLst>
        <pc:docMk/>
      </pc:docMkLst>
      <pc:sldChg chg="modSp mod">
        <pc:chgData name="Badri, Sreenivas" userId="0b43dccd-042e-4be0-871d-afa1d90d6a2e" providerId="ADAL" clId="{AF595B62-5CEC-4281-88D9-B3C0AE68290B}" dt="2024-08-28T23:47:11.391" v="522" actId="20577"/>
        <pc:sldMkLst>
          <pc:docMk/>
          <pc:sldMk cId="1834024318" sldId="269"/>
        </pc:sldMkLst>
      </pc:sldChg>
      <pc:sldChg chg="modSp mod">
        <pc:chgData name="Badri, Sreenivas" userId="0b43dccd-042e-4be0-871d-afa1d90d6a2e" providerId="ADAL" clId="{AF595B62-5CEC-4281-88D9-B3C0AE68290B}" dt="2024-08-28T23:49:11.953" v="524" actId="12"/>
        <pc:sldMkLst>
          <pc:docMk/>
          <pc:sldMk cId="2343497297" sldId="270"/>
        </pc:sldMkLst>
      </pc:sldChg>
      <pc:sldChg chg="modSp mod">
        <pc:chgData name="Badri, Sreenivas" userId="0b43dccd-042e-4be0-871d-afa1d90d6a2e" providerId="ADAL" clId="{AF595B62-5CEC-4281-88D9-B3C0AE68290B}" dt="2024-08-28T23:34:41.241" v="241" actId="12"/>
        <pc:sldMkLst>
          <pc:docMk/>
          <pc:sldMk cId="3073956096" sldId="271"/>
        </pc:sldMkLst>
      </pc:sldChg>
      <pc:sldChg chg="modSp add mod">
        <pc:chgData name="Badri, Sreenivas" userId="0b43dccd-042e-4be0-871d-afa1d90d6a2e" providerId="ADAL" clId="{AF595B62-5CEC-4281-88D9-B3C0AE68290B}" dt="2024-08-28T23:34:13.830" v="235" actId="2057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CCAB05B1-7EDB-42E6-989B-AE31EAE9F382}"/>
    <pc:docChg chg="custSel delSld modSld">
      <pc:chgData name="Barbas, Nick" userId="a081efdc-bf3e-4a61-bcc5-e9bc4cadfb68" providerId="ADAL" clId="{CCAB05B1-7EDB-42E6-989B-AE31EAE9F382}" dt="2024-09-25T16:26:46.565" v="1551" actId="20577"/>
      <pc:docMkLst>
        <pc:docMk/>
      </pc:docMkLst>
      <pc:sldChg chg="modSp mod">
        <pc:chgData name="Barbas, Nick" userId="a081efdc-bf3e-4a61-bcc5-e9bc4cadfb68" providerId="ADAL" clId="{CCAB05B1-7EDB-42E6-989B-AE31EAE9F382}" dt="2024-09-25T14:42:57.140" v="2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CCAB05B1-7EDB-42E6-989B-AE31EAE9F382}" dt="2024-09-25T16:26:46.565" v="1551" actId="20577"/>
        <pc:sldMkLst>
          <pc:docMk/>
          <pc:sldMk cId="1834024318" sldId="269"/>
        </pc:sldMkLst>
      </pc:sldChg>
      <pc:sldChg chg="delSp modSp mod">
        <pc:chgData name="Barbas, Nick" userId="a081efdc-bf3e-4a61-bcc5-e9bc4cadfb68" providerId="ADAL" clId="{CCAB05B1-7EDB-42E6-989B-AE31EAE9F382}" dt="2024-09-25T16:11:33.278" v="1335" actId="20577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CCAB05B1-7EDB-42E6-989B-AE31EAE9F382}" dt="2024-09-25T15:52:01.610" v="455" actId="20577"/>
        <pc:sldMkLst>
          <pc:docMk/>
          <pc:sldMk cId="3073956096" sldId="271"/>
        </pc:sldMkLst>
      </pc:sldChg>
      <pc:sldChg chg="del">
        <pc:chgData name="Barbas, Nick" userId="a081efdc-bf3e-4a61-bcc5-e9bc4cadfb68" providerId="ADAL" clId="{CCAB05B1-7EDB-42E6-989B-AE31EAE9F382}" dt="2024-09-25T15:51:56.738" v="453" actId="47"/>
        <pc:sldMkLst>
          <pc:docMk/>
          <pc:sldMk cId="2366995406" sldId="272"/>
        </pc:sldMkLst>
      </pc:sldChg>
      <pc:sldChg chg="del">
        <pc:chgData name="Barbas, Nick" userId="a081efdc-bf3e-4a61-bcc5-e9bc4cadfb68" providerId="ADAL" clId="{CCAB05B1-7EDB-42E6-989B-AE31EAE9F382}" dt="2024-09-25T15:51:52.986" v="452" actId="4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BBDD98BC-9077-44C7-9CF7-0E2893D030DD}"/>
    <pc:docChg chg="custSel delSld modSld">
      <pc:chgData name="Barbas, Nick" userId="a081efdc-bf3e-4a61-bcc5-e9bc4cadfb68" providerId="ADAL" clId="{BBDD98BC-9077-44C7-9CF7-0E2893D030DD}" dt="2024-11-19T21:01:36.659" v="1930" actId="20577"/>
      <pc:docMkLst>
        <pc:docMk/>
      </pc:docMkLst>
      <pc:sldChg chg="modSp mod">
        <pc:chgData name="Barbas, Nick" userId="a081efdc-bf3e-4a61-bcc5-e9bc4cadfb68" providerId="ADAL" clId="{BBDD98BC-9077-44C7-9CF7-0E2893D030DD}" dt="2024-11-19T18:22:18.685" v="8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BBDD98BC-9077-44C7-9CF7-0E2893D030DD}" dt="2024-11-19T20:55:57.961" v="1823" actId="20577"/>
        <pc:sldMkLst>
          <pc:docMk/>
          <pc:sldMk cId="1834024318" sldId="269"/>
        </pc:sldMkLst>
      </pc:sldChg>
      <pc:sldChg chg="del">
        <pc:chgData name="Barbas, Nick" userId="a081efdc-bf3e-4a61-bcc5-e9bc4cadfb68" providerId="ADAL" clId="{BBDD98BC-9077-44C7-9CF7-0E2893D030DD}" dt="2024-11-19T18:55:16.723" v="416" actId="2696"/>
        <pc:sldMkLst>
          <pc:docMk/>
          <pc:sldMk cId="2343497297" sldId="270"/>
        </pc:sldMkLst>
      </pc:sldChg>
      <pc:sldChg chg="addSp delSp modSp mod">
        <pc:chgData name="Barbas, Nick" userId="a081efdc-bf3e-4a61-bcc5-e9bc4cadfb68" providerId="ADAL" clId="{BBDD98BC-9077-44C7-9CF7-0E2893D030DD}" dt="2024-11-19T21:01:36.659" v="1930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BBDD98BC-9077-44C7-9CF7-0E2893D030DD}" dt="2024-11-19T19:40:51.498" v="1786" actId="107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BBDD98BC-9077-44C7-9CF7-0E2893D030DD}" dt="2024-11-19T19:36:35.177" v="1772" actId="1076"/>
        <pc:sldMkLst>
          <pc:docMk/>
          <pc:sldMk cId="4137230073" sldId="273"/>
        </pc:sldMkLst>
      </pc:sldChg>
    </pc:docChg>
  </pc:docChgLst>
  <pc:docChgLst>
    <pc:chgData name="Barbas, Nick" userId="a081efdc-bf3e-4a61-bcc5-e9bc4cadfb68" providerId="ADAL" clId="{4F76F5E7-DCBE-4FB2-A73E-C78AD7076355}"/>
    <pc:docChg chg="custSel delSld modSld sldOrd">
      <pc:chgData name="Barbas, Nick" userId="a081efdc-bf3e-4a61-bcc5-e9bc4cadfb68" providerId="ADAL" clId="{4F76F5E7-DCBE-4FB2-A73E-C78AD7076355}" dt="2025-07-29T19:30:39.835" v="1235" actId="255"/>
      <pc:docMkLst>
        <pc:docMk/>
      </pc:docMkLst>
      <pc:sldChg chg="modSp mod">
        <pc:chgData name="Barbas, Nick" userId="a081efdc-bf3e-4a61-bcc5-e9bc4cadfb68" providerId="ADAL" clId="{4F76F5E7-DCBE-4FB2-A73E-C78AD7076355}" dt="2025-07-28T19:02:16.215" v="29" actId="20577"/>
        <pc:sldMkLst>
          <pc:docMk/>
          <pc:sldMk cId="730603795" sldId="260"/>
        </pc:sldMkLst>
        <pc:spChg chg="mod">
          <ac:chgData name="Barbas, Nick" userId="a081efdc-bf3e-4a61-bcc5-e9bc4cadfb68" providerId="ADAL" clId="{4F76F5E7-DCBE-4FB2-A73E-C78AD7076355}" dt="2025-07-28T19:02:16.215" v="2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4F76F5E7-DCBE-4FB2-A73E-C78AD7076355}" dt="2025-07-29T19:30:39.835" v="1235" actId="255"/>
        <pc:sldMkLst>
          <pc:docMk/>
          <pc:sldMk cId="1834024318" sldId="269"/>
        </pc:sldMkLst>
        <pc:spChg chg="mod">
          <ac:chgData name="Barbas, Nick" userId="a081efdc-bf3e-4a61-bcc5-e9bc4cadfb68" providerId="ADAL" clId="{4F76F5E7-DCBE-4FB2-A73E-C78AD7076355}" dt="2025-07-29T19:30:39.835" v="1235" actId="255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4F76F5E7-DCBE-4FB2-A73E-C78AD7076355}" dt="2025-07-28T21:38:08.616" v="943" actId="2696"/>
        <pc:sldMkLst>
          <pc:docMk/>
          <pc:sldMk cId="3073956096" sldId="271"/>
        </pc:sldMkLst>
      </pc:sldChg>
      <pc:sldChg chg="modSp mod ord">
        <pc:chgData name="Barbas, Nick" userId="a081efdc-bf3e-4a61-bcc5-e9bc4cadfb68" providerId="ADAL" clId="{4F76F5E7-DCBE-4FB2-A73E-C78AD7076355}" dt="2025-07-28T21:23:16.950" v="245" actId="20577"/>
        <pc:sldMkLst>
          <pc:docMk/>
          <pc:sldMk cId="141005720" sldId="274"/>
        </pc:sldMkLst>
        <pc:spChg chg="mod">
          <ac:chgData name="Barbas, Nick" userId="a081efdc-bf3e-4a61-bcc5-e9bc4cadfb68" providerId="ADAL" clId="{4F76F5E7-DCBE-4FB2-A73E-C78AD7076355}" dt="2025-07-28T21:23:16.950" v="245" actId="20577"/>
          <ac:spMkLst>
            <pc:docMk/>
            <pc:sldMk cId="141005720" sldId="274"/>
            <ac:spMk id="7" creationId="{D43C1E20-C596-4BDC-AE7D-536C41A0DA79}"/>
          </ac:spMkLst>
        </pc:spChg>
      </pc:sldChg>
      <pc:sldChg chg="modSp mod ord">
        <pc:chgData name="Barbas, Nick" userId="a081efdc-bf3e-4a61-bcc5-e9bc4cadfb68" providerId="ADAL" clId="{4F76F5E7-DCBE-4FB2-A73E-C78AD7076355}" dt="2025-07-28T21:54:17.781" v="1049" actId="6549"/>
        <pc:sldMkLst>
          <pc:docMk/>
          <pc:sldMk cId="2391928886" sldId="275"/>
        </pc:sldMkLst>
        <pc:spChg chg="mod">
          <ac:chgData name="Barbas, Nick" userId="a081efdc-bf3e-4a61-bcc5-e9bc4cadfb68" providerId="ADAL" clId="{4F76F5E7-DCBE-4FB2-A73E-C78AD7076355}" dt="2025-07-28T21:54:17.781" v="1049" actId="6549"/>
          <ac:spMkLst>
            <pc:docMk/>
            <pc:sldMk cId="2391928886" sldId="275"/>
            <ac:spMk id="7" creationId="{67DB1995-D693-9A8B-3727-92C974E44B81}"/>
          </ac:spMkLst>
        </pc:spChg>
      </pc:sldChg>
      <pc:sldChg chg="del">
        <pc:chgData name="Barbas, Nick" userId="a081efdc-bf3e-4a61-bcc5-e9bc4cadfb68" providerId="ADAL" clId="{4F76F5E7-DCBE-4FB2-A73E-C78AD7076355}" dt="2025-07-28T21:38:38.709" v="944" actId="2696"/>
        <pc:sldMkLst>
          <pc:docMk/>
          <pc:sldMk cId="2508696625" sldId="278"/>
        </pc:sldMkLst>
      </pc:sldChg>
    </pc:docChg>
  </pc:docChgLst>
  <pc:docChgLst>
    <pc:chgData name="Barbas, Nick" userId="a081efdc-bf3e-4a61-bcc5-e9bc4cadfb68" providerId="ADAL" clId="{9C5D1153-2FEE-4373-A2F7-1F988E3401EB}"/>
    <pc:docChg chg="addSld delSld modSld">
      <pc:chgData name="Barbas, Nick" userId="a081efdc-bf3e-4a61-bcc5-e9bc4cadfb68" providerId="ADAL" clId="{9C5D1153-2FEE-4373-A2F7-1F988E3401EB}" dt="2025-08-27T18:17:45.159" v="355" actId="20577"/>
      <pc:docMkLst>
        <pc:docMk/>
      </pc:docMkLst>
      <pc:sldChg chg="modSp mod">
        <pc:chgData name="Barbas, Nick" userId="a081efdc-bf3e-4a61-bcc5-e9bc4cadfb68" providerId="ADAL" clId="{9C5D1153-2FEE-4373-A2F7-1F988E3401EB}" dt="2025-08-27T16:19:59.843" v="11" actId="20577"/>
        <pc:sldMkLst>
          <pc:docMk/>
          <pc:sldMk cId="730603795" sldId="260"/>
        </pc:sldMkLst>
        <pc:spChg chg="mod">
          <ac:chgData name="Barbas, Nick" userId="a081efdc-bf3e-4a61-bcc5-e9bc4cadfb68" providerId="ADAL" clId="{9C5D1153-2FEE-4373-A2F7-1F988E3401EB}" dt="2025-08-27T16:19:59.843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9C5D1153-2FEE-4373-A2F7-1F988E3401EB}" dt="2025-08-27T18:17:45.159" v="355" actId="20577"/>
        <pc:sldMkLst>
          <pc:docMk/>
          <pc:sldMk cId="1834024318" sldId="269"/>
        </pc:sldMkLst>
        <pc:spChg chg="mod">
          <ac:chgData name="Barbas, Nick" userId="a081efdc-bf3e-4a61-bcc5-e9bc4cadfb68" providerId="ADAL" clId="{9C5D1153-2FEE-4373-A2F7-1F988E3401EB}" dt="2025-08-27T18:17:45.159" v="355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9C5D1153-2FEE-4373-A2F7-1F988E3401EB}" dt="2025-08-27T16:29:04.856" v="331" actId="2696"/>
        <pc:sldMkLst>
          <pc:docMk/>
          <pc:sldMk cId="4137230073" sldId="273"/>
        </pc:sldMkLst>
      </pc:sldChg>
      <pc:sldChg chg="del">
        <pc:chgData name="Barbas, Nick" userId="a081efdc-bf3e-4a61-bcc5-e9bc4cadfb68" providerId="ADAL" clId="{9C5D1153-2FEE-4373-A2F7-1F988E3401EB}" dt="2025-08-27T16:29:07.750" v="332" actId="2696"/>
        <pc:sldMkLst>
          <pc:docMk/>
          <pc:sldMk cId="3848834093" sldId="276"/>
        </pc:sldMkLst>
      </pc:sldChg>
      <pc:sldChg chg="del">
        <pc:chgData name="Barbas, Nick" userId="a081efdc-bf3e-4a61-bcc5-e9bc4cadfb68" providerId="ADAL" clId="{9C5D1153-2FEE-4373-A2F7-1F988E3401EB}" dt="2025-08-27T16:29:10.784" v="333" actId="2696"/>
        <pc:sldMkLst>
          <pc:docMk/>
          <pc:sldMk cId="12783080" sldId="277"/>
        </pc:sldMkLst>
      </pc:sldChg>
      <pc:sldChg chg="del">
        <pc:chgData name="Barbas, Nick" userId="a081efdc-bf3e-4a61-bcc5-e9bc4cadfb68" providerId="ADAL" clId="{9C5D1153-2FEE-4373-A2F7-1F988E3401EB}" dt="2025-08-27T16:29:13.457" v="334" actId="2696"/>
        <pc:sldMkLst>
          <pc:docMk/>
          <pc:sldMk cId="2364380098" sldId="279"/>
        </pc:sldMkLst>
      </pc:sldChg>
      <pc:sldChg chg="addSp modSp add mod">
        <pc:chgData name="Barbas, Nick" userId="a081efdc-bf3e-4a61-bcc5-e9bc4cadfb68" providerId="ADAL" clId="{9C5D1153-2FEE-4373-A2F7-1F988E3401EB}" dt="2025-08-27T16:39:49.637" v="342" actId="1076"/>
        <pc:sldMkLst>
          <pc:docMk/>
          <pc:sldMk cId="772915771" sldId="281"/>
        </pc:sldMkLst>
        <pc:spChg chg="mod">
          <ac:chgData name="Barbas, Nick" userId="a081efdc-bf3e-4a61-bcc5-e9bc4cadfb68" providerId="ADAL" clId="{9C5D1153-2FEE-4373-A2F7-1F988E3401EB}" dt="2025-08-27T16:38:12.193" v="337" actId="5793"/>
          <ac:spMkLst>
            <pc:docMk/>
            <pc:sldMk cId="772915771" sldId="281"/>
            <ac:spMk id="7" creationId="{A59D0C8E-9CC9-3478-B610-3D77A0D247E2}"/>
          </ac:spMkLst>
        </pc:spChg>
        <pc:picChg chg="add mod">
          <ac:chgData name="Barbas, Nick" userId="a081efdc-bf3e-4a61-bcc5-e9bc4cadfb68" providerId="ADAL" clId="{9C5D1153-2FEE-4373-A2F7-1F988E3401EB}" dt="2025-08-27T16:39:49.637" v="342" actId="1076"/>
          <ac:picMkLst>
            <pc:docMk/>
            <pc:sldMk cId="772915771" sldId="281"/>
            <ac:picMk id="5" creationId="{917191E3-EE48-0558-5ADD-CE0BEA0D1A5B}"/>
          </ac:picMkLst>
        </pc:picChg>
      </pc:sldChg>
    </pc:docChg>
  </pc:docChgLst>
  <pc:docChgLst>
    <pc:chgData name="Barbas, Nick" userId="a081efdc-bf3e-4a61-bcc5-e9bc4cadfb68" providerId="ADAL" clId="{512CDE6E-3D15-4953-80D7-1FE565220A0F}"/>
    <pc:docChg chg="custSel delSld modSld">
      <pc:chgData name="Barbas, Nick" userId="a081efdc-bf3e-4a61-bcc5-e9bc4cadfb68" providerId="ADAL" clId="{512CDE6E-3D15-4953-80D7-1FE565220A0F}" dt="2025-04-18T22:15:31.262" v="3085" actId="20577"/>
      <pc:docMkLst>
        <pc:docMk/>
      </pc:docMkLst>
      <pc:sldChg chg="modSp mod">
        <pc:chgData name="Barbas, Nick" userId="a081efdc-bf3e-4a61-bcc5-e9bc4cadfb68" providerId="ADAL" clId="{512CDE6E-3D15-4953-80D7-1FE565220A0F}" dt="2025-04-18T20:16:32.161" v="73" actId="20577"/>
        <pc:sldMkLst>
          <pc:docMk/>
          <pc:sldMk cId="730603795" sldId="260"/>
        </pc:sldMkLst>
      </pc:sldChg>
      <pc:sldChg chg="delSp modSp mod">
        <pc:chgData name="Barbas, Nick" userId="a081efdc-bf3e-4a61-bcc5-e9bc4cadfb68" providerId="ADAL" clId="{512CDE6E-3D15-4953-80D7-1FE565220A0F}" dt="2025-04-18T21:53:06.951" v="2741" actId="20577"/>
        <pc:sldMkLst>
          <pc:docMk/>
          <pc:sldMk cId="3073956096" sldId="271"/>
        </pc:sldMkLst>
      </pc:sldChg>
      <pc:sldChg chg="del">
        <pc:chgData name="Barbas, Nick" userId="a081efdc-bf3e-4a61-bcc5-e9bc4cadfb68" providerId="ADAL" clId="{512CDE6E-3D15-4953-80D7-1FE565220A0F}" dt="2025-04-18T22:06:00.379" v="2951" actId="269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512CDE6E-3D15-4953-80D7-1FE565220A0F}" dt="2025-04-18T22:10:23.040" v="2970" actId="962"/>
        <pc:sldMkLst>
          <pc:docMk/>
          <pc:sldMk cId="4137230073" sldId="273"/>
        </pc:sldMkLst>
      </pc:sldChg>
      <pc:sldChg chg="modSp mod">
        <pc:chgData name="Barbas, Nick" userId="a081efdc-bf3e-4a61-bcc5-e9bc4cadfb68" providerId="ADAL" clId="{512CDE6E-3D15-4953-80D7-1FE565220A0F}" dt="2025-04-18T22:05:10.679" v="2945" actId="5793"/>
        <pc:sldMkLst>
          <pc:docMk/>
          <pc:sldMk cId="141005720" sldId="274"/>
        </pc:sldMkLst>
      </pc:sldChg>
      <pc:sldChg chg="modSp mod">
        <pc:chgData name="Barbas, Nick" userId="a081efdc-bf3e-4a61-bcc5-e9bc4cadfb68" providerId="ADAL" clId="{512CDE6E-3D15-4953-80D7-1FE565220A0F}" dt="2025-04-18T22:05:45.824" v="2950" actId="255"/>
        <pc:sldMkLst>
          <pc:docMk/>
          <pc:sldMk cId="2391928886" sldId="275"/>
        </pc:sldMkLst>
      </pc:sldChg>
    </pc:docChg>
  </pc:docChgLst>
  <pc:docChgLst>
    <pc:chgData name="Barbas, Nick" userId="a081efdc-bf3e-4a61-bcc5-e9bc4cadfb68" providerId="ADAL" clId="{1B5E8D49-0A50-433B-8E13-7C3AA6BD73D3}"/>
    <pc:docChg chg="custSel modSld">
      <pc:chgData name="Barbas, Nick" userId="a081efdc-bf3e-4a61-bcc5-e9bc4cadfb68" providerId="ADAL" clId="{1B5E8D49-0A50-433B-8E13-7C3AA6BD73D3}" dt="2024-07-22T21:10:14.130" v="1855" actId="20577"/>
      <pc:docMkLst>
        <pc:docMk/>
      </pc:docMkLst>
      <pc:sldChg chg="modSp mod">
        <pc:chgData name="Barbas, Nick" userId="a081efdc-bf3e-4a61-bcc5-e9bc4cadfb68" providerId="ADAL" clId="{1B5E8D49-0A50-433B-8E13-7C3AA6BD73D3}" dt="2024-07-22T19:18:50.881" v="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1B5E8D49-0A50-433B-8E13-7C3AA6BD73D3}" dt="2024-07-22T21:10:14.130" v="1855" actId="20577"/>
        <pc:sldMkLst>
          <pc:docMk/>
          <pc:sldMk cId="1834024318" sldId="269"/>
        </pc:sldMkLst>
      </pc:sldChg>
      <pc:sldChg chg="addSp modSp mod">
        <pc:chgData name="Barbas, Nick" userId="a081efdc-bf3e-4a61-bcc5-e9bc4cadfb68" providerId="ADAL" clId="{1B5E8D49-0A50-433B-8E13-7C3AA6BD73D3}" dt="2024-07-22T21:01:57.278" v="1832" actId="1038"/>
        <pc:sldMkLst>
          <pc:docMk/>
          <pc:sldMk cId="2343497297" sldId="270"/>
        </pc:sldMkLst>
      </pc:sldChg>
    </pc:docChg>
  </pc:docChgLst>
  <pc:docChgLst>
    <pc:chgData name="Badri, Sreenivas" userId="0b43dccd-042e-4be0-871d-afa1d90d6a2e" providerId="ADAL" clId="{C0BC27F5-034B-4893-ADE8-00AD69B02D74}"/>
    <pc:docChg chg="custSel addSld modSld">
      <pc:chgData name="Badri, Sreenivas" userId="0b43dccd-042e-4be0-871d-afa1d90d6a2e" providerId="ADAL" clId="{C0BC27F5-034B-4893-ADE8-00AD69B02D74}" dt="2025-07-29T21:22:21.482" v="404" actId="20577"/>
      <pc:docMkLst>
        <pc:docMk/>
      </pc:docMkLst>
      <pc:sldChg chg="modSp mod">
        <pc:chgData name="Badri, Sreenivas" userId="0b43dccd-042e-4be0-871d-afa1d90d6a2e" providerId="ADAL" clId="{C0BC27F5-034B-4893-ADE8-00AD69B02D74}" dt="2025-07-29T21:19:50.835" v="326" actId="113"/>
        <pc:sldMkLst>
          <pc:docMk/>
          <pc:sldMk cId="1834024318" sldId="269"/>
        </pc:sldMkLst>
        <pc:spChg chg="mod">
          <ac:chgData name="Badri, Sreenivas" userId="0b43dccd-042e-4be0-871d-afa1d90d6a2e" providerId="ADAL" clId="{C0BC27F5-034B-4893-ADE8-00AD69B02D74}" dt="2025-07-29T21:19:50.835" v="326" actId="113"/>
          <ac:spMkLst>
            <pc:docMk/>
            <pc:sldMk cId="1834024318" sldId="269"/>
            <ac:spMk id="7" creationId="{242DE204-629E-3358-6244-39219BF7F2F2}"/>
          </ac:spMkLst>
        </pc:spChg>
      </pc:sldChg>
      <pc:sldChg chg="modSp add mod">
        <pc:chgData name="Badri, Sreenivas" userId="0b43dccd-042e-4be0-871d-afa1d90d6a2e" providerId="ADAL" clId="{C0BC27F5-034B-4893-ADE8-00AD69B02D74}" dt="2025-07-29T21:22:21.482" v="404" actId="20577"/>
        <pc:sldMkLst>
          <pc:docMk/>
          <pc:sldMk cId="4189641941" sldId="280"/>
        </pc:sldMkLst>
        <pc:spChg chg="mod">
          <ac:chgData name="Badri, Sreenivas" userId="0b43dccd-042e-4be0-871d-afa1d90d6a2e" providerId="ADAL" clId="{C0BC27F5-034B-4893-ADE8-00AD69B02D74}" dt="2025-07-29T21:21:31.389" v="344" actId="20577"/>
          <ac:spMkLst>
            <pc:docMk/>
            <pc:sldMk cId="4189641941" sldId="280"/>
            <ac:spMk id="2" creationId="{7A08CC32-06FB-A321-AE93-64076DB08C2E}"/>
          </ac:spMkLst>
        </pc:spChg>
        <pc:spChg chg="mod">
          <ac:chgData name="Badri, Sreenivas" userId="0b43dccd-042e-4be0-871d-afa1d90d6a2e" providerId="ADAL" clId="{C0BC27F5-034B-4893-ADE8-00AD69B02D74}" dt="2025-07-29T21:22:21.482" v="404" actId="20577"/>
          <ac:spMkLst>
            <pc:docMk/>
            <pc:sldMk cId="4189641941" sldId="280"/>
            <ac:spMk id="7" creationId="{FA8A20ED-A7FF-88F1-801D-0466F53D1584}"/>
          </ac:spMkLst>
        </pc:spChg>
      </pc:sldChg>
    </pc:docChg>
  </pc:docChgLst>
  <pc:docChgLst>
    <pc:chgData name="Barbas, Nick" userId="a081efdc-bf3e-4a61-bcc5-e9bc4cadfb68" providerId="ADAL" clId="{FC04B83F-C94B-4B14-B318-E921F8BDBB48}"/>
    <pc:docChg chg="custSel modSld">
      <pc:chgData name="Barbas, Nick" userId="a081efdc-bf3e-4a61-bcc5-e9bc4cadfb68" providerId="ADAL" clId="{FC04B83F-C94B-4B14-B318-E921F8BDBB48}" dt="2025-07-30T18:50:38.958" v="827" actId="6549"/>
      <pc:docMkLst>
        <pc:docMk/>
      </pc:docMkLst>
      <pc:sldChg chg="modSp mod">
        <pc:chgData name="Barbas, Nick" userId="a081efdc-bf3e-4a61-bcc5-e9bc4cadfb68" providerId="ADAL" clId="{FC04B83F-C94B-4B14-B318-E921F8BDBB48}" dt="2025-07-30T18:50:38.958" v="827" actId="6549"/>
        <pc:sldMkLst>
          <pc:docMk/>
          <pc:sldMk cId="1834024318" sldId="269"/>
        </pc:sldMkLst>
        <pc:spChg chg="mod">
          <ac:chgData name="Barbas, Nick" userId="a081efdc-bf3e-4a61-bcc5-e9bc4cadfb68" providerId="ADAL" clId="{FC04B83F-C94B-4B14-B318-E921F8BDBB48}" dt="2025-07-30T18:50:38.958" v="827" actId="6549"/>
          <ac:spMkLst>
            <pc:docMk/>
            <pc:sldMk cId="1834024318" sldId="269"/>
            <ac:spMk id="7" creationId="{242DE204-629E-3358-6244-39219BF7F2F2}"/>
          </ac:spMkLst>
        </pc:spChg>
      </pc:sldChg>
      <pc:sldChg chg="modSp mod">
        <pc:chgData name="Barbas, Nick" userId="a081efdc-bf3e-4a61-bcc5-e9bc4cadfb68" providerId="ADAL" clId="{FC04B83F-C94B-4B14-B318-E921F8BDBB48}" dt="2025-07-30T12:33:38.862" v="697" actId="20577"/>
        <pc:sldMkLst>
          <pc:docMk/>
          <pc:sldMk cId="141005720" sldId="274"/>
        </pc:sldMkLst>
        <pc:spChg chg="mod">
          <ac:chgData name="Barbas, Nick" userId="a081efdc-bf3e-4a61-bcc5-e9bc4cadfb68" providerId="ADAL" clId="{FC04B83F-C94B-4B14-B318-E921F8BDBB48}" dt="2025-07-30T12:33:38.862" v="697" actId="20577"/>
          <ac:spMkLst>
            <pc:docMk/>
            <pc:sldMk cId="141005720" sldId="274"/>
            <ac:spMk id="7" creationId="{D43C1E20-C596-4BDC-AE7D-536C41A0DA79}"/>
          </ac:spMkLst>
        </pc:spChg>
      </pc:sldChg>
      <pc:sldChg chg="modSp mod">
        <pc:chgData name="Barbas, Nick" userId="a081efdc-bf3e-4a61-bcc5-e9bc4cadfb68" providerId="ADAL" clId="{FC04B83F-C94B-4B14-B318-E921F8BDBB48}" dt="2025-07-30T18:28:13.632" v="729" actId="20577"/>
        <pc:sldMkLst>
          <pc:docMk/>
          <pc:sldMk cId="4189641941" sldId="280"/>
        </pc:sldMkLst>
        <pc:spChg chg="mod">
          <ac:chgData name="Barbas, Nick" userId="a081efdc-bf3e-4a61-bcc5-e9bc4cadfb68" providerId="ADAL" clId="{FC04B83F-C94B-4B14-B318-E921F8BDBB48}" dt="2025-07-30T18:28:13.632" v="729" actId="20577"/>
          <ac:spMkLst>
            <pc:docMk/>
            <pc:sldMk cId="4189641941" sldId="280"/>
            <ac:spMk id="7" creationId="{FA8A20ED-A7FF-88F1-801D-0466F53D1584}"/>
          </ac:spMkLst>
        </pc:spChg>
      </pc:sldChg>
    </pc:docChg>
  </pc:docChgLst>
  <pc:docChgLst>
    <pc:chgData name="Barbas, Nick" userId="a081efdc-bf3e-4a61-bcc5-e9bc4cadfb68" providerId="ADAL" clId="{0AC8235F-4B9F-4AB1-ADF1-021225C28848}"/>
    <pc:docChg chg="custSel modSld sldOrd">
      <pc:chgData name="Barbas, Nick" userId="a081efdc-bf3e-4a61-bcc5-e9bc4cadfb68" providerId="ADAL" clId="{0AC8235F-4B9F-4AB1-ADF1-021225C28848}" dt="2025-04-21T16:48:23.349" v="23" actId="20577"/>
      <pc:docMkLst>
        <pc:docMk/>
      </pc:docMkLst>
      <pc:sldChg chg="modSp mod">
        <pc:chgData name="Barbas, Nick" userId="a081efdc-bf3e-4a61-bcc5-e9bc4cadfb68" providerId="ADAL" clId="{0AC8235F-4B9F-4AB1-ADF1-021225C28848}" dt="2025-04-21T15:24:48.708" v="14" actId="5793"/>
        <pc:sldMkLst>
          <pc:docMk/>
          <pc:sldMk cId="3073956096" sldId="271"/>
        </pc:sldMkLst>
      </pc:sldChg>
      <pc:sldChg chg="ord">
        <pc:chgData name="Barbas, Nick" userId="a081efdc-bf3e-4a61-bcc5-e9bc4cadfb68" providerId="ADAL" clId="{0AC8235F-4B9F-4AB1-ADF1-021225C28848}" dt="2025-04-21T14:55:52.920" v="1"/>
        <pc:sldMkLst>
          <pc:docMk/>
          <pc:sldMk cId="4137230073" sldId="273"/>
        </pc:sldMkLst>
      </pc:sldChg>
      <pc:sldChg chg="modSp mod">
        <pc:chgData name="Barbas, Nick" userId="a081efdc-bf3e-4a61-bcc5-e9bc4cadfb68" providerId="ADAL" clId="{0AC8235F-4B9F-4AB1-ADF1-021225C28848}" dt="2025-04-21T16:48:23.349" v="23" actId="20577"/>
        <pc:sldMkLst>
          <pc:docMk/>
          <pc:sldMk cId="2391928886" sldId="275"/>
        </pc:sldMkLst>
      </pc:sldChg>
      <pc:sldChg chg="addSp delSp modSp mod">
        <pc:chgData name="Barbas, Nick" userId="a081efdc-bf3e-4a61-bcc5-e9bc4cadfb68" providerId="ADAL" clId="{0AC8235F-4B9F-4AB1-ADF1-021225C28848}" dt="2025-04-21T15:10:05.816" v="5" actId="962"/>
        <pc:sldMkLst>
          <pc:docMk/>
          <pc:sldMk cId="3848834093" sldId="276"/>
        </pc:sldMkLst>
      </pc:sldChg>
      <pc:sldChg chg="addSp delSp modSp mod">
        <pc:chgData name="Barbas, Nick" userId="a081efdc-bf3e-4a61-bcc5-e9bc4cadfb68" providerId="ADAL" clId="{0AC8235F-4B9F-4AB1-ADF1-021225C28848}" dt="2025-04-21T15:17:53.727" v="9" actId="962"/>
        <pc:sldMkLst>
          <pc:docMk/>
          <pc:sldMk cId="12783080" sldId="277"/>
        </pc:sldMkLst>
      </pc:sldChg>
      <pc:sldChg chg="modSp mod">
        <pc:chgData name="Barbas, Nick" userId="a081efdc-bf3e-4a61-bcc5-e9bc4cadfb68" providerId="ADAL" clId="{0AC8235F-4B9F-4AB1-ADF1-021225C28848}" dt="2025-04-21T15:19:05.623" v="12" actId="20577"/>
        <pc:sldMkLst>
          <pc:docMk/>
          <pc:sldMk cId="2508696625" sldId="278"/>
        </pc:sldMkLst>
      </pc:sldChg>
      <pc:sldChg chg="addSp delSp modSp mod">
        <pc:chgData name="Barbas, Nick" userId="a081efdc-bf3e-4a61-bcc5-e9bc4cadfb68" providerId="ADAL" clId="{0AC8235F-4B9F-4AB1-ADF1-021225C28848}" dt="2025-04-21T15:50:16.058" v="22" actId="1076"/>
        <pc:sldMkLst>
          <pc:docMk/>
          <pc:sldMk cId="2364380098" sldId="279"/>
        </pc:sldMkLst>
      </pc:sldChg>
    </pc:docChg>
  </pc:docChgLst>
  <pc:docChgLst>
    <pc:chgData name="Barbas, Nick" userId="a081efdc-bf3e-4a61-bcc5-e9bc4cadfb68" providerId="ADAL" clId="{1F1BD44C-90C4-49EE-9548-0E5BD4802F19}"/>
    <pc:docChg chg="custSel modSld">
      <pc:chgData name="Barbas, Nick" userId="a081efdc-bf3e-4a61-bcc5-e9bc4cadfb68" providerId="ADAL" clId="{1F1BD44C-90C4-49EE-9548-0E5BD4802F19}" dt="2024-08-28T22:23:09.630" v="3630" actId="13926"/>
      <pc:docMkLst>
        <pc:docMk/>
      </pc:docMkLst>
      <pc:sldChg chg="modSp mod">
        <pc:chgData name="Barbas, Nick" userId="a081efdc-bf3e-4a61-bcc5-e9bc4cadfb68" providerId="ADAL" clId="{1F1BD44C-90C4-49EE-9548-0E5BD4802F19}" dt="2024-08-28T18:51:21.117" v="33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1F1BD44C-90C4-49EE-9548-0E5BD4802F19}" dt="2024-08-28T19:58:35.363" v="3506" actId="20577"/>
        <pc:sldMkLst>
          <pc:docMk/>
          <pc:sldMk cId="1834024318" sldId="269"/>
        </pc:sldMkLst>
      </pc:sldChg>
      <pc:sldChg chg="addSp delSp modSp mod">
        <pc:chgData name="Barbas, Nick" userId="a081efdc-bf3e-4a61-bcc5-e9bc4cadfb68" providerId="ADAL" clId="{1F1BD44C-90C4-49EE-9548-0E5BD4802F19}" dt="2024-08-28T22:23:09.630" v="3630" actId="13926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1F1BD44C-90C4-49EE-9548-0E5BD4802F19}" dt="2024-08-28T22:19:57.657" v="3623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1F1BD44C-90C4-49EE-9548-0E5BD4802F19}" dt="2024-08-28T19:37:12.579" v="2748" actId="962"/>
        <pc:sldMkLst>
          <pc:docMk/>
          <pc:sldMk cId="2366995406" sldId="272"/>
        </pc:sldMkLst>
      </pc:sldChg>
    </pc:docChg>
  </pc:docChgLst>
  <pc:docChgLst>
    <pc:chgData name="Badri, Sreenivas" userId="0b43dccd-042e-4be0-871d-afa1d90d6a2e" providerId="ADAL" clId="{AFEB6FE5-A9BA-4297-99C9-C8F1D9CF120F}"/>
    <pc:docChg chg="custSel modSld">
      <pc:chgData name="Badri, Sreenivas" userId="0b43dccd-042e-4be0-871d-afa1d90d6a2e" providerId="ADAL" clId="{AFEB6FE5-A9BA-4297-99C9-C8F1D9CF120F}" dt="2024-04-23T17:56:41.894" v="31" actId="20577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NDCRC – RTC+B Changes and Market Testing in MOTE Environment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0AB23-3185-42F0-EA64-03359F441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8CC32-06FB-A321-AE93-64076DB0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 – MOTE Access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2BC6A-8B24-8B02-06F3-0897D3D1E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8A20ED-A7FF-88F1-801D-0466F53D1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MOTE NDCRC RTC+B URL – https://testmis.ercot.com/ndcrc/Home.do</a:t>
            </a: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MOTE MPIM URL – https://testmis.ercot.com/midm</a:t>
            </a: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USA can request certificates here for use with NDCRC’s MOTE environment</a:t>
            </a: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NDCRC_RE role is required for RE level access (all RTC+B changes will be tested using this role)</a:t>
            </a:r>
          </a:p>
          <a:p>
            <a:pPr lvl="1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QSE_W/QSE_R role is required for QSE level access (needed to access Test Request dashboard)</a:t>
            </a:r>
          </a:p>
          <a:p>
            <a:pPr lvl="1" algn="just"/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4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EC97F7-DA65-D559-E9B9-B8B2CECE6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DD5D8-73EE-D89A-A9B3-76B507181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33E97-A354-4745-66C4-78011F491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3C1E20-C596-4BDC-AE7D-536C41A0D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Unit Changes - Database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Units with the designation “PWRSTR” (power storage) representing the generation side of a combo model ESR will be removed (units commonly end with _BES/_BESS)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Units with the designation “CLR” (controllable load resource) representing the load side of a combo model ESR will be removed, but other CLRs outside of combo model ESRs will remain in the database (units commonly end with _LD)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New units with the designation “ESR” (energy storage resource) will be added to the database to replace the removed “PWRSTR”/”CLR” combo model units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Naming convention for “ESR” units are “STATION_ESR1”, “STATION_ESR2”…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5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EA67C0-D173-83CE-CAE0-1E16D81E7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5074C-7306-A4AB-B7EA-B49C11994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RTC+B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E0D9F-D60D-EC42-01C9-69F503E94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DB1995-D693-9A8B-3727-92C974E44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Unit List Changes Only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CT Freq. Resp.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ESR Freq. Resp. – only show single model ESRs in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CLR Freq. Resp. – only show CLRs that aren’t part of a combo model ESR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Turbine Mech-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Hydr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Turbine Electro-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Hydr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Historical Freq. Resp. – exclude single model ESRs from unit list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ESR Historical Freq. Resp. – only show single model ESRs in unit list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Unannounced Seasonal HSL – exclude single model ESRs from unit list</a:t>
            </a: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New and Existing Form Changes</a:t>
            </a: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Reactive ESR – A new version of the reactive form specific to ESR units is launching for RTC+B with separate charging/discharging CURL points, modified test labels, and two new VSS validation fields (“Max Net Discharge Power”, “Max Net Charge Power”)</a:t>
            </a: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AVR - 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New field added to existing form called “AVR Test Category” with values “ESR Charging”, “ESR Discharging”, and “Normal”</a:t>
            </a: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9288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3999</TotalTime>
  <Words>446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1_Custom Design</vt:lpstr>
      <vt:lpstr>Office Theme</vt:lpstr>
      <vt:lpstr>PowerPoint Presentation</vt:lpstr>
      <vt:lpstr>NDCRC – RTC+B – MOTE Access</vt:lpstr>
      <vt:lpstr>NDCRC – RTC+B</vt:lpstr>
      <vt:lpstr>NDCRC – RTC+B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Patlola, Ashwini</cp:lastModifiedBy>
  <cp:revision>65</cp:revision>
  <cp:lastPrinted>2016-01-21T20:53:15Z</cp:lastPrinted>
  <dcterms:created xsi:type="dcterms:W3CDTF">2016-01-21T15:20:31Z</dcterms:created>
  <dcterms:modified xsi:type="dcterms:W3CDTF">2025-09-04T19:10:00Z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